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handoutMasterIdLst>
    <p:handoutMasterId r:id="rId43"/>
  </p:handoutMasterIdLst>
  <p:sldIdLst>
    <p:sldId id="256" r:id="rId8"/>
    <p:sldId id="257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98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61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FD4"/>
    <a:srgbClr val="584288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78624-699C-437D-B7B4-71917606D5C5}" v="5" dt="2024-08-29T08:16:08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162" d="100"/>
          <a:sy n="162" d="100"/>
        </p:scale>
        <p:origin x="340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EBBDBD40-01E9-432F-8D14-1FF49132A72F}"/>
    <pc:docChg chg="modSld modMainMaster">
      <pc:chgData name="Alexander White" userId="3da70261-e0e7-408d-aace-eb577feade9e" providerId="ADAL" clId="{EBBDBD40-01E9-432F-8D14-1FF49132A72F}" dt="2024-06-05T08:15:44.530" v="16" actId="20577"/>
      <pc:docMkLst>
        <pc:docMk/>
      </pc:docMkLst>
      <pc:sldChg chg="addSp modSp">
        <pc:chgData name="Alexander White" userId="3da70261-e0e7-408d-aace-eb577feade9e" providerId="ADAL" clId="{EBBDBD40-01E9-432F-8D14-1FF49132A72F}" dt="2024-06-05T08:15:12.266" v="0"/>
        <pc:sldMkLst>
          <pc:docMk/>
          <pc:sldMk cId="1776902126" sldId="261"/>
        </pc:sldMkLst>
        <pc:spChg chg="add mod">
          <ac:chgData name="Alexander White" userId="3da70261-e0e7-408d-aace-eb577feade9e" providerId="ADAL" clId="{EBBDBD40-01E9-432F-8D14-1FF49132A72F}" dt="2024-06-05T08:15:12.266" v="0"/>
          <ac:spMkLst>
            <pc:docMk/>
            <pc:sldMk cId="1776902126" sldId="261"/>
            <ac:spMk id="4" creationId="{6307F698-C1DC-2FC3-45A9-8A498D18EAD8}"/>
          </ac:spMkLst>
        </pc:spChg>
      </pc:sldChg>
      <pc:sldMasterChg chg="modSp mod">
        <pc:chgData name="Alexander White" userId="3da70261-e0e7-408d-aace-eb577feade9e" providerId="ADAL" clId="{EBBDBD40-01E9-432F-8D14-1FF49132A72F}" dt="2024-06-05T08:15:30.684" v="4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EBBDBD40-01E9-432F-8D14-1FF49132A72F}" dt="2024-06-05T08:15:30.684" v="4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BDBD40-01E9-432F-8D14-1FF49132A72F}" dt="2024-06-05T08:15:34.674" v="8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EBBDBD40-01E9-432F-8D14-1FF49132A72F}" dt="2024-06-05T08:15:34.674" v="8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BDBD40-01E9-432F-8D14-1FF49132A72F}" dt="2024-06-05T08:15:40.038" v="12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EBBDBD40-01E9-432F-8D14-1FF49132A72F}" dt="2024-06-05T08:15:40.038" v="12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EBBDBD40-01E9-432F-8D14-1FF49132A72F}" dt="2024-06-05T08:15:44.530" v="16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EBBDBD40-01E9-432F-8D14-1FF49132A72F}" dt="2024-06-05T08:15:44.530" v="16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9F078624-699C-437D-B7B4-71917606D5C5}"/>
    <pc:docChg chg="undo custSel modSld">
      <pc:chgData name="Ewen Trafford" userId="e520b4bf-a196-48b7-bc10-b1590a457daa" providerId="ADAL" clId="{9F078624-699C-437D-B7B4-71917606D5C5}" dt="2024-08-29T08:16:16.008" v="24" actId="1076"/>
      <pc:docMkLst>
        <pc:docMk/>
      </pc:docMkLst>
      <pc:sldChg chg="addSp delSp modSp mod">
        <pc:chgData name="Ewen Trafford" userId="e520b4bf-a196-48b7-bc10-b1590a457daa" providerId="ADAL" clId="{9F078624-699C-437D-B7B4-71917606D5C5}" dt="2024-08-29T08:09:49.443" v="16" actId="1076"/>
        <pc:sldMkLst>
          <pc:docMk/>
          <pc:sldMk cId="1585892139" sldId="267"/>
        </pc:sldMkLst>
        <pc:picChg chg="del">
          <ac:chgData name="Ewen Trafford" userId="e520b4bf-a196-48b7-bc10-b1590a457daa" providerId="ADAL" clId="{9F078624-699C-437D-B7B4-71917606D5C5}" dt="2024-08-29T08:08:19.960" v="0" actId="478"/>
          <ac:picMkLst>
            <pc:docMk/>
            <pc:sldMk cId="1585892139" sldId="267"/>
            <ac:picMk id="4" creationId="{00000000-0000-0000-0000-000000000000}"/>
          </ac:picMkLst>
        </pc:picChg>
        <pc:picChg chg="add del mod">
          <ac:chgData name="Ewen Trafford" userId="e520b4bf-a196-48b7-bc10-b1590a457daa" providerId="ADAL" clId="{9F078624-699C-437D-B7B4-71917606D5C5}" dt="2024-08-29T08:08:43.828" v="5" actId="478"/>
          <ac:picMkLst>
            <pc:docMk/>
            <pc:sldMk cId="1585892139" sldId="267"/>
            <ac:picMk id="5" creationId="{1DA26C0C-D09F-A1CD-3093-BA57E0EB6B49}"/>
          </ac:picMkLst>
        </pc:picChg>
        <pc:picChg chg="add mod">
          <ac:chgData name="Ewen Trafford" userId="e520b4bf-a196-48b7-bc10-b1590a457daa" providerId="ADAL" clId="{9F078624-699C-437D-B7B4-71917606D5C5}" dt="2024-08-29T08:09:24.339" v="10"/>
          <ac:picMkLst>
            <pc:docMk/>
            <pc:sldMk cId="1585892139" sldId="267"/>
            <ac:picMk id="7" creationId="{E2A02B1A-664D-3F03-DDCC-D6CC881432CE}"/>
          </ac:picMkLst>
        </pc:picChg>
        <pc:picChg chg="add mod">
          <ac:chgData name="Ewen Trafford" userId="e520b4bf-a196-48b7-bc10-b1590a457daa" providerId="ADAL" clId="{9F078624-699C-437D-B7B4-71917606D5C5}" dt="2024-08-29T08:09:49.443" v="16" actId="1076"/>
          <ac:picMkLst>
            <pc:docMk/>
            <pc:sldMk cId="1585892139" sldId="267"/>
            <ac:picMk id="9" creationId="{D2AAFD5D-84B2-8A3A-35BA-3AEE6EFE9635}"/>
          </ac:picMkLst>
        </pc:picChg>
      </pc:sldChg>
      <pc:sldChg chg="addSp delSp modSp mod">
        <pc:chgData name="Ewen Trafford" userId="e520b4bf-a196-48b7-bc10-b1590a457daa" providerId="ADAL" clId="{9F078624-699C-437D-B7B4-71917606D5C5}" dt="2024-08-29T08:16:16.008" v="24" actId="1076"/>
        <pc:sldMkLst>
          <pc:docMk/>
          <pc:sldMk cId="1940082160" sldId="290"/>
        </pc:sldMkLst>
        <pc:picChg chg="del">
          <ac:chgData name="Ewen Trafford" userId="e520b4bf-a196-48b7-bc10-b1590a457daa" providerId="ADAL" clId="{9F078624-699C-437D-B7B4-71917606D5C5}" dt="2024-08-29T08:14:25.319" v="17" actId="478"/>
          <ac:picMkLst>
            <pc:docMk/>
            <pc:sldMk cId="1940082160" sldId="290"/>
            <ac:picMk id="4" creationId="{00000000-0000-0000-0000-000000000000}"/>
          </ac:picMkLst>
        </pc:picChg>
        <pc:picChg chg="add mod">
          <ac:chgData name="Ewen Trafford" userId="e520b4bf-a196-48b7-bc10-b1590a457daa" providerId="ADAL" clId="{9F078624-699C-437D-B7B4-71917606D5C5}" dt="2024-08-29T08:16:16.008" v="24" actId="1076"/>
          <ac:picMkLst>
            <pc:docMk/>
            <pc:sldMk cId="1940082160" sldId="290"/>
            <ac:picMk id="5" creationId="{5E007410-2938-F336-5136-5ECCE43F63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1028D-E7C5-4E1F-9B7A-CC72C160DA4E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7C291-8C4F-4F0F-9BB3-37772B063B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20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58428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t="8791" r="11970" b="6624"/>
          <a:stretch/>
        </p:blipFill>
        <p:spPr bwMode="auto">
          <a:xfrm>
            <a:off x="3477578" y="1638708"/>
            <a:ext cx="3489279" cy="380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Cherry tomatoes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15060" r="9092" b="10199"/>
          <a:stretch/>
        </p:blipFill>
        <p:spPr bwMode="auto">
          <a:xfrm>
            <a:off x="3063013" y="2504801"/>
            <a:ext cx="4800827" cy="2711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Pasta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4" t="16786" b="10002"/>
          <a:stretch/>
        </p:blipFill>
        <p:spPr bwMode="auto">
          <a:xfrm>
            <a:off x="2541314" y="2283798"/>
            <a:ext cx="6106297" cy="347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Rice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 t="15237" r="13712" b="6815"/>
          <a:stretch/>
        </p:blipFill>
        <p:spPr bwMode="auto">
          <a:xfrm>
            <a:off x="3558359" y="2052566"/>
            <a:ext cx="4305481" cy="37908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Wholegrain bread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6063" b="5696"/>
          <a:stretch/>
        </p:blipFill>
        <p:spPr>
          <a:xfrm>
            <a:off x="4309116" y="2437707"/>
            <a:ext cx="3440316" cy="37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Century Gothic" pitchFamily="34" charset="0"/>
              </a:rPr>
              <a:t>Egg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9233" r="15064"/>
          <a:stretch/>
        </p:blipFill>
        <p:spPr bwMode="auto">
          <a:xfrm>
            <a:off x="3402238" y="2283798"/>
            <a:ext cx="4121968" cy="30458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Chicken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1" t="8674"/>
          <a:stretch/>
        </p:blipFill>
        <p:spPr bwMode="auto">
          <a:xfrm>
            <a:off x="2857635" y="2283797"/>
            <a:ext cx="5694181" cy="3620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" t="15748" r="4999" b="11743"/>
          <a:stretch/>
        </p:blipFill>
        <p:spPr bwMode="auto">
          <a:xfrm>
            <a:off x="2700926" y="2394857"/>
            <a:ext cx="5997303" cy="3117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Noodles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7" t="6166" r="8197" b="3669"/>
          <a:stretch/>
        </p:blipFill>
        <p:spPr bwMode="auto">
          <a:xfrm>
            <a:off x="3426415" y="1563798"/>
            <a:ext cx="4705214" cy="410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12067" r="30027" b="4140"/>
          <a:stretch/>
        </p:blipFill>
        <p:spPr bwMode="auto">
          <a:xfrm>
            <a:off x="4220028" y="1563798"/>
            <a:ext cx="2041436" cy="48089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Can you name these foods?</a:t>
            </a:r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13"/>
          <a:stretch/>
        </p:blipFill>
        <p:spPr bwMode="auto">
          <a:xfrm rot="1415495">
            <a:off x="2993039" y="3020782"/>
            <a:ext cx="5828338" cy="16585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3600" dirty="0">
                <a:latin typeface="Century Gothic" pitchFamily="34" charset="0"/>
              </a:rPr>
              <a:t>Potatoes</a:t>
            </a:r>
            <a:endParaRPr lang="en-US" altLang="en-US" sz="3600" dirty="0"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" t="26140" r="505" b="10159"/>
          <a:stretch/>
        </p:blipFill>
        <p:spPr>
          <a:xfrm>
            <a:off x="2522092" y="2427316"/>
            <a:ext cx="6692064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Salmon</a:t>
            </a:r>
          </a:p>
        </p:txBody>
      </p:sp>
      <p:pic>
        <p:nvPicPr>
          <p:cNvPr id="4" name="Picture 3" descr="S:\Shared\EDUCATION TEAM FILES\AHDB Education\Website\5-7 Years - updates for 2018\Cooking\KF2 Ingredients\Resources\shutterstock_83567458 (2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22741" r="13680" b="15804"/>
          <a:stretch/>
        </p:blipFill>
        <p:spPr bwMode="auto">
          <a:xfrm>
            <a:off x="2808515" y="2283798"/>
            <a:ext cx="5637216" cy="36514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Yogurt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8" b="9664"/>
          <a:stretch/>
        </p:blipFill>
        <p:spPr bwMode="auto">
          <a:xfrm>
            <a:off x="3678587" y="1563798"/>
            <a:ext cx="4650766" cy="435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415" y="1457683"/>
            <a:ext cx="9093724" cy="720000"/>
          </a:xfrm>
        </p:spPr>
        <p:txBody>
          <a:bodyPr/>
          <a:lstStyle/>
          <a:p>
            <a:r>
              <a:rPr lang="en-US" dirty="0"/>
              <a:t>Milk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38" y="1457682"/>
            <a:ext cx="2880585" cy="45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98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Lentils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t="9417" r="13701" b="11586"/>
          <a:stretch/>
        </p:blipFill>
        <p:spPr>
          <a:xfrm>
            <a:off x="3502205" y="1923798"/>
            <a:ext cx="5054138" cy="370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Peas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" t="7567" b="7815"/>
          <a:stretch/>
        </p:blipFill>
        <p:spPr bwMode="auto">
          <a:xfrm>
            <a:off x="3058906" y="1923798"/>
            <a:ext cx="5686083" cy="35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Carrots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/>
        </p:blipFill>
        <p:spPr bwMode="auto">
          <a:xfrm>
            <a:off x="3280499" y="1563798"/>
            <a:ext cx="5198292" cy="42149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Cheese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" t="13473" r="5007" b="12806"/>
          <a:stretch/>
        </p:blipFill>
        <p:spPr bwMode="auto">
          <a:xfrm>
            <a:off x="2736889" y="2040176"/>
            <a:ext cx="6584770" cy="38720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Sweetcorn</a:t>
            </a:r>
          </a:p>
        </p:txBody>
      </p:sp>
      <p:pic>
        <p:nvPicPr>
          <p:cNvPr id="4" name="Picture 3" descr="C:\Users\ctheobald\Desktop\shutterstock_522225940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7" t="9894" r="14553"/>
          <a:stretch/>
        </p:blipFill>
        <p:spPr bwMode="auto">
          <a:xfrm>
            <a:off x="3654652" y="2011948"/>
            <a:ext cx="5069218" cy="39292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Peach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6" t="7773" r="15482"/>
          <a:stretch/>
        </p:blipFill>
        <p:spPr bwMode="auto">
          <a:xfrm>
            <a:off x="4002949" y="2018347"/>
            <a:ext cx="3544660" cy="4109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Wheat biscuits</a:t>
            </a:r>
          </a:p>
        </p:txBody>
      </p:sp>
      <p:pic>
        <p:nvPicPr>
          <p:cNvPr id="4" name="Picture 3" descr="S:\Shared\EDUCATION TEAM FILES\AHDB Education\Website\5-7 Years - updates for 2018\Cooking\KF2 Ingredients\Resources\Wheat biscuit isolated small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6" t="7655" r="1"/>
          <a:stretch/>
        </p:blipFill>
        <p:spPr bwMode="auto">
          <a:xfrm>
            <a:off x="2924269" y="2175156"/>
            <a:ext cx="5666499" cy="3573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Mixed nuts</a:t>
            </a:r>
          </a:p>
        </p:txBody>
      </p:sp>
      <p:pic>
        <p:nvPicPr>
          <p:cNvPr id="4" name="Picture 3" descr="C:\Users\ctheobald\Desktop\shutterstock_16855106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r="5885"/>
          <a:stretch/>
        </p:blipFill>
        <p:spPr bwMode="auto">
          <a:xfrm>
            <a:off x="3629395" y="2211371"/>
            <a:ext cx="4799758" cy="3447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Beef</a:t>
            </a:r>
          </a:p>
        </p:txBody>
      </p:sp>
      <p:pic>
        <p:nvPicPr>
          <p:cNvPr id="3" name="Picture 2" descr="Beef cook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25" y="2283798"/>
            <a:ext cx="4614831" cy="2771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 cheese</a:t>
            </a:r>
          </a:p>
        </p:txBody>
      </p:sp>
      <p:pic>
        <p:nvPicPr>
          <p:cNvPr id="5" name="Picture 4" descr="A blue container with white liquid in it&#10;&#10;Description automatically generated">
            <a:extLst>
              <a:ext uri="{FF2B5EF4-FFF2-40B4-BE49-F238E27FC236}">
                <a16:creationId xmlns:a16="http://schemas.microsoft.com/office/drawing/2014/main" id="{5E007410-2938-F336-5136-5ECCE43F6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76" y="1905847"/>
            <a:ext cx="6565627" cy="434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Jam</a:t>
            </a:r>
          </a:p>
        </p:txBody>
      </p:sp>
      <p:pic>
        <p:nvPicPr>
          <p:cNvPr id="4" name="Picture 3" descr="C:\Users\ctheobald\Desktop\shutterstock_9543093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9"/>
          <a:stretch/>
        </p:blipFill>
        <p:spPr bwMode="auto">
          <a:xfrm>
            <a:off x="3955858" y="1733675"/>
            <a:ext cx="3470005" cy="4444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00821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For further information, go to:</a:t>
            </a:r>
          </a:p>
          <a:p>
            <a:pPr marL="0" indent="0" algn="ctr">
              <a:buNone/>
            </a:pPr>
            <a:r>
              <a:rPr lang="en-US" sz="3600" dirty="0"/>
              <a:t>www.foodafactoflife.org.uk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07F698-C1DC-2FC3-45A9-8A498D18EAD8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Dried apricots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2" r="5516" b="5898"/>
          <a:stretch/>
        </p:blipFill>
        <p:spPr bwMode="auto">
          <a:xfrm>
            <a:off x="3360102" y="2701200"/>
            <a:ext cx="5114427" cy="3103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Cucumber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5" t="11718" r="9521" b="4637"/>
          <a:stretch/>
        </p:blipFill>
        <p:spPr bwMode="auto">
          <a:xfrm>
            <a:off x="3817074" y="2283797"/>
            <a:ext cx="4224748" cy="39618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Lettuce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r="12069"/>
          <a:stretch/>
        </p:blipFill>
        <p:spPr bwMode="auto">
          <a:xfrm>
            <a:off x="3606710" y="2108199"/>
            <a:ext cx="4328976" cy="3887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Spring onions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3" r="8064" b="7111"/>
          <a:stretch/>
        </p:blipFill>
        <p:spPr bwMode="auto">
          <a:xfrm>
            <a:off x="3597870" y="2326912"/>
            <a:ext cx="5232621" cy="32204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Pepper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5000" r="5131" b="5777"/>
          <a:stretch/>
        </p:blipFill>
        <p:spPr bwMode="auto">
          <a:xfrm>
            <a:off x="4074296" y="1923798"/>
            <a:ext cx="3400380" cy="4193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>
                <a:latin typeface="Century Gothic" pitchFamily="34" charset="0"/>
              </a:rPr>
              <a:t>Banana</a:t>
            </a:r>
            <a:endParaRPr lang="en-US" dirty="0"/>
          </a:p>
        </p:txBody>
      </p:sp>
      <p:pic>
        <p:nvPicPr>
          <p:cNvPr id="9" name="Picture 8" descr="A banana with green stem&#10;&#10;Description automatically generated">
            <a:extLst>
              <a:ext uri="{FF2B5EF4-FFF2-40B4-BE49-F238E27FC236}">
                <a16:creationId xmlns:a16="http://schemas.microsoft.com/office/drawing/2014/main" id="{D2AAFD5D-84B2-8A3A-35BA-3AEE6EFE9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833" y="2321731"/>
            <a:ext cx="5549192" cy="370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92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A11786-AF3D-409B-994B-BCA3A989CF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B67C27-09B4-4279-A616-D73120DCE55B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3.xml><?xml version="1.0" encoding="utf-8"?>
<ds:datastoreItem xmlns:ds="http://schemas.openxmlformats.org/officeDocument/2006/customXml" ds:itemID="{AAD34EB4-E40D-4F70-86DA-76B9B294EE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78</Words>
  <Application>Microsoft Office PowerPoint</Application>
  <PresentationFormat>Widescreen</PresentationFormat>
  <Paragraphs>40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Food </vt:lpstr>
      <vt:lpstr>Food</vt:lpstr>
      <vt:lpstr>Peach</vt:lpstr>
      <vt:lpstr>Dried apricots</vt:lpstr>
      <vt:lpstr>Cucumber</vt:lpstr>
      <vt:lpstr>Lettuce</vt:lpstr>
      <vt:lpstr>Spring onions</vt:lpstr>
      <vt:lpstr>Pepper</vt:lpstr>
      <vt:lpstr>Banana</vt:lpstr>
      <vt:lpstr>Grapes</vt:lpstr>
      <vt:lpstr>Cherry tomatoes</vt:lpstr>
      <vt:lpstr>Pasta</vt:lpstr>
      <vt:lpstr>Rice</vt:lpstr>
      <vt:lpstr>Wholegrain bread</vt:lpstr>
      <vt:lpstr>Egg</vt:lpstr>
      <vt:lpstr>Chicken</vt:lpstr>
      <vt:lpstr>Cod</vt:lpstr>
      <vt:lpstr>Noodles</vt:lpstr>
      <vt:lpstr>Oil</vt:lpstr>
      <vt:lpstr>Spread</vt:lpstr>
      <vt:lpstr>Potatoes</vt:lpstr>
      <vt:lpstr>Salmon</vt:lpstr>
      <vt:lpstr>Yogurt</vt:lpstr>
      <vt:lpstr>Milk</vt:lpstr>
      <vt:lpstr>Lentils</vt:lpstr>
      <vt:lpstr>Peas</vt:lpstr>
      <vt:lpstr>Carrots</vt:lpstr>
      <vt:lpstr>Cheese</vt:lpstr>
      <vt:lpstr>Sweetcorn</vt:lpstr>
      <vt:lpstr>Wheat biscuits</vt:lpstr>
      <vt:lpstr>Mixed nuts</vt:lpstr>
      <vt:lpstr>Beef</vt:lpstr>
      <vt:lpstr>Soft cheese</vt:lpstr>
      <vt:lpstr>Jam</vt:lpstr>
      <vt:lpstr>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30</cp:revision>
  <cp:lastPrinted>2018-12-19T16:38:01Z</cp:lastPrinted>
  <dcterms:created xsi:type="dcterms:W3CDTF">2018-10-10T09:22:08Z</dcterms:created>
  <dcterms:modified xsi:type="dcterms:W3CDTF">2024-08-29T08:16:17Z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