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6"/>
  </p:notesMasterIdLst>
  <p:sldIdLst>
    <p:sldId id="256" r:id="rId8"/>
    <p:sldId id="276" r:id="rId9"/>
    <p:sldId id="297" r:id="rId10"/>
    <p:sldId id="298" r:id="rId11"/>
    <p:sldId id="299" r:id="rId12"/>
    <p:sldId id="280" r:id="rId13"/>
    <p:sldId id="30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D6B17"/>
    <a:srgbClr val="E46B2F"/>
    <a:srgbClr val="158B44"/>
    <a:srgbClr val="C7D9BD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4E053-7816-4CF1-8C28-BAA51171BEF1}" v="14" dt="2021-12-21T16:25:03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875"/>
    <p:restoredTop sz="89474" autoAdjust="0"/>
  </p:normalViewPr>
  <p:slideViewPr>
    <p:cSldViewPr snapToGrid="0" snapToObjects="1">
      <p:cViewPr varScale="1">
        <p:scale>
          <a:sx n="67" d="100"/>
          <a:sy n="67" d="100"/>
        </p:scale>
        <p:origin x="6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C824E053-7816-4CF1-8C28-BAA51171BEF1}"/>
    <pc:docChg chg="custSel modSld modMainMaster">
      <pc:chgData name="Frances Meek" userId="f3af35cc-3229-46e1-af36-3525661cfbd3" providerId="ADAL" clId="{C824E053-7816-4CF1-8C28-BAA51171BEF1}" dt="2021-12-21T16:25:40.842" v="163" actId="20577"/>
      <pc:docMkLst>
        <pc:docMk/>
      </pc:docMkLst>
      <pc:sldChg chg="addSp modSp mod">
        <pc:chgData name="Frances Meek" userId="f3af35cc-3229-46e1-af36-3525661cfbd3" providerId="ADAL" clId="{C824E053-7816-4CF1-8C28-BAA51171BEF1}" dt="2021-12-21T11:40:04.317" v="110" actId="207"/>
        <pc:sldMkLst>
          <pc:docMk/>
          <pc:sldMk cId="1955166399" sldId="256"/>
        </pc:sldMkLst>
        <pc:spChg chg="mod">
          <ac:chgData name="Frances Meek" userId="f3af35cc-3229-46e1-af36-3525661cfbd3" providerId="ADAL" clId="{C824E053-7816-4CF1-8C28-BAA51171BEF1}" dt="2021-12-21T11:39:42.008" v="75" actId="20577"/>
          <ac:spMkLst>
            <pc:docMk/>
            <pc:sldMk cId="1955166399" sldId="256"/>
            <ac:spMk id="2" creationId="{00000000-0000-0000-0000-000000000000}"/>
          </ac:spMkLst>
        </pc:spChg>
        <pc:spChg chg="add mod">
          <ac:chgData name="Frances Meek" userId="f3af35cc-3229-46e1-af36-3525661cfbd3" providerId="ADAL" clId="{C824E053-7816-4CF1-8C28-BAA51171BEF1}" dt="2021-12-21T11:40:04.317" v="110" actId="207"/>
          <ac:spMkLst>
            <pc:docMk/>
            <pc:sldMk cId="1955166399" sldId="256"/>
            <ac:spMk id="3" creationId="{9FFD667B-8A77-4352-9C66-E5B7B0FCC29D}"/>
          </ac:spMkLst>
        </pc:spChg>
      </pc:sldChg>
      <pc:sldChg chg="addSp modSp mod">
        <pc:chgData name="Frances Meek" userId="f3af35cc-3229-46e1-af36-3525661cfbd3" providerId="ADAL" clId="{C824E053-7816-4CF1-8C28-BAA51171BEF1}" dt="2021-12-21T16:25:06.151" v="155" actId="1076"/>
        <pc:sldMkLst>
          <pc:docMk/>
          <pc:sldMk cId="2590538667" sldId="261"/>
        </pc:sldMkLst>
        <pc:spChg chg="mod">
          <ac:chgData name="Frances Meek" userId="f3af35cc-3229-46e1-af36-3525661cfbd3" providerId="ADAL" clId="{C824E053-7816-4CF1-8C28-BAA51171BEF1}" dt="2021-12-21T11:40:49.807" v="153" actId="20577"/>
          <ac:spMkLst>
            <pc:docMk/>
            <pc:sldMk cId="2590538667" sldId="261"/>
            <ac:spMk id="2" creationId="{00000000-0000-0000-0000-000000000000}"/>
          </ac:spMkLst>
        </pc:spChg>
        <pc:spChg chg="add mod">
          <ac:chgData name="Frances Meek" userId="f3af35cc-3229-46e1-af36-3525661cfbd3" providerId="ADAL" clId="{C824E053-7816-4CF1-8C28-BAA51171BEF1}" dt="2021-12-21T16:25:06.151" v="155" actId="1076"/>
          <ac:spMkLst>
            <pc:docMk/>
            <pc:sldMk cId="2590538667" sldId="261"/>
            <ac:spMk id="4" creationId="{909C4E24-25EF-4E2F-8C39-79A07BA5B21E}"/>
          </ac:spMkLst>
        </pc:spChg>
      </pc:sldChg>
      <pc:sldChg chg="addSp delSp modSp mod modNotesTx">
        <pc:chgData name="Frances Meek" userId="f3af35cc-3229-46e1-af36-3525661cfbd3" providerId="ADAL" clId="{C824E053-7816-4CF1-8C28-BAA51171BEF1}" dt="2021-12-21T11:32:35.612" v="18" actId="313"/>
        <pc:sldMkLst>
          <pc:docMk/>
          <pc:sldMk cId="2112501820" sldId="276"/>
        </pc:sldMkLst>
        <pc:spChg chg="mod">
          <ac:chgData name="Frances Meek" userId="f3af35cc-3229-46e1-af36-3525661cfbd3" providerId="ADAL" clId="{C824E053-7816-4CF1-8C28-BAA51171BEF1}" dt="2021-12-21T11:32:35.612" v="18" actId="313"/>
          <ac:spMkLst>
            <pc:docMk/>
            <pc:sldMk cId="2112501820" sldId="276"/>
            <ac:spMk id="6" creationId="{E5163110-AFEB-43B5-9632-F77E11AA7AB9}"/>
          </ac:spMkLst>
        </pc:spChg>
        <pc:picChg chg="add mod">
          <ac:chgData name="Frances Meek" userId="f3af35cc-3229-46e1-af36-3525661cfbd3" providerId="ADAL" clId="{C824E053-7816-4CF1-8C28-BAA51171BEF1}" dt="2021-12-21T11:30:26.177" v="6" actId="1076"/>
          <ac:picMkLst>
            <pc:docMk/>
            <pc:sldMk cId="2112501820" sldId="276"/>
            <ac:picMk id="7" creationId="{FAF20B11-F943-4C72-84A5-9C62FD05B647}"/>
          </ac:picMkLst>
        </pc:picChg>
        <pc:picChg chg="del">
          <ac:chgData name="Frances Meek" userId="f3af35cc-3229-46e1-af36-3525661cfbd3" providerId="ADAL" clId="{C824E053-7816-4CF1-8C28-BAA51171BEF1}" dt="2021-12-21T11:30:18.554" v="2" actId="478"/>
          <ac:picMkLst>
            <pc:docMk/>
            <pc:sldMk cId="2112501820" sldId="276"/>
            <ac:picMk id="10242" creationId="{81425AC5-CE78-4C5C-BF68-A7F502A251AD}"/>
          </ac:picMkLst>
        </pc:picChg>
      </pc:sldChg>
      <pc:sldChg chg="addSp delSp modSp">
        <pc:chgData name="Frances Meek" userId="f3af35cc-3229-46e1-af36-3525661cfbd3" providerId="ADAL" clId="{C824E053-7816-4CF1-8C28-BAA51171BEF1}" dt="2021-12-21T11:38:27.859" v="53"/>
        <pc:sldMkLst>
          <pc:docMk/>
          <pc:sldMk cId="582943110" sldId="280"/>
        </pc:sldMkLst>
        <pc:picChg chg="add mod">
          <ac:chgData name="Frances Meek" userId="f3af35cc-3229-46e1-af36-3525661cfbd3" providerId="ADAL" clId="{C824E053-7816-4CF1-8C28-BAA51171BEF1}" dt="2021-12-21T11:38:27.859" v="53"/>
          <ac:picMkLst>
            <pc:docMk/>
            <pc:sldMk cId="582943110" sldId="280"/>
            <ac:picMk id="6" creationId="{361C99A4-F7FB-453E-9D8F-2B25BC5A74FF}"/>
          </ac:picMkLst>
        </pc:picChg>
        <pc:picChg chg="del">
          <ac:chgData name="Frances Meek" userId="f3af35cc-3229-46e1-af36-3525661cfbd3" providerId="ADAL" clId="{C824E053-7816-4CF1-8C28-BAA51171BEF1}" dt="2021-12-21T11:37:56.249" v="52" actId="478"/>
          <ac:picMkLst>
            <pc:docMk/>
            <pc:sldMk cId="582943110" sldId="280"/>
            <ac:picMk id="9" creationId="{021327EC-20F5-49DF-9FFB-DFA0551B686F}"/>
          </ac:picMkLst>
        </pc:picChg>
      </pc:sldChg>
      <pc:sldChg chg="addSp delSp modSp mod">
        <pc:chgData name="Frances Meek" userId="f3af35cc-3229-46e1-af36-3525661cfbd3" providerId="ADAL" clId="{C824E053-7816-4CF1-8C28-BAA51171BEF1}" dt="2021-12-21T11:35:56.082" v="29" actId="313"/>
        <pc:sldMkLst>
          <pc:docMk/>
          <pc:sldMk cId="2256534419" sldId="297"/>
        </pc:sldMkLst>
        <pc:spChg chg="mod">
          <ac:chgData name="Frances Meek" userId="f3af35cc-3229-46e1-af36-3525661cfbd3" providerId="ADAL" clId="{C824E053-7816-4CF1-8C28-BAA51171BEF1}" dt="2021-12-21T11:35:56.082" v="29" actId="313"/>
          <ac:spMkLst>
            <pc:docMk/>
            <pc:sldMk cId="2256534419" sldId="297"/>
            <ac:spMk id="6" creationId="{E5163110-AFEB-43B5-9632-F77E11AA7AB9}"/>
          </ac:spMkLst>
        </pc:spChg>
        <pc:picChg chg="add mod">
          <ac:chgData name="Frances Meek" userId="f3af35cc-3229-46e1-af36-3525661cfbd3" providerId="ADAL" clId="{C824E053-7816-4CF1-8C28-BAA51171BEF1}" dt="2021-12-21T11:32:15.687" v="10" actId="1076"/>
          <ac:picMkLst>
            <pc:docMk/>
            <pc:sldMk cId="2256534419" sldId="297"/>
            <ac:picMk id="5" creationId="{5AFE2A93-D387-469D-A015-785AC32B7CC0}"/>
          </ac:picMkLst>
        </pc:picChg>
        <pc:picChg chg="del">
          <ac:chgData name="Frances Meek" userId="f3af35cc-3229-46e1-af36-3525661cfbd3" providerId="ADAL" clId="{C824E053-7816-4CF1-8C28-BAA51171BEF1}" dt="2021-12-21T11:30:35.055" v="7" actId="478"/>
          <ac:picMkLst>
            <pc:docMk/>
            <pc:sldMk cId="2256534419" sldId="297"/>
            <ac:picMk id="7" creationId="{8C975078-21B4-496E-8604-A9F8EE90BE63}"/>
          </ac:picMkLst>
        </pc:picChg>
      </pc:sldChg>
      <pc:sldChg chg="addSp delSp modSp mod modNotesTx">
        <pc:chgData name="Frances Meek" userId="f3af35cc-3229-46e1-af36-3525661cfbd3" providerId="ADAL" clId="{C824E053-7816-4CF1-8C28-BAA51171BEF1}" dt="2021-12-21T11:37:23.528" v="44" actId="313"/>
        <pc:sldMkLst>
          <pc:docMk/>
          <pc:sldMk cId="747654644" sldId="298"/>
        </pc:sldMkLst>
        <pc:spChg chg="mod">
          <ac:chgData name="Frances Meek" userId="f3af35cc-3229-46e1-af36-3525661cfbd3" providerId="ADAL" clId="{C824E053-7816-4CF1-8C28-BAA51171BEF1}" dt="2021-12-21T11:37:23.528" v="44" actId="313"/>
          <ac:spMkLst>
            <pc:docMk/>
            <pc:sldMk cId="747654644" sldId="298"/>
            <ac:spMk id="6" creationId="{E5163110-AFEB-43B5-9632-F77E11AA7AB9}"/>
          </ac:spMkLst>
        </pc:spChg>
        <pc:picChg chg="add del mod">
          <ac:chgData name="Frances Meek" userId="f3af35cc-3229-46e1-af36-3525661cfbd3" providerId="ADAL" clId="{C824E053-7816-4CF1-8C28-BAA51171BEF1}" dt="2021-12-21T11:37:10.012" v="34" actId="478"/>
          <ac:picMkLst>
            <pc:docMk/>
            <pc:sldMk cId="747654644" sldId="298"/>
            <ac:picMk id="7" creationId="{5E72AE8E-BD34-414E-9809-394EE79E50B2}"/>
          </ac:picMkLst>
        </pc:picChg>
        <pc:picChg chg="del">
          <ac:chgData name="Frances Meek" userId="f3af35cc-3229-46e1-af36-3525661cfbd3" providerId="ADAL" clId="{C824E053-7816-4CF1-8C28-BAA51171BEF1}" dt="2021-12-21T11:36:33.242" v="31" actId="478"/>
          <ac:picMkLst>
            <pc:docMk/>
            <pc:sldMk cId="747654644" sldId="298"/>
            <ac:picMk id="8" creationId="{B5CCFDA2-5599-4A32-9CA6-BCFC607CE303}"/>
          </ac:picMkLst>
        </pc:picChg>
        <pc:picChg chg="add mod">
          <ac:chgData name="Frances Meek" userId="f3af35cc-3229-46e1-af36-3525661cfbd3" providerId="ADAL" clId="{C824E053-7816-4CF1-8C28-BAA51171BEF1}" dt="2021-12-21T11:37:12.720" v="36" actId="1076"/>
          <ac:picMkLst>
            <pc:docMk/>
            <pc:sldMk cId="747654644" sldId="298"/>
            <ac:picMk id="9" creationId="{E665547A-E90E-4E65-90B5-407BA3A57289}"/>
          </ac:picMkLst>
        </pc:picChg>
      </pc:sldChg>
      <pc:sldChg chg="addSp delSp modSp mod">
        <pc:chgData name="Frances Meek" userId="f3af35cc-3229-46e1-af36-3525661cfbd3" providerId="ADAL" clId="{C824E053-7816-4CF1-8C28-BAA51171BEF1}" dt="2021-12-21T11:37:49.191" v="51" actId="313"/>
        <pc:sldMkLst>
          <pc:docMk/>
          <pc:sldMk cId="283833129" sldId="299"/>
        </pc:sldMkLst>
        <pc:spChg chg="mod">
          <ac:chgData name="Frances Meek" userId="f3af35cc-3229-46e1-af36-3525661cfbd3" providerId="ADAL" clId="{C824E053-7816-4CF1-8C28-BAA51171BEF1}" dt="2021-12-21T11:37:49.191" v="51" actId="313"/>
          <ac:spMkLst>
            <pc:docMk/>
            <pc:sldMk cId="283833129" sldId="299"/>
            <ac:spMk id="8" creationId="{A6E8E7E2-5091-4761-949D-14A976054F66}"/>
          </ac:spMkLst>
        </pc:spChg>
        <pc:picChg chg="del">
          <ac:chgData name="Frances Meek" userId="f3af35cc-3229-46e1-af36-3525661cfbd3" providerId="ADAL" clId="{C824E053-7816-4CF1-8C28-BAA51171BEF1}" dt="2021-12-21T11:37:40.584" v="45" actId="478"/>
          <ac:picMkLst>
            <pc:docMk/>
            <pc:sldMk cId="283833129" sldId="299"/>
            <ac:picMk id="6" creationId="{755C8274-8EB2-4D11-A7D8-EF7A16393926}"/>
          </ac:picMkLst>
        </pc:picChg>
        <pc:picChg chg="add mod">
          <ac:chgData name="Frances Meek" userId="f3af35cc-3229-46e1-af36-3525661cfbd3" providerId="ADAL" clId="{C824E053-7816-4CF1-8C28-BAA51171BEF1}" dt="2021-12-21T11:37:43.728" v="47" actId="1076"/>
          <ac:picMkLst>
            <pc:docMk/>
            <pc:sldMk cId="283833129" sldId="299"/>
            <ac:picMk id="9" creationId="{95098874-CD5B-439F-8169-126D5591A449}"/>
          </ac:picMkLst>
        </pc:picChg>
      </pc:sldChg>
      <pc:sldChg chg="addSp delSp modSp mod">
        <pc:chgData name="Frances Meek" userId="f3af35cc-3229-46e1-af36-3525661cfbd3" providerId="ADAL" clId="{C824E053-7816-4CF1-8C28-BAA51171BEF1}" dt="2021-12-21T11:40:36.924" v="124" actId="313"/>
        <pc:sldMkLst>
          <pc:docMk/>
          <pc:sldMk cId="4245873036" sldId="300"/>
        </pc:sldMkLst>
        <pc:spChg chg="mod">
          <ac:chgData name="Frances Meek" userId="f3af35cc-3229-46e1-af36-3525661cfbd3" providerId="ADAL" clId="{C824E053-7816-4CF1-8C28-BAA51171BEF1}" dt="2021-12-21T11:40:36.924" v="124" actId="313"/>
          <ac:spMkLst>
            <pc:docMk/>
            <pc:sldMk cId="4245873036" sldId="300"/>
            <ac:spMk id="8" creationId="{A6E8E7E2-5091-4761-949D-14A976054F66}"/>
          </ac:spMkLst>
        </pc:spChg>
        <pc:picChg chg="del">
          <ac:chgData name="Frances Meek" userId="f3af35cc-3229-46e1-af36-3525661cfbd3" providerId="ADAL" clId="{C824E053-7816-4CF1-8C28-BAA51171BEF1}" dt="2021-12-21T11:40:18.030" v="111" actId="478"/>
          <ac:picMkLst>
            <pc:docMk/>
            <pc:sldMk cId="4245873036" sldId="300"/>
            <ac:picMk id="5" creationId="{0BD9C5B5-73C7-413C-A90F-59EB16DF4771}"/>
          </ac:picMkLst>
        </pc:picChg>
        <pc:picChg chg="add mod">
          <ac:chgData name="Frances Meek" userId="f3af35cc-3229-46e1-af36-3525661cfbd3" providerId="ADAL" clId="{C824E053-7816-4CF1-8C28-BAA51171BEF1}" dt="2021-12-21T11:40:25.251" v="116" actId="1076"/>
          <ac:picMkLst>
            <pc:docMk/>
            <pc:sldMk cId="4245873036" sldId="300"/>
            <ac:picMk id="6" creationId="{421597A9-453C-4416-89F8-498C72462E84}"/>
          </ac:picMkLst>
        </pc:picChg>
      </pc:sldChg>
      <pc:sldMasterChg chg="modSp mod">
        <pc:chgData name="Frances Meek" userId="f3af35cc-3229-46e1-af36-3525661cfbd3" providerId="ADAL" clId="{C824E053-7816-4CF1-8C28-BAA51171BEF1}" dt="2021-12-21T16:25:16.029" v="157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C824E053-7816-4CF1-8C28-BAA51171BEF1}" dt="2021-12-21T16:25:16.029" v="157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C824E053-7816-4CF1-8C28-BAA51171BEF1}" dt="2021-12-21T16:25:25.768" v="159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C824E053-7816-4CF1-8C28-BAA51171BEF1}" dt="2021-12-21T16:25:25.768" v="159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C824E053-7816-4CF1-8C28-BAA51171BEF1}" dt="2021-12-21T16:25:33.408" v="161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C824E053-7816-4CF1-8C28-BAA51171BEF1}" dt="2021-12-21T16:25:33.408" v="16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C824E053-7816-4CF1-8C28-BAA51171BEF1}" dt="2021-12-21T16:25:40.842" v="163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C824E053-7816-4CF1-8C28-BAA51171BEF1}" dt="2021-12-21T16:25:40.842" v="163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A2D-D761-4DD4-AD1E-5D458FCC0366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BC3-8AD7-4B9A-AE62-2B3F4DC0B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3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9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5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3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5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Going shopping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D667B-8A77-4352-9C66-E5B7B0FCC29D}"/>
              </a:ext>
            </a:extLst>
          </p:cNvPr>
          <p:cNvSpPr txBox="1"/>
          <p:nvPr/>
        </p:nvSpPr>
        <p:spPr>
          <a:xfrm>
            <a:off x="1142452" y="4550735"/>
            <a:ext cx="406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Support for role-play activities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Travelling to the 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1070" y="2467086"/>
            <a:ext cx="4390930" cy="933677"/>
          </a:xfrm>
        </p:spPr>
        <p:txBody>
          <a:bodyPr/>
          <a:lstStyle/>
          <a:p>
            <a:pPr marL="0" lvl="0" indent="0">
              <a:buNone/>
            </a:pPr>
            <a:r>
              <a:rPr lang="en-GB" sz="3200" dirty="0"/>
              <a:t>If you are getting public transport you could ask: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5163110-AFEB-43B5-9632-F77E11AA7AB9}"/>
              </a:ext>
            </a:extLst>
          </p:cNvPr>
          <p:cNvSpPr txBox="1">
            <a:spLocks/>
          </p:cNvSpPr>
          <p:nvPr/>
        </p:nvSpPr>
        <p:spPr>
          <a:xfrm>
            <a:off x="7801070" y="3743539"/>
            <a:ext cx="3628930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800" b="1" i="1" dirty="0"/>
              <a:t>“Good morning, how much does the bus cost?”</a:t>
            </a:r>
          </a:p>
          <a:p>
            <a:pPr marL="0" indent="0">
              <a:buFont typeface="Arial" charset="0"/>
              <a:buNone/>
            </a:pPr>
            <a:endParaRPr lang="en-GB" sz="2800" b="1" i="1" dirty="0"/>
          </a:p>
          <a:p>
            <a:pPr marL="0" indent="0">
              <a:buFont typeface="Arial" charset="0"/>
              <a:buNone/>
            </a:pPr>
            <a:r>
              <a:rPr lang="en-GB" sz="2800" b="1" i="1" dirty="0"/>
              <a:t>“Is this the bus that goes to…?”</a:t>
            </a:r>
          </a:p>
        </p:txBody>
      </p:sp>
      <p:pic>
        <p:nvPicPr>
          <p:cNvPr id="7" name="Picture 6" descr="A group of people on a bus&#10;&#10;Description automatically generated with medium confidence">
            <a:extLst>
              <a:ext uri="{FF2B5EF4-FFF2-40B4-BE49-F238E27FC236}">
                <a16:creationId xmlns:a16="http://schemas.microsoft.com/office/drawing/2014/main" id="{FAF20B11-F943-4C72-84A5-9C62FD05B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664956"/>
            <a:ext cx="4802370" cy="32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Arriving at the 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1070" y="2467086"/>
            <a:ext cx="4390930" cy="933677"/>
          </a:xfrm>
        </p:spPr>
        <p:txBody>
          <a:bodyPr/>
          <a:lstStyle/>
          <a:p>
            <a:pPr marL="0" lvl="0" indent="0">
              <a:buNone/>
            </a:pPr>
            <a:r>
              <a:rPr lang="en-GB" sz="3200" dirty="0"/>
              <a:t>When arriving at the shop you could say: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5163110-AFEB-43B5-9632-F77E11AA7AB9}"/>
              </a:ext>
            </a:extLst>
          </p:cNvPr>
          <p:cNvSpPr txBox="1">
            <a:spLocks/>
          </p:cNvSpPr>
          <p:nvPr/>
        </p:nvSpPr>
        <p:spPr>
          <a:xfrm>
            <a:off x="7801069" y="3913660"/>
            <a:ext cx="3809683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800" b="1" i="1" dirty="0"/>
              <a:t>“Good morning!“</a:t>
            </a:r>
          </a:p>
          <a:p>
            <a:pPr marL="0" indent="0">
              <a:buFont typeface="Arial" charset="0"/>
              <a:buNone/>
            </a:pPr>
            <a:endParaRPr lang="en-GB" sz="2800" b="1" i="1" dirty="0"/>
          </a:p>
          <a:p>
            <a:pPr marL="0" indent="0">
              <a:buFont typeface="Arial" charset="0"/>
              <a:buNone/>
            </a:pPr>
            <a:r>
              <a:rPr lang="en-GB" sz="2800" b="1" i="1" dirty="0"/>
              <a:t>“Could I have a basket/trolley please?”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E2A93-D387-469D-A015-785AC32B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5" y="2467086"/>
            <a:ext cx="5741547" cy="378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3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Looking around the 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1070" y="2467086"/>
            <a:ext cx="4390930" cy="933677"/>
          </a:xfrm>
        </p:spPr>
        <p:txBody>
          <a:bodyPr/>
          <a:lstStyle/>
          <a:p>
            <a:pPr marL="0" lvl="0" indent="0">
              <a:buNone/>
            </a:pPr>
            <a:r>
              <a:rPr lang="en-GB" sz="3200" dirty="0"/>
              <a:t>When looking around you could say: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5163110-AFEB-43B5-9632-F77E11AA7AB9}"/>
              </a:ext>
            </a:extLst>
          </p:cNvPr>
          <p:cNvSpPr txBox="1">
            <a:spLocks/>
          </p:cNvSpPr>
          <p:nvPr/>
        </p:nvSpPr>
        <p:spPr>
          <a:xfrm>
            <a:off x="7801070" y="3913660"/>
            <a:ext cx="3628930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800" b="1" i="1" dirty="0"/>
              <a:t>“Could you please help me reach…?”</a:t>
            </a:r>
          </a:p>
          <a:p>
            <a:pPr marL="0" indent="0">
              <a:buFont typeface="Arial" charset="0"/>
              <a:buNone/>
            </a:pPr>
            <a:endParaRPr lang="en-GB" sz="2800" b="1" i="1" dirty="0"/>
          </a:p>
          <a:p>
            <a:pPr marL="0" indent="0">
              <a:buFont typeface="Arial" charset="0"/>
              <a:buNone/>
            </a:pPr>
            <a:r>
              <a:rPr lang="en-GB" sz="2800" b="1" i="1" dirty="0"/>
              <a:t>“Could you please help me find…?”</a:t>
            </a:r>
          </a:p>
          <a:p>
            <a:pPr marL="0" indent="0">
              <a:buFont typeface="Arial" charset="0"/>
              <a:buNone/>
            </a:pPr>
            <a:endParaRPr lang="en-GB" sz="2800" b="1" i="1" dirty="0"/>
          </a:p>
        </p:txBody>
      </p:sp>
      <p:pic>
        <p:nvPicPr>
          <p:cNvPr id="9" name="Picture 8" descr="A picture containing person, indoor, ceiling, table&#10;&#10;Description automatically generated">
            <a:extLst>
              <a:ext uri="{FF2B5EF4-FFF2-40B4-BE49-F238E27FC236}">
                <a16:creationId xmlns:a16="http://schemas.microsoft.com/office/drawing/2014/main" id="{E665547A-E90E-4E65-90B5-407BA3A57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91" y="2635369"/>
            <a:ext cx="5232771" cy="34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Arriving at the place where the food is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71F37C-95E1-4702-8FCE-A2F0C198252E}"/>
              </a:ext>
            </a:extLst>
          </p:cNvPr>
          <p:cNvSpPr txBox="1">
            <a:spLocks/>
          </p:cNvSpPr>
          <p:nvPr/>
        </p:nvSpPr>
        <p:spPr>
          <a:xfrm>
            <a:off x="7801070" y="2467086"/>
            <a:ext cx="4390930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3200" dirty="0"/>
              <a:t>When in the area the food is, you could say: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E8E7E2-5091-4761-949D-14A976054F66}"/>
              </a:ext>
            </a:extLst>
          </p:cNvPr>
          <p:cNvSpPr txBox="1">
            <a:spLocks/>
          </p:cNvSpPr>
          <p:nvPr/>
        </p:nvSpPr>
        <p:spPr>
          <a:xfrm>
            <a:off x="7801070" y="3913660"/>
            <a:ext cx="3628930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800" b="1" i="1" dirty="0"/>
              <a:t>“Could you please help me reach…?”</a:t>
            </a:r>
          </a:p>
        </p:txBody>
      </p:sp>
      <p:pic>
        <p:nvPicPr>
          <p:cNvPr id="9" name="Picture 8" descr="A person in a grocery store&#10;&#10;Description automatically generated with low confidence">
            <a:extLst>
              <a:ext uri="{FF2B5EF4-FFF2-40B4-BE49-F238E27FC236}">
                <a16:creationId xmlns:a16="http://schemas.microsoft.com/office/drawing/2014/main" id="{95098874-CD5B-439F-8169-126D5591A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153" y="2467086"/>
            <a:ext cx="5341358" cy="3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Queuing up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71F37C-95E1-4702-8FCE-A2F0C198252E}"/>
              </a:ext>
            </a:extLst>
          </p:cNvPr>
          <p:cNvSpPr txBox="1">
            <a:spLocks/>
          </p:cNvSpPr>
          <p:nvPr/>
        </p:nvSpPr>
        <p:spPr>
          <a:xfrm>
            <a:off x="7801070" y="2467086"/>
            <a:ext cx="4390930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3200" dirty="0"/>
              <a:t>When queueing make sure to: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E8E7E2-5091-4761-949D-14A976054F66}"/>
              </a:ext>
            </a:extLst>
          </p:cNvPr>
          <p:cNvSpPr txBox="1">
            <a:spLocks/>
          </p:cNvSpPr>
          <p:nvPr/>
        </p:nvSpPr>
        <p:spPr>
          <a:xfrm>
            <a:off x="7801070" y="3722274"/>
            <a:ext cx="3628930" cy="252967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800" b="1" i="1" dirty="0"/>
              <a:t>Give the person in front space.</a:t>
            </a:r>
          </a:p>
          <a:p>
            <a:pPr marL="0" indent="0">
              <a:buFont typeface="Arial" charset="0"/>
              <a:buNone/>
            </a:pPr>
            <a:endParaRPr lang="en-GB" sz="2800" b="1" i="1" dirty="0"/>
          </a:p>
          <a:p>
            <a:pPr marL="0" indent="0">
              <a:buFont typeface="Arial" charset="0"/>
              <a:buNone/>
            </a:pPr>
            <a:r>
              <a:rPr lang="en-GB" sz="2800" b="1" i="1" dirty="0"/>
              <a:t>Wait until your turn to put your food on the counter.</a:t>
            </a:r>
          </a:p>
        </p:txBody>
      </p:sp>
      <p:pic>
        <p:nvPicPr>
          <p:cNvPr id="6" name="Picture 5" descr="A picture containing handcart&#10;&#10;Description automatically generated">
            <a:extLst>
              <a:ext uri="{FF2B5EF4-FFF2-40B4-BE49-F238E27FC236}">
                <a16:creationId xmlns:a16="http://schemas.microsoft.com/office/drawing/2014/main" id="{361C99A4-F7FB-453E-9D8F-2B25BC5A7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84" y="3338622"/>
            <a:ext cx="6837694" cy="19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71F37C-95E1-4702-8FCE-A2F0C198252E}"/>
              </a:ext>
            </a:extLst>
          </p:cNvPr>
          <p:cNvSpPr txBox="1">
            <a:spLocks/>
          </p:cNvSpPr>
          <p:nvPr/>
        </p:nvSpPr>
        <p:spPr>
          <a:xfrm>
            <a:off x="7450196" y="2467086"/>
            <a:ext cx="4390930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3200" dirty="0"/>
              <a:t>When paying for the shopping you could say: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E8E7E2-5091-4761-949D-14A976054F66}"/>
              </a:ext>
            </a:extLst>
          </p:cNvPr>
          <p:cNvSpPr txBox="1">
            <a:spLocks/>
          </p:cNvSpPr>
          <p:nvPr/>
        </p:nvSpPr>
        <p:spPr>
          <a:xfrm>
            <a:off x="7801070" y="3913660"/>
            <a:ext cx="3628930" cy="93367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800" b="1" i="1" dirty="0"/>
              <a:t>“How much is this?”</a:t>
            </a:r>
          </a:p>
          <a:p>
            <a:pPr marL="0" indent="0">
              <a:buFont typeface="Arial" charset="0"/>
              <a:buNone/>
            </a:pPr>
            <a:endParaRPr lang="en-GB" sz="2800" b="1" i="1" dirty="0"/>
          </a:p>
          <a:p>
            <a:pPr marL="0" indent="0">
              <a:buFont typeface="Arial" charset="0"/>
              <a:buNone/>
            </a:pPr>
            <a:r>
              <a:rPr lang="en-GB" sz="2800" b="1" i="1" dirty="0"/>
              <a:t>“Can I pay by cash/card please?”</a:t>
            </a:r>
          </a:p>
        </p:txBody>
      </p:sp>
      <p:pic>
        <p:nvPicPr>
          <p:cNvPr id="6" name="Picture 5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421597A9-453C-4416-89F8-498C72462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86" y="2369052"/>
            <a:ext cx="2987749" cy="39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7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Going shopping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393116" y="6164378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0B57D-1377-488D-8E6C-01E419012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1671A-628A-42F2-8EF3-70D583AA80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A0CFAE-E46A-4DFA-BAE7-180CDD8F8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213</Words>
  <Application>Microsoft Office PowerPoint</Application>
  <PresentationFormat>Widescreen</PresentationFormat>
  <Paragraphs>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1_Custom Design</vt:lpstr>
      <vt:lpstr>3_Custom Design</vt:lpstr>
      <vt:lpstr>Going shopping</vt:lpstr>
      <vt:lpstr>Travelling to the shop</vt:lpstr>
      <vt:lpstr>Arriving at the shop</vt:lpstr>
      <vt:lpstr>Looking around the shop</vt:lpstr>
      <vt:lpstr>Arriving at the place where the food is</vt:lpstr>
      <vt:lpstr>Queuing up</vt:lpstr>
      <vt:lpstr>Paying</vt:lpstr>
      <vt:lpstr>Going shopping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109</cp:revision>
  <dcterms:created xsi:type="dcterms:W3CDTF">2018-10-10T09:22:08Z</dcterms:created>
  <dcterms:modified xsi:type="dcterms:W3CDTF">2021-12-21T16:25:52Z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