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 id="2147483664" r:id="rId8"/>
    <p:sldMasterId id="2147483662" r:id="rId9"/>
  </p:sldMasterIdLst>
  <p:sldIdLst>
    <p:sldId id="287" r:id="rId10"/>
    <p:sldId id="286" r:id="rId11"/>
    <p:sldId id="293" r:id="rId12"/>
    <p:sldId id="300" r:id="rId13"/>
    <p:sldId id="265" r:id="rId14"/>
    <p:sldId id="264" r:id="rId15"/>
    <p:sldId id="277" r:id="rId16"/>
    <p:sldId id="290" r:id="rId17"/>
    <p:sldId id="289" r:id="rId18"/>
    <p:sldId id="295" r:id="rId19"/>
    <p:sldId id="288" r:id="rId20"/>
    <p:sldId id="299" r:id="rId21"/>
    <p:sldId id="301" r:id="rId22"/>
    <p:sldId id="303" r:id="rId23"/>
    <p:sldId id="30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95C956-E7D1-F27D-6138-0088B35A53B4}" name="f_mather@yahoo.com" initials="f_" userId="S::urn:spo:guest#f_mather@yahoo.com::" providerId="AD"/>
  <p188:author id="{A7191E5A-F250-6271-A89B-BFC5FFCE1A38}" name="Fiona Mather" initials="FM" userId="S::FMather@westfield.newcastle.sch.uk::9681e01e-704d-4a2f-89ee-aef893e3d6c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AA41"/>
    <a:srgbClr val="DAE6C2"/>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2FD506-A315-41AA-8D2C-B6A2FD1D34D2}" v="4" dt="2025-08-26T14:38:24.8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384"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_mather@yahoo.com" userId="S::urn:spo:guest#f_mather@yahoo.com::" providerId="AD" clId="Web-{8EDC2ED6-5D70-534A-2D3B-BD78CD5E029E}"/>
    <pc:docChg chg="addSld delSld modSld">
      <pc:chgData name="f_mather@yahoo.com" userId="S::urn:spo:guest#f_mather@yahoo.com::" providerId="AD" clId="Web-{8EDC2ED6-5D70-534A-2D3B-BD78CD5E029E}" dt="2025-08-04T09:08:21.828" v="5"/>
      <pc:docMkLst>
        <pc:docMk/>
      </pc:docMkLst>
      <pc:sldChg chg="modSp">
        <pc:chgData name="f_mather@yahoo.com" userId="S::urn:spo:guest#f_mather@yahoo.com::" providerId="AD" clId="Web-{8EDC2ED6-5D70-534A-2D3B-BD78CD5E029E}" dt="2025-08-04T09:08:01.906" v="3" actId="20577"/>
        <pc:sldMkLst>
          <pc:docMk/>
          <pc:sldMk cId="3913005087" sldId="299"/>
        </pc:sldMkLst>
        <pc:spChg chg="mod">
          <ac:chgData name="f_mather@yahoo.com" userId="S::urn:spo:guest#f_mather@yahoo.com::" providerId="AD" clId="Web-{8EDC2ED6-5D70-534A-2D3B-BD78CD5E029E}" dt="2025-08-04T09:08:01.906" v="3" actId="20577"/>
          <ac:spMkLst>
            <pc:docMk/>
            <pc:sldMk cId="3913005087" sldId="299"/>
            <ac:spMk id="3" creationId="{31534D7B-4458-08B9-6817-41F1C585FD25}"/>
          </ac:spMkLst>
        </pc:spChg>
      </pc:sldChg>
      <pc:sldChg chg="modSp">
        <pc:chgData name="f_mather@yahoo.com" userId="S::urn:spo:guest#f_mather@yahoo.com::" providerId="AD" clId="Web-{8EDC2ED6-5D70-534A-2D3B-BD78CD5E029E}" dt="2025-08-04T09:07:56.765" v="1" actId="20577"/>
        <pc:sldMkLst>
          <pc:docMk/>
          <pc:sldMk cId="787710416" sldId="301"/>
        </pc:sldMkLst>
        <pc:spChg chg="mod">
          <ac:chgData name="f_mather@yahoo.com" userId="S::urn:spo:guest#f_mather@yahoo.com::" providerId="AD" clId="Web-{8EDC2ED6-5D70-534A-2D3B-BD78CD5E029E}" dt="2025-08-04T09:07:56.765" v="1" actId="20577"/>
          <ac:spMkLst>
            <pc:docMk/>
            <pc:sldMk cId="787710416" sldId="301"/>
            <ac:spMk id="3" creationId="{BD8441F6-2A92-6437-09FF-8CECDDCDEC5E}"/>
          </ac:spMkLst>
        </pc:spChg>
      </pc:sldChg>
      <pc:sldChg chg="new del">
        <pc:chgData name="f_mather@yahoo.com" userId="S::urn:spo:guest#f_mather@yahoo.com::" providerId="AD" clId="Web-{8EDC2ED6-5D70-534A-2D3B-BD78CD5E029E}" dt="2025-08-04T09:08:21.828" v="5"/>
        <pc:sldMkLst>
          <pc:docMk/>
          <pc:sldMk cId="4199876639" sldId="304"/>
        </pc:sldMkLst>
      </pc:sldChg>
    </pc:docChg>
  </pc:docChgLst>
  <pc:docChgLst>
    <pc:chgData name="Frances Meek" userId="f3af35cc-3229-46e1-af36-3525661cfbd3" providerId="ADAL" clId="{D03D8EA0-F109-43D2-B6A1-F74C2F99030B}"/>
    <pc:docChg chg="undo custSel modSld">
      <pc:chgData name="Frances Meek" userId="f3af35cc-3229-46e1-af36-3525661cfbd3" providerId="ADAL" clId="{D03D8EA0-F109-43D2-B6A1-F74C2F99030B}" dt="2025-08-11T14:37:28.952" v="253" actId="3626"/>
      <pc:docMkLst>
        <pc:docMk/>
      </pc:docMkLst>
      <pc:sldChg chg="modSp mod">
        <pc:chgData name="Frances Meek" userId="f3af35cc-3229-46e1-af36-3525661cfbd3" providerId="ADAL" clId="{D03D8EA0-F109-43D2-B6A1-F74C2F99030B}" dt="2025-08-11T14:29:27.158" v="18" actId="14100"/>
        <pc:sldMkLst>
          <pc:docMk/>
          <pc:sldMk cId="2405921415" sldId="277"/>
        </pc:sldMkLst>
        <pc:spChg chg="mod">
          <ac:chgData name="Frances Meek" userId="f3af35cc-3229-46e1-af36-3525661cfbd3" providerId="ADAL" clId="{D03D8EA0-F109-43D2-B6A1-F74C2F99030B}" dt="2025-08-11T14:29:27.158" v="18" actId="14100"/>
          <ac:spMkLst>
            <pc:docMk/>
            <pc:sldMk cId="2405921415" sldId="277"/>
            <ac:spMk id="8" creationId="{1363FFA0-88AE-760B-7F31-21593FC0E9E3}"/>
          </ac:spMkLst>
        </pc:spChg>
      </pc:sldChg>
      <pc:sldChg chg="modSp mod">
        <pc:chgData name="Frances Meek" userId="f3af35cc-3229-46e1-af36-3525661cfbd3" providerId="ADAL" clId="{D03D8EA0-F109-43D2-B6A1-F74C2F99030B}" dt="2025-08-11T14:30:29.622" v="23" actId="20577"/>
        <pc:sldMkLst>
          <pc:docMk/>
          <pc:sldMk cId="3210204150" sldId="288"/>
        </pc:sldMkLst>
        <pc:spChg chg="mod">
          <ac:chgData name="Frances Meek" userId="f3af35cc-3229-46e1-af36-3525661cfbd3" providerId="ADAL" clId="{D03D8EA0-F109-43D2-B6A1-F74C2F99030B}" dt="2025-08-11T14:30:29.622" v="23" actId="20577"/>
          <ac:spMkLst>
            <pc:docMk/>
            <pc:sldMk cId="3210204150" sldId="288"/>
            <ac:spMk id="10" creationId="{105AD2C3-3977-79F4-7A2B-483785D1D744}"/>
          </ac:spMkLst>
        </pc:spChg>
      </pc:sldChg>
      <pc:sldChg chg="modSp mod">
        <pc:chgData name="Frances Meek" userId="f3af35cc-3229-46e1-af36-3525661cfbd3" providerId="ADAL" clId="{D03D8EA0-F109-43D2-B6A1-F74C2F99030B}" dt="2025-08-11T14:29:54.270" v="22" actId="15"/>
        <pc:sldMkLst>
          <pc:docMk/>
          <pc:sldMk cId="1093346834" sldId="289"/>
        </pc:sldMkLst>
        <pc:spChg chg="mod">
          <ac:chgData name="Frances Meek" userId="f3af35cc-3229-46e1-af36-3525661cfbd3" providerId="ADAL" clId="{D03D8EA0-F109-43D2-B6A1-F74C2F99030B}" dt="2025-08-11T14:29:54.270" v="22" actId="15"/>
          <ac:spMkLst>
            <pc:docMk/>
            <pc:sldMk cId="1093346834" sldId="289"/>
            <ac:spMk id="6" creationId="{3937D08B-A598-47EB-43BE-C405CD4CCEE5}"/>
          </ac:spMkLst>
        </pc:spChg>
      </pc:sldChg>
      <pc:sldChg chg="modSp mod">
        <pc:chgData name="Frances Meek" userId="f3af35cc-3229-46e1-af36-3525661cfbd3" providerId="ADAL" clId="{D03D8EA0-F109-43D2-B6A1-F74C2F99030B}" dt="2025-08-11T14:29:47.061" v="21" actId="15"/>
        <pc:sldMkLst>
          <pc:docMk/>
          <pc:sldMk cId="3181331775" sldId="290"/>
        </pc:sldMkLst>
        <pc:spChg chg="mod">
          <ac:chgData name="Frances Meek" userId="f3af35cc-3229-46e1-af36-3525661cfbd3" providerId="ADAL" clId="{D03D8EA0-F109-43D2-B6A1-F74C2F99030B}" dt="2025-08-11T14:29:47.061" v="21" actId="15"/>
          <ac:spMkLst>
            <pc:docMk/>
            <pc:sldMk cId="3181331775" sldId="290"/>
            <ac:spMk id="5" creationId="{C7DDCAB3-520C-59D8-B5FC-ABEAFDF9CB01}"/>
          </ac:spMkLst>
        </pc:spChg>
      </pc:sldChg>
      <pc:sldChg chg="modSp mod">
        <pc:chgData name="Frances Meek" userId="f3af35cc-3229-46e1-af36-3525661cfbd3" providerId="ADAL" clId="{D03D8EA0-F109-43D2-B6A1-F74C2F99030B}" dt="2025-08-11T14:31:14.244" v="41" actId="20577"/>
        <pc:sldMkLst>
          <pc:docMk/>
          <pc:sldMk cId="3913005087" sldId="299"/>
        </pc:sldMkLst>
        <pc:spChg chg="mod">
          <ac:chgData name="Frances Meek" userId="f3af35cc-3229-46e1-af36-3525661cfbd3" providerId="ADAL" clId="{D03D8EA0-F109-43D2-B6A1-F74C2F99030B}" dt="2025-08-11T14:31:14.244" v="41" actId="20577"/>
          <ac:spMkLst>
            <pc:docMk/>
            <pc:sldMk cId="3913005087" sldId="299"/>
            <ac:spMk id="3" creationId="{31534D7B-4458-08B9-6817-41F1C585FD25}"/>
          </ac:spMkLst>
        </pc:spChg>
      </pc:sldChg>
      <pc:sldChg chg="modSp mod">
        <pc:chgData name="Frances Meek" userId="f3af35cc-3229-46e1-af36-3525661cfbd3" providerId="ADAL" clId="{D03D8EA0-F109-43D2-B6A1-F74C2F99030B}" dt="2025-08-11T14:28:51.522" v="7" actId="179"/>
        <pc:sldMkLst>
          <pc:docMk/>
          <pc:sldMk cId="559591739" sldId="300"/>
        </pc:sldMkLst>
        <pc:spChg chg="mod">
          <ac:chgData name="Frances Meek" userId="f3af35cc-3229-46e1-af36-3525661cfbd3" providerId="ADAL" clId="{D03D8EA0-F109-43D2-B6A1-F74C2F99030B}" dt="2025-08-11T14:28:51.522" v="7" actId="179"/>
          <ac:spMkLst>
            <pc:docMk/>
            <pc:sldMk cId="559591739" sldId="300"/>
            <ac:spMk id="5" creationId="{97259C50-7B50-0BFB-245B-2C54A026615E}"/>
          </ac:spMkLst>
        </pc:spChg>
      </pc:sldChg>
      <pc:sldChg chg="modSp">
        <pc:chgData name="Frances Meek" userId="f3af35cc-3229-46e1-af36-3525661cfbd3" providerId="ADAL" clId="{D03D8EA0-F109-43D2-B6A1-F74C2F99030B}" dt="2025-08-11T14:32:56.562" v="75" actId="20577"/>
        <pc:sldMkLst>
          <pc:docMk/>
          <pc:sldMk cId="787710416" sldId="301"/>
        </pc:sldMkLst>
        <pc:spChg chg="mod">
          <ac:chgData name="Frances Meek" userId="f3af35cc-3229-46e1-af36-3525661cfbd3" providerId="ADAL" clId="{D03D8EA0-F109-43D2-B6A1-F74C2F99030B}" dt="2025-08-11T14:32:56.562" v="75" actId="20577"/>
          <ac:spMkLst>
            <pc:docMk/>
            <pc:sldMk cId="787710416" sldId="301"/>
            <ac:spMk id="3" creationId="{BD8441F6-2A92-6437-09FF-8CECDDCDEC5E}"/>
          </ac:spMkLst>
        </pc:spChg>
      </pc:sldChg>
      <pc:sldChg chg="modAnim">
        <pc:chgData name="Frances Meek" userId="f3af35cc-3229-46e1-af36-3525661cfbd3" providerId="ADAL" clId="{D03D8EA0-F109-43D2-B6A1-F74C2F99030B}" dt="2025-08-11T14:36:53.386" v="252"/>
        <pc:sldMkLst>
          <pc:docMk/>
          <pc:sldMk cId="4036156579" sldId="302"/>
        </pc:sldMkLst>
      </pc:sldChg>
      <pc:sldChg chg="modSp mod">
        <pc:chgData name="Frances Meek" userId="f3af35cc-3229-46e1-af36-3525661cfbd3" providerId="ADAL" clId="{D03D8EA0-F109-43D2-B6A1-F74C2F99030B}" dt="2025-08-11T14:37:28.952" v="253" actId="3626"/>
        <pc:sldMkLst>
          <pc:docMk/>
          <pc:sldMk cId="514232257" sldId="303"/>
        </pc:sldMkLst>
        <pc:spChg chg="mod">
          <ac:chgData name="Frances Meek" userId="f3af35cc-3229-46e1-af36-3525661cfbd3" providerId="ADAL" clId="{D03D8EA0-F109-43D2-B6A1-F74C2F99030B}" dt="2025-08-11T14:37:28.952" v="253" actId="3626"/>
          <ac:spMkLst>
            <pc:docMk/>
            <pc:sldMk cId="514232257" sldId="303"/>
            <ac:spMk id="3" creationId="{F22653C1-9E41-7327-95D1-9F13EBDC8AF2}"/>
          </ac:spMkLst>
        </pc:spChg>
        <pc:picChg chg="mod">
          <ac:chgData name="Frances Meek" userId="f3af35cc-3229-46e1-af36-3525661cfbd3" providerId="ADAL" clId="{D03D8EA0-F109-43D2-B6A1-F74C2F99030B}" dt="2025-08-11T14:33:54.540" v="93" actId="1076"/>
          <ac:picMkLst>
            <pc:docMk/>
            <pc:sldMk cId="514232257" sldId="303"/>
            <ac:picMk id="6" creationId="{E831E2ED-3608-872D-E54B-2FB5A6813063}"/>
          </ac:picMkLst>
        </pc:picChg>
        <pc:picChg chg="mod">
          <ac:chgData name="Frances Meek" userId="f3af35cc-3229-46e1-af36-3525661cfbd3" providerId="ADAL" clId="{D03D8EA0-F109-43D2-B6A1-F74C2F99030B}" dt="2025-08-11T14:33:45.266" v="89" actId="1076"/>
          <ac:picMkLst>
            <pc:docMk/>
            <pc:sldMk cId="514232257" sldId="303"/>
            <ac:picMk id="8" creationId="{D74CE77E-D1A5-0EA5-2EF9-B2CD13348AA3}"/>
          </ac:picMkLst>
        </pc:picChg>
      </pc:sldChg>
    </pc:docChg>
  </pc:docChgLst>
  <pc:docChgLst>
    <pc:chgData name="Orla Condon" userId="62ca7181-df71-4740-a21a-4649c658ad3a" providerId="ADAL" clId="{65DD2E42-E2CA-455F-9655-D654D77D7340}"/>
    <pc:docChg chg="custSel addSld delSld modSld">
      <pc:chgData name="Orla Condon" userId="62ca7181-df71-4740-a21a-4649c658ad3a" providerId="ADAL" clId="{65DD2E42-E2CA-455F-9655-D654D77D7340}" dt="2025-07-29T11:20:55.896" v="569" actId="20577"/>
      <pc:docMkLst>
        <pc:docMk/>
      </pc:docMkLst>
      <pc:sldChg chg="addSp modSp mod">
        <pc:chgData name="Orla Condon" userId="62ca7181-df71-4740-a21a-4649c658ad3a" providerId="ADAL" clId="{65DD2E42-E2CA-455F-9655-D654D77D7340}" dt="2025-07-29T10:55:17.218" v="76" actId="1076"/>
        <pc:sldMkLst>
          <pc:docMk/>
          <pc:sldMk cId="3097634684" sldId="264"/>
        </pc:sldMkLst>
        <pc:picChg chg="add mod">
          <ac:chgData name="Orla Condon" userId="62ca7181-df71-4740-a21a-4649c658ad3a" providerId="ADAL" clId="{65DD2E42-E2CA-455F-9655-D654D77D7340}" dt="2025-07-29T10:55:17.218" v="76" actId="1076"/>
          <ac:picMkLst>
            <pc:docMk/>
            <pc:sldMk cId="3097634684" sldId="264"/>
            <ac:picMk id="6" creationId="{F433FAA4-E0F7-68B3-9D72-700FF0FFBD3B}"/>
          </ac:picMkLst>
        </pc:picChg>
      </pc:sldChg>
      <pc:sldChg chg="addSp modSp mod">
        <pc:chgData name="Orla Condon" userId="62ca7181-df71-4740-a21a-4649c658ad3a" providerId="ADAL" clId="{65DD2E42-E2CA-455F-9655-D654D77D7340}" dt="2025-07-29T10:49:27.728" v="42" actId="1076"/>
        <pc:sldMkLst>
          <pc:docMk/>
          <pc:sldMk cId="591552370" sldId="265"/>
        </pc:sldMkLst>
        <pc:spChg chg="mod">
          <ac:chgData name="Orla Condon" userId="62ca7181-df71-4740-a21a-4649c658ad3a" providerId="ADAL" clId="{65DD2E42-E2CA-455F-9655-D654D77D7340}" dt="2025-07-29T10:49:27.728" v="42" actId="1076"/>
          <ac:spMkLst>
            <pc:docMk/>
            <pc:sldMk cId="591552370" sldId="265"/>
            <ac:spMk id="3" creationId="{00000000-0000-0000-0000-000000000000}"/>
          </ac:spMkLst>
        </pc:spChg>
        <pc:spChg chg="mod">
          <ac:chgData name="Orla Condon" userId="62ca7181-df71-4740-a21a-4649c658ad3a" providerId="ADAL" clId="{65DD2E42-E2CA-455F-9655-D654D77D7340}" dt="2025-07-29T10:46:46.681" v="32" actId="1076"/>
          <ac:spMkLst>
            <pc:docMk/>
            <pc:sldMk cId="591552370" sldId="265"/>
            <ac:spMk id="4" creationId="{8156403A-9331-D832-27F2-0B7DCF428C44}"/>
          </ac:spMkLst>
        </pc:spChg>
        <pc:spChg chg="mod">
          <ac:chgData name="Orla Condon" userId="62ca7181-df71-4740-a21a-4649c658ad3a" providerId="ADAL" clId="{65DD2E42-E2CA-455F-9655-D654D77D7340}" dt="2025-07-29T10:46:28.062" v="28" actId="1076"/>
          <ac:spMkLst>
            <pc:docMk/>
            <pc:sldMk cId="591552370" sldId="265"/>
            <ac:spMk id="6" creationId="{6B485B16-E401-1D2E-DBAD-3A74C9CB360A}"/>
          </ac:spMkLst>
        </pc:spChg>
        <pc:spChg chg="mod">
          <ac:chgData name="Orla Condon" userId="62ca7181-df71-4740-a21a-4649c658ad3a" providerId="ADAL" clId="{65DD2E42-E2CA-455F-9655-D654D77D7340}" dt="2025-07-29T10:46:42.657" v="31" actId="1076"/>
          <ac:spMkLst>
            <pc:docMk/>
            <pc:sldMk cId="591552370" sldId="265"/>
            <ac:spMk id="9" creationId="{00000000-0000-0000-0000-000000000000}"/>
          </ac:spMkLst>
        </pc:spChg>
        <pc:spChg chg="mod">
          <ac:chgData name="Orla Condon" userId="62ca7181-df71-4740-a21a-4649c658ad3a" providerId="ADAL" clId="{65DD2E42-E2CA-455F-9655-D654D77D7340}" dt="2025-07-29T10:46:23.936" v="27" actId="1076"/>
          <ac:spMkLst>
            <pc:docMk/>
            <pc:sldMk cId="591552370" sldId="265"/>
            <ac:spMk id="14" creationId="{00000000-0000-0000-0000-000000000000}"/>
          </ac:spMkLst>
        </pc:spChg>
        <pc:picChg chg="mod">
          <ac:chgData name="Orla Condon" userId="62ca7181-df71-4740-a21a-4649c658ad3a" providerId="ADAL" clId="{65DD2E42-E2CA-455F-9655-D654D77D7340}" dt="2025-07-29T10:46:33.456" v="29" actId="1076"/>
          <ac:picMkLst>
            <pc:docMk/>
            <pc:sldMk cId="591552370" sldId="265"/>
            <ac:picMk id="2" creationId="{EB96E4F8-1400-F548-954A-DBFF68D872DF}"/>
          </ac:picMkLst>
        </pc:picChg>
        <pc:picChg chg="add mod">
          <ac:chgData name="Orla Condon" userId="62ca7181-df71-4740-a21a-4649c658ad3a" providerId="ADAL" clId="{65DD2E42-E2CA-455F-9655-D654D77D7340}" dt="2025-07-29T10:49:22.073" v="41" actId="14100"/>
          <ac:picMkLst>
            <pc:docMk/>
            <pc:sldMk cId="591552370" sldId="265"/>
            <ac:picMk id="7" creationId="{3BF38312-CFD1-F2D4-500D-F1FEA6A1FD23}"/>
          </ac:picMkLst>
        </pc:picChg>
      </pc:sldChg>
      <pc:sldChg chg="del">
        <pc:chgData name="Orla Condon" userId="62ca7181-df71-4740-a21a-4649c658ad3a" providerId="ADAL" clId="{65DD2E42-E2CA-455F-9655-D654D77D7340}" dt="2025-07-29T11:11:27.685" v="124" actId="47"/>
        <pc:sldMkLst>
          <pc:docMk/>
          <pc:sldMk cId="1177146576" sldId="266"/>
        </pc:sldMkLst>
      </pc:sldChg>
      <pc:sldChg chg="addSp modSp mod modAnim">
        <pc:chgData name="Orla Condon" userId="62ca7181-df71-4740-a21a-4649c658ad3a" providerId="ADAL" clId="{65DD2E42-E2CA-455F-9655-D654D77D7340}" dt="2025-07-29T10:54:58.127" v="75" actId="1076"/>
        <pc:sldMkLst>
          <pc:docMk/>
          <pc:sldMk cId="2405921415" sldId="277"/>
        </pc:sldMkLst>
        <pc:spChg chg="mod">
          <ac:chgData name="Orla Condon" userId="62ca7181-df71-4740-a21a-4649c658ad3a" providerId="ADAL" clId="{65DD2E42-E2CA-455F-9655-D654D77D7340}" dt="2025-07-29T10:54:05.543" v="63" actId="5793"/>
          <ac:spMkLst>
            <pc:docMk/>
            <pc:sldMk cId="2405921415" sldId="277"/>
            <ac:spMk id="2" creationId="{9E25659F-842C-8D50-5D74-551976692F7F}"/>
          </ac:spMkLst>
        </pc:spChg>
        <pc:spChg chg="mod">
          <ac:chgData name="Orla Condon" userId="62ca7181-df71-4740-a21a-4649c658ad3a" providerId="ADAL" clId="{65DD2E42-E2CA-455F-9655-D654D77D7340}" dt="2025-07-29T10:54:00.824" v="59" actId="5793"/>
          <ac:spMkLst>
            <pc:docMk/>
            <pc:sldMk cId="2405921415" sldId="277"/>
            <ac:spMk id="7" creationId="{00000000-0000-0000-0000-000000000000}"/>
          </ac:spMkLst>
        </pc:spChg>
        <pc:spChg chg="mod">
          <ac:chgData name="Orla Condon" userId="62ca7181-df71-4740-a21a-4649c658ad3a" providerId="ADAL" clId="{65DD2E42-E2CA-455F-9655-D654D77D7340}" dt="2025-07-29T10:54:10.574" v="64" actId="1076"/>
          <ac:spMkLst>
            <pc:docMk/>
            <pc:sldMk cId="2405921415" sldId="277"/>
            <ac:spMk id="8" creationId="{1363FFA0-88AE-760B-7F31-21593FC0E9E3}"/>
          </ac:spMkLst>
        </pc:spChg>
        <pc:picChg chg="mod">
          <ac:chgData name="Orla Condon" userId="62ca7181-df71-4740-a21a-4649c658ad3a" providerId="ADAL" clId="{65DD2E42-E2CA-455F-9655-D654D77D7340}" dt="2025-07-29T10:54:58.127" v="75" actId="1076"/>
          <ac:picMkLst>
            <pc:docMk/>
            <pc:sldMk cId="2405921415" sldId="277"/>
            <ac:picMk id="5" creationId="{A5C2A39D-0468-CCBA-53BF-A536B91041BD}"/>
          </ac:picMkLst>
        </pc:picChg>
        <pc:picChg chg="add mod">
          <ac:chgData name="Orla Condon" userId="62ca7181-df71-4740-a21a-4649c658ad3a" providerId="ADAL" clId="{65DD2E42-E2CA-455F-9655-D654D77D7340}" dt="2025-07-29T10:54:52.111" v="73" actId="1076"/>
          <ac:picMkLst>
            <pc:docMk/>
            <pc:sldMk cId="2405921415" sldId="277"/>
            <ac:picMk id="9" creationId="{60509CA3-FFBF-24B1-DB20-76C6E5215E42}"/>
          </ac:picMkLst>
        </pc:picChg>
      </pc:sldChg>
      <pc:sldChg chg="addSp delSp modSp mod">
        <pc:chgData name="Orla Condon" userId="62ca7181-df71-4740-a21a-4649c658ad3a" providerId="ADAL" clId="{65DD2E42-E2CA-455F-9655-D654D77D7340}" dt="2025-07-29T10:43:47.052" v="22" actId="20577"/>
        <pc:sldMkLst>
          <pc:docMk/>
          <pc:sldMk cId="2283552623" sldId="286"/>
        </pc:sldMkLst>
        <pc:spChg chg="mod">
          <ac:chgData name="Orla Condon" userId="62ca7181-df71-4740-a21a-4649c658ad3a" providerId="ADAL" clId="{65DD2E42-E2CA-455F-9655-D654D77D7340}" dt="2025-07-29T10:43:47.052" v="22" actId="20577"/>
          <ac:spMkLst>
            <pc:docMk/>
            <pc:sldMk cId="2283552623" sldId="286"/>
            <ac:spMk id="2" creationId="{E0729C21-6982-6A4B-B1AA-61A6FF728119}"/>
          </ac:spMkLst>
        </pc:spChg>
        <pc:spChg chg="add mod">
          <ac:chgData name="Orla Condon" userId="62ca7181-df71-4740-a21a-4649c658ad3a" providerId="ADAL" clId="{65DD2E42-E2CA-455F-9655-D654D77D7340}" dt="2025-07-29T10:43:21.919" v="17" actId="1076"/>
          <ac:spMkLst>
            <pc:docMk/>
            <pc:sldMk cId="2283552623" sldId="286"/>
            <ac:spMk id="4" creationId="{BC8632A2-995A-AC60-ABAA-869E7B38D6B5}"/>
          </ac:spMkLst>
        </pc:spChg>
        <pc:picChg chg="mod">
          <ac:chgData name="Orla Condon" userId="62ca7181-df71-4740-a21a-4649c658ad3a" providerId="ADAL" clId="{65DD2E42-E2CA-455F-9655-D654D77D7340}" dt="2025-07-29T10:42:41.942" v="3" actId="1076"/>
          <ac:picMkLst>
            <pc:docMk/>
            <pc:sldMk cId="2283552623" sldId="286"/>
            <ac:picMk id="1026" creationId="{198DFBF2-DF9D-3111-69CD-9CE181067EA7}"/>
          </ac:picMkLst>
        </pc:picChg>
      </pc:sldChg>
      <pc:sldChg chg="modSp mod">
        <pc:chgData name="Orla Condon" userId="62ca7181-df71-4740-a21a-4649c658ad3a" providerId="ADAL" clId="{65DD2E42-E2CA-455F-9655-D654D77D7340}" dt="2025-07-29T10:42:33.464" v="0" actId="255"/>
        <pc:sldMkLst>
          <pc:docMk/>
          <pc:sldMk cId="4108786722" sldId="287"/>
        </pc:sldMkLst>
        <pc:spChg chg="mod">
          <ac:chgData name="Orla Condon" userId="62ca7181-df71-4740-a21a-4649c658ad3a" providerId="ADAL" clId="{65DD2E42-E2CA-455F-9655-D654D77D7340}" dt="2025-07-29T10:42:33.464" v="0" actId="255"/>
          <ac:spMkLst>
            <pc:docMk/>
            <pc:sldMk cId="4108786722" sldId="287"/>
            <ac:spMk id="3" creationId="{2765306A-AAAA-737D-CE74-AE9E59A61F16}"/>
          </ac:spMkLst>
        </pc:spChg>
      </pc:sldChg>
      <pc:sldChg chg="addSp delSp modSp mod">
        <pc:chgData name="Orla Condon" userId="62ca7181-df71-4740-a21a-4649c658ad3a" providerId="ADAL" clId="{65DD2E42-E2CA-455F-9655-D654D77D7340}" dt="2025-07-29T11:09:50.766" v="109" actId="1076"/>
        <pc:sldMkLst>
          <pc:docMk/>
          <pc:sldMk cId="3210204150" sldId="288"/>
        </pc:sldMkLst>
        <pc:spChg chg="mod">
          <ac:chgData name="Orla Condon" userId="62ca7181-df71-4740-a21a-4649c658ad3a" providerId="ADAL" clId="{65DD2E42-E2CA-455F-9655-D654D77D7340}" dt="2025-07-29T11:08:45.787" v="106" actId="14100"/>
          <ac:spMkLst>
            <pc:docMk/>
            <pc:sldMk cId="3210204150" sldId="288"/>
            <ac:spMk id="4" creationId="{0E3232C1-A2C9-E67A-8053-FA780B5DEAE7}"/>
          </ac:spMkLst>
        </pc:spChg>
        <pc:picChg chg="add mod">
          <ac:chgData name="Orla Condon" userId="62ca7181-df71-4740-a21a-4649c658ad3a" providerId="ADAL" clId="{65DD2E42-E2CA-455F-9655-D654D77D7340}" dt="2025-07-29T11:09:50.766" v="109" actId="1076"/>
          <ac:picMkLst>
            <pc:docMk/>
            <pc:sldMk cId="3210204150" sldId="288"/>
            <ac:picMk id="6" creationId="{B83E381D-7623-E091-D8A0-97A53EF5A708}"/>
          </ac:picMkLst>
        </pc:picChg>
      </pc:sldChg>
      <pc:sldChg chg="addSp delSp modSp mod">
        <pc:chgData name="Orla Condon" userId="62ca7181-df71-4740-a21a-4649c658ad3a" providerId="ADAL" clId="{65DD2E42-E2CA-455F-9655-D654D77D7340}" dt="2025-07-29T11:12:40.171" v="165" actId="1076"/>
        <pc:sldMkLst>
          <pc:docMk/>
          <pc:sldMk cId="1093346834" sldId="289"/>
        </pc:sldMkLst>
        <pc:picChg chg="add mod">
          <ac:chgData name="Orla Condon" userId="62ca7181-df71-4740-a21a-4649c658ad3a" providerId="ADAL" clId="{65DD2E42-E2CA-455F-9655-D654D77D7340}" dt="2025-07-29T11:12:40.171" v="165" actId="1076"/>
          <ac:picMkLst>
            <pc:docMk/>
            <pc:sldMk cId="1093346834" sldId="289"/>
            <ac:picMk id="7" creationId="{C6E22BAB-367F-6186-8FE6-96DD48C4796C}"/>
          </ac:picMkLst>
        </pc:picChg>
      </pc:sldChg>
      <pc:sldChg chg="modSp mod">
        <pc:chgData name="Orla Condon" userId="62ca7181-df71-4740-a21a-4649c658ad3a" providerId="ADAL" clId="{65DD2E42-E2CA-455F-9655-D654D77D7340}" dt="2025-07-29T10:56:32.958" v="90" actId="1076"/>
        <pc:sldMkLst>
          <pc:docMk/>
          <pc:sldMk cId="3181331775" sldId="290"/>
        </pc:sldMkLst>
        <pc:spChg chg="mod">
          <ac:chgData name="Orla Condon" userId="62ca7181-df71-4740-a21a-4649c658ad3a" providerId="ADAL" clId="{65DD2E42-E2CA-455F-9655-D654D77D7340}" dt="2025-07-29T10:55:23.711" v="77" actId="1076"/>
          <ac:spMkLst>
            <pc:docMk/>
            <pc:sldMk cId="3181331775" sldId="290"/>
            <ac:spMk id="4" creationId="{79DA8069-8F40-AE7E-FCD4-15C2F93B0CE3}"/>
          </ac:spMkLst>
        </pc:spChg>
        <pc:picChg chg="mod">
          <ac:chgData name="Orla Condon" userId="62ca7181-df71-4740-a21a-4649c658ad3a" providerId="ADAL" clId="{65DD2E42-E2CA-455F-9655-D654D77D7340}" dt="2025-07-29T10:56:32.958" v="90" actId="1076"/>
          <ac:picMkLst>
            <pc:docMk/>
            <pc:sldMk cId="3181331775" sldId="290"/>
            <ac:picMk id="3" creationId="{CA4BA42F-8878-7020-BA7F-608352BDB612}"/>
          </ac:picMkLst>
        </pc:picChg>
      </pc:sldChg>
      <pc:sldChg chg="modSp mod">
        <pc:chgData name="Orla Condon" userId="62ca7181-df71-4740-a21a-4649c658ad3a" providerId="ADAL" clId="{65DD2E42-E2CA-455F-9655-D654D77D7340}" dt="2025-07-29T10:43:42.940" v="20" actId="20577"/>
        <pc:sldMkLst>
          <pc:docMk/>
          <pc:sldMk cId="4151420698" sldId="293"/>
        </pc:sldMkLst>
        <pc:spChg chg="mod">
          <ac:chgData name="Orla Condon" userId="62ca7181-df71-4740-a21a-4649c658ad3a" providerId="ADAL" clId="{65DD2E42-E2CA-455F-9655-D654D77D7340}" dt="2025-07-29T10:43:42.940" v="20" actId="20577"/>
          <ac:spMkLst>
            <pc:docMk/>
            <pc:sldMk cId="4151420698" sldId="293"/>
            <ac:spMk id="2" creationId="{7EA12213-7B63-B24D-8D2F-78021A4CACAC}"/>
          </ac:spMkLst>
        </pc:spChg>
        <pc:picChg chg="mod">
          <ac:chgData name="Orla Condon" userId="62ca7181-df71-4740-a21a-4649c658ad3a" providerId="ADAL" clId="{65DD2E42-E2CA-455F-9655-D654D77D7340}" dt="2025-07-29T10:43:38.977" v="18" actId="1076"/>
          <ac:picMkLst>
            <pc:docMk/>
            <pc:sldMk cId="4151420698" sldId="293"/>
            <ac:picMk id="4" creationId="{B6AFC6A0-9AB3-28AC-4957-806A7DD2C0B3}"/>
          </ac:picMkLst>
        </pc:picChg>
      </pc:sldChg>
      <pc:sldChg chg="modSp mod">
        <pc:chgData name="Orla Condon" userId="62ca7181-df71-4740-a21a-4649c658ad3a" providerId="ADAL" clId="{65DD2E42-E2CA-455F-9655-D654D77D7340}" dt="2025-07-29T10:56:59.455" v="99" actId="1076"/>
        <pc:sldMkLst>
          <pc:docMk/>
          <pc:sldMk cId="391515328" sldId="295"/>
        </pc:sldMkLst>
        <pc:spChg chg="mod">
          <ac:chgData name="Orla Condon" userId="62ca7181-df71-4740-a21a-4649c658ad3a" providerId="ADAL" clId="{65DD2E42-E2CA-455F-9655-D654D77D7340}" dt="2025-07-29T10:56:39.048" v="92" actId="20577"/>
          <ac:spMkLst>
            <pc:docMk/>
            <pc:sldMk cId="391515328" sldId="295"/>
            <ac:spMk id="2" creationId="{5F1031F1-B4EF-4BE2-152D-BC4D74CAA0EA}"/>
          </ac:spMkLst>
        </pc:spChg>
        <pc:picChg chg="mod">
          <ac:chgData name="Orla Condon" userId="62ca7181-df71-4740-a21a-4649c658ad3a" providerId="ADAL" clId="{65DD2E42-E2CA-455F-9655-D654D77D7340}" dt="2025-07-29T10:56:59.455" v="99" actId="1076"/>
          <ac:picMkLst>
            <pc:docMk/>
            <pc:sldMk cId="391515328" sldId="295"/>
            <ac:picMk id="4" creationId="{319B705B-C904-6A9E-F37E-412B04F3EBD5}"/>
          </ac:picMkLst>
        </pc:picChg>
        <pc:picChg chg="mod">
          <ac:chgData name="Orla Condon" userId="62ca7181-df71-4740-a21a-4649c658ad3a" providerId="ADAL" clId="{65DD2E42-E2CA-455F-9655-D654D77D7340}" dt="2025-07-29T10:56:58.048" v="98" actId="1076"/>
          <ac:picMkLst>
            <pc:docMk/>
            <pc:sldMk cId="391515328" sldId="295"/>
            <ac:picMk id="5" creationId="{D5BFC871-F7E1-E681-144F-8207C922FE9A}"/>
          </ac:picMkLst>
        </pc:picChg>
      </pc:sldChg>
      <pc:sldChg chg="modSp mod">
        <pc:chgData name="Orla Condon" userId="62ca7181-df71-4740-a21a-4649c658ad3a" providerId="ADAL" clId="{65DD2E42-E2CA-455F-9655-D654D77D7340}" dt="2025-07-29T11:09:55.751" v="111" actId="20577"/>
        <pc:sldMkLst>
          <pc:docMk/>
          <pc:sldMk cId="3913005087" sldId="299"/>
        </pc:sldMkLst>
        <pc:spChg chg="mod">
          <ac:chgData name="Orla Condon" userId="62ca7181-df71-4740-a21a-4649c658ad3a" providerId="ADAL" clId="{65DD2E42-E2CA-455F-9655-D654D77D7340}" dt="2025-07-29T11:09:55.751" v="111" actId="20577"/>
          <ac:spMkLst>
            <pc:docMk/>
            <pc:sldMk cId="3913005087" sldId="299"/>
            <ac:spMk id="4" creationId="{2E7D11EA-239E-6776-4C30-42A1D785ED01}"/>
          </ac:spMkLst>
        </pc:spChg>
      </pc:sldChg>
      <pc:sldChg chg="modAnim">
        <pc:chgData name="Orla Condon" userId="62ca7181-df71-4740-a21a-4649c658ad3a" providerId="ADAL" clId="{65DD2E42-E2CA-455F-9655-D654D77D7340}" dt="2025-07-29T10:44:02.446" v="24"/>
        <pc:sldMkLst>
          <pc:docMk/>
          <pc:sldMk cId="559591739" sldId="300"/>
        </pc:sldMkLst>
      </pc:sldChg>
      <pc:sldChg chg="modSp modAnim">
        <pc:chgData name="Orla Condon" userId="62ca7181-df71-4740-a21a-4649c658ad3a" providerId="ADAL" clId="{65DD2E42-E2CA-455F-9655-D654D77D7340}" dt="2025-07-29T11:10:59.726" v="121" actId="113"/>
        <pc:sldMkLst>
          <pc:docMk/>
          <pc:sldMk cId="787710416" sldId="301"/>
        </pc:sldMkLst>
        <pc:spChg chg="mod">
          <ac:chgData name="Orla Condon" userId="62ca7181-df71-4740-a21a-4649c658ad3a" providerId="ADAL" clId="{65DD2E42-E2CA-455F-9655-D654D77D7340}" dt="2025-07-29T11:10:59.726" v="121" actId="113"/>
          <ac:spMkLst>
            <pc:docMk/>
            <pc:sldMk cId="787710416" sldId="301"/>
            <ac:spMk id="3" creationId="{BD8441F6-2A92-6437-09FF-8CECDDCDEC5E}"/>
          </ac:spMkLst>
        </pc:spChg>
      </pc:sldChg>
      <pc:sldChg chg="addSp delSp modSp add mod">
        <pc:chgData name="Orla Condon" userId="62ca7181-df71-4740-a21a-4649c658ad3a" providerId="ADAL" clId="{65DD2E42-E2CA-455F-9655-D654D77D7340}" dt="2025-07-29T11:12:47.113" v="168" actId="1076"/>
        <pc:sldMkLst>
          <pc:docMk/>
          <pc:sldMk cId="4036156579" sldId="302"/>
        </pc:sldMkLst>
        <pc:spChg chg="mod">
          <ac:chgData name="Orla Condon" userId="62ca7181-df71-4740-a21a-4649c658ad3a" providerId="ADAL" clId="{65DD2E42-E2CA-455F-9655-D654D77D7340}" dt="2025-07-29T11:11:41.946" v="155" actId="20577"/>
          <ac:spMkLst>
            <pc:docMk/>
            <pc:sldMk cId="4036156579" sldId="302"/>
            <ac:spMk id="2" creationId="{0FCD524F-8820-D3BD-7500-A29D8E180ED6}"/>
          </ac:spMkLst>
        </pc:spChg>
        <pc:picChg chg="add mod">
          <ac:chgData name="Orla Condon" userId="62ca7181-df71-4740-a21a-4649c658ad3a" providerId="ADAL" clId="{65DD2E42-E2CA-455F-9655-D654D77D7340}" dt="2025-07-29T11:12:47.113" v="168" actId="1076"/>
          <ac:picMkLst>
            <pc:docMk/>
            <pc:sldMk cId="4036156579" sldId="302"/>
            <ac:picMk id="8" creationId="{6B3AC9F3-079C-7803-F957-3B06A1E3D154}"/>
          </ac:picMkLst>
        </pc:picChg>
      </pc:sldChg>
      <pc:sldChg chg="addSp delSp modSp add mod">
        <pc:chgData name="Orla Condon" userId="62ca7181-df71-4740-a21a-4649c658ad3a" providerId="ADAL" clId="{65DD2E42-E2CA-455F-9655-D654D77D7340}" dt="2025-07-29T11:20:55.896" v="569" actId="20577"/>
        <pc:sldMkLst>
          <pc:docMk/>
          <pc:sldMk cId="514232257" sldId="303"/>
        </pc:sldMkLst>
        <pc:spChg chg="mod">
          <ac:chgData name="Orla Condon" userId="62ca7181-df71-4740-a21a-4649c658ad3a" providerId="ADAL" clId="{65DD2E42-E2CA-455F-9655-D654D77D7340}" dt="2025-07-29T11:20:55.896" v="569" actId="20577"/>
          <ac:spMkLst>
            <pc:docMk/>
            <pc:sldMk cId="514232257" sldId="303"/>
            <ac:spMk id="3" creationId="{F22653C1-9E41-7327-95D1-9F13EBDC8AF2}"/>
          </ac:spMkLst>
        </pc:spChg>
        <pc:picChg chg="add mod">
          <ac:chgData name="Orla Condon" userId="62ca7181-df71-4740-a21a-4649c658ad3a" providerId="ADAL" clId="{65DD2E42-E2CA-455F-9655-D654D77D7340}" dt="2025-07-29T11:19:55.815" v="554" actId="1076"/>
          <ac:picMkLst>
            <pc:docMk/>
            <pc:sldMk cId="514232257" sldId="303"/>
            <ac:picMk id="6" creationId="{E831E2ED-3608-872D-E54B-2FB5A6813063}"/>
          </ac:picMkLst>
        </pc:picChg>
        <pc:picChg chg="add mod">
          <ac:chgData name="Orla Condon" userId="62ca7181-df71-4740-a21a-4649c658ad3a" providerId="ADAL" clId="{65DD2E42-E2CA-455F-9655-D654D77D7340}" dt="2025-07-29T11:20:25.456" v="559" actId="1076"/>
          <ac:picMkLst>
            <pc:docMk/>
            <pc:sldMk cId="514232257" sldId="303"/>
            <ac:picMk id="8" creationId="{D74CE77E-D1A5-0EA5-2EF9-B2CD13348AA3}"/>
          </ac:picMkLst>
        </pc:picChg>
      </pc:sldChg>
    </pc:docChg>
  </pc:docChgLst>
  <pc:docChgLst>
    <pc:chgData name="f_mather@yahoo.com" userId="S::urn:spo:guest#f_mather@yahoo.com::" providerId="AD" clId="Web-{DFE6B6AC-BB25-8BC4-C409-3AD418444BCF}"/>
    <pc:docChg chg="modSld">
      <pc:chgData name="f_mather@yahoo.com" userId="S::urn:spo:guest#f_mather@yahoo.com::" providerId="AD" clId="Web-{DFE6B6AC-BB25-8BC4-C409-3AD418444BCF}" dt="2025-07-24T09:20:10.533" v="14" actId="1076"/>
      <pc:docMkLst>
        <pc:docMk/>
      </pc:docMkLst>
      <pc:sldChg chg="addSp modSp">
        <pc:chgData name="f_mather@yahoo.com" userId="S::urn:spo:guest#f_mather@yahoo.com::" providerId="AD" clId="Web-{DFE6B6AC-BB25-8BC4-C409-3AD418444BCF}" dt="2025-07-24T09:19:15.891" v="2" actId="1076"/>
        <pc:sldMkLst>
          <pc:docMk/>
          <pc:sldMk cId="1177146576" sldId="266"/>
        </pc:sldMkLst>
      </pc:sldChg>
      <pc:sldChg chg="addSp modSp">
        <pc:chgData name="f_mather@yahoo.com" userId="S::urn:spo:guest#f_mather@yahoo.com::" providerId="AD" clId="Web-{DFE6B6AC-BB25-8BC4-C409-3AD418444BCF}" dt="2025-07-24T09:20:10.533" v="14" actId="1076"/>
        <pc:sldMkLst>
          <pc:docMk/>
          <pc:sldMk cId="1093346834" sldId="289"/>
        </pc:sldMkLst>
      </pc:sldChg>
      <pc:sldChg chg="addSp modSp">
        <pc:chgData name="f_mather@yahoo.com" userId="S::urn:spo:guest#f_mather@yahoo.com::" providerId="AD" clId="Web-{DFE6B6AC-BB25-8BC4-C409-3AD418444BCF}" dt="2025-07-24T09:19:35.188" v="6" actId="1076"/>
        <pc:sldMkLst>
          <pc:docMk/>
          <pc:sldMk cId="3181331775" sldId="290"/>
        </pc:sldMkLst>
      </pc:sldChg>
    </pc:docChg>
  </pc:docChgLst>
  <pc:docChgLst>
    <pc:chgData name="f_mather@yahoo.com" userId="S::urn:spo:guest#f_mather@yahoo.com::" providerId="AD" clId="Web-{0B342CDC-CD60-DBB3-9B5D-97DB11060A5E}"/>
    <pc:docChg chg="modSld">
      <pc:chgData name="f_mather@yahoo.com" userId="S::urn:spo:guest#f_mather@yahoo.com::" providerId="AD" clId="Web-{0B342CDC-CD60-DBB3-9B5D-97DB11060A5E}" dt="2025-08-04T09:04:32.290" v="3" actId="20577"/>
      <pc:docMkLst>
        <pc:docMk/>
      </pc:docMkLst>
      <pc:sldChg chg="modSp">
        <pc:chgData name="f_mather@yahoo.com" userId="S::urn:spo:guest#f_mather@yahoo.com::" providerId="AD" clId="Web-{0B342CDC-CD60-DBB3-9B5D-97DB11060A5E}" dt="2025-08-04T09:04:32.290" v="3" actId="20577"/>
        <pc:sldMkLst>
          <pc:docMk/>
          <pc:sldMk cId="559591739" sldId="300"/>
        </pc:sldMkLst>
        <pc:spChg chg="mod">
          <ac:chgData name="f_mather@yahoo.com" userId="S::urn:spo:guest#f_mather@yahoo.com::" providerId="AD" clId="Web-{0B342CDC-CD60-DBB3-9B5D-97DB11060A5E}" dt="2025-08-04T09:04:32.290" v="3" actId="20577"/>
          <ac:spMkLst>
            <pc:docMk/>
            <pc:sldMk cId="559591739" sldId="300"/>
            <ac:spMk id="5" creationId="{97259C50-7B50-0BFB-245B-2C54A026615E}"/>
          </ac:spMkLst>
        </pc:spChg>
      </pc:sldChg>
    </pc:docChg>
  </pc:docChgLst>
  <pc:docChgLst>
    <pc:chgData name="Orla Condon" userId="62ca7181-df71-4740-a21a-4649c658ad3a" providerId="ADAL" clId="{DD2FD506-A315-41AA-8D2C-B6A2FD1D34D2}"/>
    <pc:docChg chg="custSel modSld modMainMaster">
      <pc:chgData name="Orla Condon" userId="62ca7181-df71-4740-a21a-4649c658ad3a" providerId="ADAL" clId="{DD2FD506-A315-41AA-8D2C-B6A2FD1D34D2}" dt="2025-08-26T14:38:24.894" v="44"/>
      <pc:docMkLst>
        <pc:docMk/>
      </pc:docMkLst>
      <pc:sldChg chg="modSp mod">
        <pc:chgData name="Orla Condon" userId="62ca7181-df71-4740-a21a-4649c658ad3a" providerId="ADAL" clId="{DD2FD506-A315-41AA-8D2C-B6A2FD1D34D2}" dt="2025-08-26T14:37:49.635" v="43" actId="1076"/>
        <pc:sldMkLst>
          <pc:docMk/>
          <pc:sldMk cId="2405921415" sldId="277"/>
        </pc:sldMkLst>
        <pc:spChg chg="mod">
          <ac:chgData name="Orla Condon" userId="62ca7181-df71-4740-a21a-4649c658ad3a" providerId="ADAL" clId="{DD2FD506-A315-41AA-8D2C-B6A2FD1D34D2}" dt="2025-08-26T14:37:43.589" v="41" actId="14100"/>
          <ac:spMkLst>
            <pc:docMk/>
            <pc:sldMk cId="2405921415" sldId="277"/>
            <ac:spMk id="8" creationId="{1363FFA0-88AE-760B-7F31-21593FC0E9E3}"/>
          </ac:spMkLst>
        </pc:spChg>
        <pc:picChg chg="mod">
          <ac:chgData name="Orla Condon" userId="62ca7181-df71-4740-a21a-4649c658ad3a" providerId="ADAL" clId="{DD2FD506-A315-41AA-8D2C-B6A2FD1D34D2}" dt="2025-08-26T14:37:49.635" v="43" actId="1076"/>
          <ac:picMkLst>
            <pc:docMk/>
            <pc:sldMk cId="2405921415" sldId="277"/>
            <ac:picMk id="5" creationId="{A5C2A39D-0468-CCBA-53BF-A536B91041BD}"/>
          </ac:picMkLst>
        </pc:picChg>
        <pc:picChg chg="mod">
          <ac:chgData name="Orla Condon" userId="62ca7181-df71-4740-a21a-4649c658ad3a" providerId="ADAL" clId="{DD2FD506-A315-41AA-8D2C-B6A2FD1D34D2}" dt="2025-08-26T14:37:47.182" v="42" actId="1076"/>
          <ac:picMkLst>
            <pc:docMk/>
            <pc:sldMk cId="2405921415" sldId="277"/>
            <ac:picMk id="9" creationId="{60509CA3-FFBF-24B1-DB20-76C6E5215E42}"/>
          </ac:picMkLst>
        </pc:picChg>
      </pc:sldChg>
      <pc:sldChg chg="addSp delSp modSp mod">
        <pc:chgData name="Orla Condon" userId="62ca7181-df71-4740-a21a-4649c658ad3a" providerId="ADAL" clId="{DD2FD506-A315-41AA-8D2C-B6A2FD1D34D2}" dt="2025-08-26T10:41:56.913" v="8" actId="14100"/>
        <pc:sldMkLst>
          <pc:docMk/>
          <pc:sldMk cId="2283552623" sldId="286"/>
        </pc:sldMkLst>
        <pc:picChg chg="del">
          <ac:chgData name="Orla Condon" userId="62ca7181-df71-4740-a21a-4649c658ad3a" providerId="ADAL" clId="{DD2FD506-A315-41AA-8D2C-B6A2FD1D34D2}" dt="2025-08-26T10:41:28.128" v="0" actId="478"/>
          <ac:picMkLst>
            <pc:docMk/>
            <pc:sldMk cId="2283552623" sldId="286"/>
            <ac:picMk id="3" creationId="{CCFB0B3E-F3B4-B84A-141E-965E087FC7C5}"/>
          </ac:picMkLst>
        </pc:picChg>
        <pc:picChg chg="add mod">
          <ac:chgData name="Orla Condon" userId="62ca7181-df71-4740-a21a-4649c658ad3a" providerId="ADAL" clId="{DD2FD506-A315-41AA-8D2C-B6A2FD1D34D2}" dt="2025-08-26T10:41:40.456" v="7" actId="1076"/>
          <ac:picMkLst>
            <pc:docMk/>
            <pc:sldMk cId="2283552623" sldId="286"/>
            <ac:picMk id="6" creationId="{7D06D59B-9FB6-F16B-85E2-A723EFEB61EE}"/>
          </ac:picMkLst>
        </pc:picChg>
        <pc:picChg chg="mod">
          <ac:chgData name="Orla Condon" userId="62ca7181-df71-4740-a21a-4649c658ad3a" providerId="ADAL" clId="{DD2FD506-A315-41AA-8D2C-B6A2FD1D34D2}" dt="2025-08-26T10:41:56.913" v="8" actId="14100"/>
          <ac:picMkLst>
            <pc:docMk/>
            <pc:sldMk cId="2283552623" sldId="286"/>
            <ac:picMk id="1026" creationId="{198DFBF2-DF9D-3111-69CD-9CE181067EA7}"/>
          </ac:picMkLst>
        </pc:picChg>
      </pc:sldChg>
      <pc:sldChg chg="modSp mod">
        <pc:chgData name="Orla Condon" userId="62ca7181-df71-4740-a21a-4649c658ad3a" providerId="ADAL" clId="{DD2FD506-A315-41AA-8D2C-B6A2FD1D34D2}" dt="2025-08-26T14:37:05.418" v="30" actId="29295"/>
        <pc:sldMkLst>
          <pc:docMk/>
          <pc:sldMk cId="4151420698" sldId="293"/>
        </pc:sldMkLst>
        <pc:picChg chg="mod ord">
          <ac:chgData name="Orla Condon" userId="62ca7181-df71-4740-a21a-4649c658ad3a" providerId="ADAL" clId="{DD2FD506-A315-41AA-8D2C-B6A2FD1D34D2}" dt="2025-08-26T14:37:05.418" v="30" actId="29295"/>
          <ac:picMkLst>
            <pc:docMk/>
            <pc:sldMk cId="4151420698" sldId="293"/>
            <ac:picMk id="4" creationId="{B6AFC6A0-9AB3-28AC-4957-806A7DD2C0B3}"/>
          </ac:picMkLst>
        </pc:picChg>
      </pc:sldChg>
      <pc:sldChg chg="modAnim">
        <pc:chgData name="Orla Condon" userId="62ca7181-df71-4740-a21a-4649c658ad3a" providerId="ADAL" clId="{DD2FD506-A315-41AA-8D2C-B6A2FD1D34D2}" dt="2025-08-26T14:38:24.894" v="44"/>
        <pc:sldMkLst>
          <pc:docMk/>
          <pc:sldMk cId="391515328" sldId="295"/>
        </pc:sldMkLst>
      </pc:sldChg>
      <pc:sldMasterChg chg="modSp mod">
        <pc:chgData name="Orla Condon" userId="62ca7181-df71-4740-a21a-4649c658ad3a" providerId="ADAL" clId="{DD2FD506-A315-41AA-8D2C-B6A2FD1D34D2}" dt="2025-08-26T14:31:33.760" v="26" actId="20577"/>
        <pc:sldMasterMkLst>
          <pc:docMk/>
          <pc:sldMasterMk cId="1328885048" sldId="2147483648"/>
        </pc:sldMasterMkLst>
        <pc:spChg chg="mod">
          <ac:chgData name="Orla Condon" userId="62ca7181-df71-4740-a21a-4649c658ad3a" providerId="ADAL" clId="{DD2FD506-A315-41AA-8D2C-B6A2FD1D34D2}" dt="2025-08-26T14:31:33.760" v="26" actId="20577"/>
          <ac:spMkLst>
            <pc:docMk/>
            <pc:sldMasterMk cId="1328885048" sldId="2147483648"/>
            <ac:spMk id="6" creationId="{00000000-0000-0000-0000-000000000000}"/>
          </ac:spMkLst>
        </pc:sp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79AA41"/>
                </a:solidFill>
                <a:latin typeface="Arial" charset="0"/>
                <a:ea typeface="Arial" charset="0"/>
                <a:cs typeface="Arial" charset="0"/>
              </a:defRPr>
            </a:lvl1pPr>
          </a:lstStyle>
          <a:p>
            <a:r>
              <a:rPr lang="en-US"/>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79AA41"/>
                </a:solidFill>
                <a:latin typeface="Arial" charset="0"/>
                <a:ea typeface="Arial" charset="0"/>
                <a:cs typeface="Arial" charset="0"/>
              </a:defRPr>
            </a:lvl1pPr>
          </a:lstStyle>
          <a:p>
            <a:r>
              <a:rPr lang="en-US"/>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D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79AA41"/>
                </a:solidFill>
                <a:latin typeface="Arial" charset="0"/>
                <a:ea typeface="Arial" charset="0"/>
                <a:cs typeface="Arial" charset="0"/>
              </a:defRPr>
            </a:lvl1pPr>
          </a:lstStyle>
          <a:p>
            <a:r>
              <a:rPr lang="en-US"/>
              <a:t>Ingredients</a:t>
            </a:r>
          </a:p>
        </p:txBody>
      </p:sp>
    </p:spTree>
    <p:extLst>
      <p:ext uri="{BB962C8B-B14F-4D97-AF65-F5344CB8AC3E}">
        <p14:creationId xmlns:p14="http://schemas.microsoft.com/office/powerpoint/2010/main" val="280007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79AA41"/>
                </a:solidFill>
                <a:latin typeface="Arial" charset="0"/>
                <a:ea typeface="Arial" charset="0"/>
                <a:cs typeface="Arial" charset="0"/>
              </a:defRPr>
            </a:lvl1pPr>
          </a:lstStyle>
          <a:p>
            <a:r>
              <a:rPr lang="en-US"/>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 here</a:t>
            </a:r>
          </a:p>
        </p:txBody>
      </p:sp>
    </p:spTree>
    <p:extLst>
      <p:ext uri="{BB962C8B-B14F-4D97-AF65-F5344CB8AC3E}">
        <p14:creationId xmlns:p14="http://schemas.microsoft.com/office/powerpoint/2010/main" val="3190530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D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79AA41"/>
                </a:solidFill>
                <a:latin typeface="Arial" charset="0"/>
                <a:ea typeface="Arial" charset="0"/>
                <a:cs typeface="Arial" charset="0"/>
              </a:defRPr>
            </a:lvl1pPr>
          </a:lstStyle>
          <a:p>
            <a:r>
              <a:rPr lang="en-US"/>
              <a:t>Equipment</a:t>
            </a:r>
          </a:p>
        </p:txBody>
      </p:sp>
    </p:spTree>
    <p:extLst>
      <p:ext uri="{BB962C8B-B14F-4D97-AF65-F5344CB8AC3E}">
        <p14:creationId xmlns:p14="http://schemas.microsoft.com/office/powerpoint/2010/main" val="2975876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79AA41"/>
                </a:solidFill>
                <a:latin typeface="Arial" charset="0"/>
                <a:ea typeface="Arial" charset="0"/>
                <a:cs typeface="Arial" charset="0"/>
              </a:defRPr>
            </a:lvl1pPr>
          </a:lstStyle>
          <a:p>
            <a:r>
              <a:rPr lang="en-US"/>
              <a:t>Section Title</a:t>
            </a:r>
          </a:p>
        </p:txBody>
      </p:sp>
      <p:sp>
        <p:nvSpPr>
          <p:cNvPr id="4" name="Subtitle 2"/>
          <p:cNvSpPr>
            <a:spLocks noGrp="1"/>
          </p:cNvSpPr>
          <p:nvPr>
            <p:ph type="subTitle" idx="1"/>
          </p:nvPr>
        </p:nvSpPr>
        <p:spPr>
          <a:xfrm>
            <a:off x="1153512" y="3065488"/>
            <a:ext cx="9144000" cy="3087973"/>
          </a:xfrm>
          <a:prstGeom prst="rect">
            <a:avLst/>
          </a:prstGeom>
        </p:spPr>
        <p:txBody>
          <a:bodyPr/>
          <a:lstStyle>
            <a:lvl1pPr>
              <a:defRPr>
                <a:latin typeface="Arial" panose="020B0604020202020204" pitchFamily="34" charset="0"/>
                <a:cs typeface="Arial" panose="020B0604020202020204" pitchFamily="34" charset="0"/>
              </a:defRPr>
            </a:lvl1pPr>
          </a:lstStyle>
          <a:p>
            <a:pPr marL="0" indent="0" algn="ctr">
              <a:buNone/>
            </a:pPr>
            <a:r>
              <a:rPr lang="en-GB" sz="3600"/>
              <a:t>For further information, go to:</a:t>
            </a:r>
          </a:p>
          <a:p>
            <a:pPr marL="0" indent="0" algn="ctr">
              <a:buNone/>
            </a:pPr>
            <a:r>
              <a:rPr lang="en-GB" sz="3600"/>
              <a:t>www.foodafactoflife.org.uk</a:t>
            </a:r>
          </a:p>
        </p:txBody>
      </p:sp>
    </p:spTree>
    <p:extLst>
      <p:ext uri="{BB962C8B-B14F-4D97-AF65-F5344CB8AC3E}">
        <p14:creationId xmlns:p14="http://schemas.microsoft.com/office/powerpoint/2010/main" val="20131357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hyperlink" Target="https://www.foodafactoflife.org.uk/recipes/11-14-l2c/chicken-fajitas/" TargetMode="Externa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hyperlink" Target="http://www.foodafactoflife.org.uk/" TargetMode="Externa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6.xml"/><Relationship Id="rId4" Type="http://schemas.openxmlformats.org/officeDocument/2006/relationships/hyperlink" Target="http://www.foodafactoflife.org.uk/" TargetMode="Externa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6.xml"/><Relationship Id="rId1" Type="http://schemas.openxmlformats.org/officeDocument/2006/relationships/slideLayout" Target="../slideLayouts/slideLayout7.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5"/>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a:t>
            </a:r>
            <a:r>
              <a:rPr lang="en-US" sz="900" b="0" i="0" baseline="0">
                <a:solidFill>
                  <a:schemeClr val="tx1"/>
                </a:solidFill>
                <a:latin typeface="Arial" charset="0"/>
                <a:ea typeface="Arial" charset="0"/>
                <a:cs typeface="Arial" charset="0"/>
              </a:rPr>
              <a:t> Food – </a:t>
            </a:r>
            <a:r>
              <a:rPr lang="en-US" sz="900" b="0" i="0">
                <a:solidFill>
                  <a:schemeClr val="tx1"/>
                </a:solidFill>
                <a:latin typeface="Arial" charset="0"/>
                <a:ea typeface="Arial" charset="0"/>
                <a:cs typeface="Arial" charset="0"/>
              </a:rPr>
              <a:t>a fact of life 2025</a:t>
            </a:r>
          </a:p>
        </p:txBody>
      </p:sp>
      <p:sp>
        <p:nvSpPr>
          <p:cNvPr id="6" name="Rectangle 5"/>
          <p:cNvSpPr/>
          <p:nvPr userDrawn="1"/>
        </p:nvSpPr>
        <p:spPr>
          <a:xfrm>
            <a:off x="0" y="6298337"/>
            <a:ext cx="6761019" cy="369332"/>
          </a:xfrm>
          <a:prstGeom prst="rect">
            <a:avLst/>
          </a:prstGeom>
        </p:spPr>
        <p:txBody>
          <a:bodyPr wrap="square">
            <a:spAutoFit/>
          </a:bodyPr>
          <a:lstStyle/>
          <a:p>
            <a:r>
              <a:rPr lang="en-GB" sz="900" kern="1200" dirty="0">
                <a:solidFill>
                  <a:schemeClr val="tx1"/>
                </a:solidFill>
                <a:effectLst/>
                <a:latin typeface="Arial" panose="020B0604020202020204" pitchFamily="34" charset="0"/>
                <a:ea typeface="+mn-ea"/>
                <a:cs typeface="Arial" panose="020B0604020202020204" pitchFamily="34" charset="0"/>
              </a:rPr>
              <a:t>This recipe is from the original Licence to cook programme and is provided under the Open Government Licence. </a:t>
            </a:r>
          </a:p>
          <a:p>
            <a:r>
              <a:rPr lang="en-GB" sz="900" kern="1200" dirty="0">
                <a:solidFill>
                  <a:schemeClr val="tx1"/>
                </a:solidFill>
                <a:effectLst/>
                <a:latin typeface="Arial" panose="020B0604020202020204" pitchFamily="34" charset="0"/>
                <a:ea typeface="+mn-ea"/>
                <a:cs typeface="Arial" panose="020B0604020202020204" pitchFamily="34" charset="0"/>
                <a:hlinkClick r:id="rId6"/>
              </a:rPr>
              <a:t>Chicken fajitas </a:t>
            </a:r>
            <a:endParaRPr lang="en-GB" sz="90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2025</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2025</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5"/>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2025</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 id="214748366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2025</a:t>
            </a:r>
          </a:p>
        </p:txBody>
      </p:sp>
    </p:spTree>
    <p:extLst>
      <p:ext uri="{BB962C8B-B14F-4D97-AF65-F5344CB8AC3E}">
        <p14:creationId xmlns:p14="http://schemas.microsoft.com/office/powerpoint/2010/main" val="2090495021"/>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a:solidFill>
                  <a:prstClr val="black"/>
                </a:solidFill>
                <a:latin typeface="Arial" charset="0"/>
                <a:ea typeface="Arial" charset="0"/>
                <a:cs typeface="Arial" charset="0"/>
                <a:hlinkClick r:id="rId4"/>
              </a:rPr>
              <a:t>www.foodafactoflife.org.uk</a:t>
            </a:r>
            <a:r>
              <a:rPr lang="en-US" sz="900">
                <a:solidFill>
                  <a:prstClr val="black"/>
                </a:solidFill>
                <a:latin typeface="Arial" charset="0"/>
                <a:ea typeface="Arial" charset="0"/>
                <a:cs typeface="Arial" charset="0"/>
              </a:rPr>
              <a:t>    © Food – a fact of life 2025</a:t>
            </a:r>
          </a:p>
        </p:txBody>
      </p:sp>
      <p:sp>
        <p:nvSpPr>
          <p:cNvPr id="5" name="Rectangle 4"/>
          <p:cNvSpPr/>
          <p:nvPr userDrawn="1"/>
        </p:nvSpPr>
        <p:spPr>
          <a:xfrm>
            <a:off x="-2" y="6539528"/>
            <a:ext cx="6761019" cy="230832"/>
          </a:xfrm>
          <a:prstGeom prst="rect">
            <a:avLst/>
          </a:prstGeom>
        </p:spPr>
        <p:txBody>
          <a:bodyPr wrap="square">
            <a:spAutoFit/>
          </a:bodyPr>
          <a:lstStyle/>
          <a:p>
            <a:r>
              <a:rPr lang="en-GB" sz="900" kern="1200">
                <a:solidFill>
                  <a:schemeClr val="tx1"/>
                </a:solidFill>
                <a:effectLst/>
                <a:latin typeface="Arial" panose="020B0604020202020204" pitchFamily="34" charset="0"/>
                <a:ea typeface="+mn-ea"/>
                <a:cs typeface="Arial" panose="020B0604020202020204" pitchFamily="34" charset="0"/>
              </a:rPr>
              <a:t>This recipe is from the original Licence to cook programme and is provided under the Open Government Licence. </a:t>
            </a:r>
          </a:p>
        </p:txBody>
      </p:sp>
    </p:spTree>
    <p:extLst>
      <p:ext uri="{BB962C8B-B14F-4D97-AF65-F5344CB8AC3E}">
        <p14:creationId xmlns:p14="http://schemas.microsoft.com/office/powerpoint/2010/main" val="3694338319"/>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view.officeapps.live.com/op/view.aspx?src=https%3A%2F%2Fwww.foodafactoflife.org.uk%2Fmedia%2Ffuofcx0g%2Ffh-questions-c-1114c3.docx&amp;wdOrigin=BROWSELINK" TargetMode="External"/><Relationship Id="rId7" Type="http://schemas.openxmlformats.org/officeDocument/2006/relationships/image" Target="../media/image19.png"/><Relationship Id="rId2" Type="http://schemas.openxmlformats.org/officeDocument/2006/relationships/hyperlink" Target="https://view.officeapps.live.com/op/view.aspx?src=https%3A%2F%2Fwww.foodafactoflife.org.uk%2Fmedia%2F9834%2Ffood-hygiene-ko-11-14c.docx&amp;wdOrigin=BROWSELINK" TargetMode="Externa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hyperlink" Target="https://www.foodafactoflife.org.uk/11-14-years/schemes-of-work-11-14-years/" TargetMode="External"/><Relationship Id="rId4" Type="http://schemas.openxmlformats.org/officeDocument/2006/relationships/hyperlink" Target="https://www.foodafactoflife.org.uk/media/8000/year-8-lesson-plan-17-1114.docx"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foodafactoflife.org.uk/whole-school/whole-school-approach/guidelines-for-school-education-resources-about-food/"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3.xml"/><Relationship Id="rId1" Type="http://schemas.openxmlformats.org/officeDocument/2006/relationships/video" Target="https://www.youtube.com/embed/jSf0KOqKJDM?feature=oembed" TargetMode="Externa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hyperlink" Target="https://youtu.be/jSf0KOqKJDM"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61E67-24C7-FDE5-0A9D-D482C76F73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630628-A9FA-3FD5-79DD-7FA5D52E5915}"/>
              </a:ext>
            </a:extLst>
          </p:cNvPr>
          <p:cNvSpPr>
            <a:spLocks noGrp="1"/>
          </p:cNvSpPr>
          <p:nvPr>
            <p:ph type="ctrTitle"/>
          </p:nvPr>
        </p:nvSpPr>
        <p:spPr>
          <a:xfrm>
            <a:off x="1142452" y="3531477"/>
            <a:ext cx="9144000" cy="733096"/>
          </a:xfrm>
        </p:spPr>
        <p:txBody>
          <a:bodyPr/>
          <a:lstStyle/>
          <a:p>
            <a:r>
              <a:rPr lang="en-US">
                <a:latin typeface="Arial"/>
                <a:cs typeface="Arial"/>
              </a:rPr>
              <a:t>Chicken fajitas</a:t>
            </a:r>
            <a:br>
              <a:rPr lang="en-US"/>
            </a:br>
            <a:endParaRPr lang="en-US"/>
          </a:p>
        </p:txBody>
      </p:sp>
      <p:sp>
        <p:nvSpPr>
          <p:cNvPr id="3" name="TextBox 2">
            <a:extLst>
              <a:ext uri="{FF2B5EF4-FFF2-40B4-BE49-F238E27FC236}">
                <a16:creationId xmlns:a16="http://schemas.microsoft.com/office/drawing/2014/main" id="{2765306A-AAAA-737D-CE74-AE9E59A61F16}"/>
              </a:ext>
            </a:extLst>
          </p:cNvPr>
          <p:cNvSpPr txBox="1"/>
          <p:nvPr/>
        </p:nvSpPr>
        <p:spPr>
          <a:xfrm>
            <a:off x="1142452" y="4264573"/>
            <a:ext cx="3552378" cy="400110"/>
          </a:xfrm>
          <a:prstGeom prst="rect">
            <a:avLst/>
          </a:prstGeom>
          <a:noFill/>
        </p:spPr>
        <p:txBody>
          <a:bodyPr wrap="square" lIns="91440" tIns="45720" rIns="91440" bIns="45720" rtlCol="0" anchor="t">
            <a:spAutoFit/>
          </a:bodyPr>
          <a:lstStyle/>
          <a:p>
            <a:r>
              <a:rPr lang="en-GB" sz="2000">
                <a:solidFill>
                  <a:schemeClr val="bg1"/>
                </a:solidFill>
                <a:latin typeface="Arial"/>
                <a:cs typeface="Arial"/>
              </a:rPr>
              <a:t>Complexity: medium - high</a:t>
            </a:r>
            <a:endParaRPr lang="en-GB" sz="2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8786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031F1-B4EF-4BE2-152D-BC4D74CAA0EA}"/>
              </a:ext>
            </a:extLst>
          </p:cNvPr>
          <p:cNvSpPr>
            <a:spLocks noGrp="1"/>
          </p:cNvSpPr>
          <p:nvPr>
            <p:ph type="ctrTitle"/>
          </p:nvPr>
        </p:nvSpPr>
        <p:spPr/>
        <p:txBody>
          <a:bodyPr/>
          <a:lstStyle/>
          <a:p>
            <a:r>
              <a:rPr lang="en-GB">
                <a:latin typeface="Arial"/>
                <a:cs typeface="Arial"/>
              </a:rPr>
              <a:t>Food science  </a:t>
            </a:r>
            <a:endParaRPr lang="en-GB"/>
          </a:p>
        </p:txBody>
      </p:sp>
      <p:sp>
        <p:nvSpPr>
          <p:cNvPr id="3" name="TextBox 2">
            <a:extLst>
              <a:ext uri="{FF2B5EF4-FFF2-40B4-BE49-F238E27FC236}">
                <a16:creationId xmlns:a16="http://schemas.microsoft.com/office/drawing/2014/main" id="{7CF3FE0E-5925-E422-BB2D-49735D94F796}"/>
              </a:ext>
            </a:extLst>
          </p:cNvPr>
          <p:cNvSpPr txBox="1"/>
          <p:nvPr/>
        </p:nvSpPr>
        <p:spPr>
          <a:xfrm>
            <a:off x="1169275" y="2283798"/>
            <a:ext cx="7070374" cy="341632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Marinade</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Fajitas use a marinade of lime, oil, garlic, </a:t>
            </a:r>
            <a:r>
              <a:rPr lang="en-US" sz="2000" err="1">
                <a:latin typeface="Arial" panose="020B0604020202020204" pitchFamily="34" charset="0"/>
                <a:cs typeface="Arial" panose="020B0604020202020204" pitchFamily="34" charset="0"/>
              </a:rPr>
              <a:t>chilli</a:t>
            </a:r>
            <a:r>
              <a:rPr lang="en-US" sz="2000">
                <a:latin typeface="Arial" panose="020B0604020202020204" pitchFamily="34" charset="0"/>
                <a:cs typeface="Arial" panose="020B0604020202020204" pitchFamily="34" charset="0"/>
              </a:rPr>
              <a:t>, paprika and coriander.</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The lime in the marinade denatures (breaks down) the protein in the chicken to make it more tender.</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The rest of the ingredients are used for </a:t>
            </a:r>
            <a:r>
              <a:rPr lang="en-US" sz="2000" err="1">
                <a:latin typeface="Arial" panose="020B0604020202020204" pitchFamily="34" charset="0"/>
                <a:cs typeface="Arial" panose="020B0604020202020204" pitchFamily="34" charset="0"/>
              </a:rPr>
              <a:t>flavour</a:t>
            </a:r>
            <a:r>
              <a:rPr lang="en-US" sz="2000">
                <a:latin typeface="Arial" panose="020B0604020202020204" pitchFamily="34" charset="0"/>
                <a:cs typeface="Arial" panose="020B0604020202020204" pitchFamily="34" charset="0"/>
              </a:rPr>
              <a:t> and </a:t>
            </a:r>
            <a:r>
              <a:rPr lang="en-US" sz="2000" err="1">
                <a:latin typeface="Arial" panose="020B0604020202020204" pitchFamily="34" charset="0"/>
                <a:cs typeface="Arial" panose="020B0604020202020204" pitchFamily="34" charset="0"/>
              </a:rPr>
              <a:t>colour</a:t>
            </a:r>
            <a:r>
              <a:rPr lang="en-US" sz="2000">
                <a:latin typeface="Arial" panose="020B0604020202020204" pitchFamily="34" charset="0"/>
                <a:cs typeface="Arial" panose="020B0604020202020204" pitchFamily="34" charset="0"/>
              </a:rPr>
              <a:t>. </a:t>
            </a:r>
          </a:p>
          <a:p>
            <a:endParaRPr lang="en-US"/>
          </a:p>
          <a:p>
            <a:r>
              <a:rPr lang="en-US"/>
              <a:t>  </a:t>
            </a:r>
          </a:p>
        </p:txBody>
      </p:sp>
      <p:pic>
        <p:nvPicPr>
          <p:cNvPr id="4" name="Picture 4" descr="DSC01692">
            <a:extLst>
              <a:ext uri="{FF2B5EF4-FFF2-40B4-BE49-F238E27FC236}">
                <a16:creationId xmlns:a16="http://schemas.microsoft.com/office/drawing/2014/main" id="{319B705B-C904-6A9E-F37E-412B04F3EB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05" b="23104"/>
          <a:stretch>
            <a:fillRect/>
          </a:stretch>
        </p:blipFill>
        <p:spPr bwMode="auto">
          <a:xfrm>
            <a:off x="8774831" y="2283798"/>
            <a:ext cx="2247894" cy="16503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descr="DSC01714">
            <a:extLst>
              <a:ext uri="{FF2B5EF4-FFF2-40B4-BE49-F238E27FC236}">
                <a16:creationId xmlns:a16="http://schemas.microsoft.com/office/drawing/2014/main" id="{D5BFC871-F7E1-E681-144F-8207C922F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8036" y="4304965"/>
            <a:ext cx="2247894" cy="1837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15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DA618-1CDD-1725-AFBF-8C9D764F6EA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E3232C1-A2C9-E67A-8053-FA780B5DEAE7}"/>
              </a:ext>
            </a:extLst>
          </p:cNvPr>
          <p:cNvSpPr/>
          <p:nvPr/>
        </p:nvSpPr>
        <p:spPr>
          <a:xfrm>
            <a:off x="995829" y="2120715"/>
            <a:ext cx="7685947" cy="3857003"/>
          </a:xfrm>
          <a:prstGeom prst="rect">
            <a:avLst/>
          </a:prstGeom>
          <a:solidFill>
            <a:srgbClr val="D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9D0C00B9-80AA-A91E-3A14-233E11349DB4}"/>
              </a:ext>
            </a:extLst>
          </p:cNvPr>
          <p:cNvSpPr>
            <a:spLocks noGrp="1"/>
          </p:cNvSpPr>
          <p:nvPr>
            <p:ph type="ctrTitle"/>
          </p:nvPr>
        </p:nvSpPr>
        <p:spPr>
          <a:xfrm>
            <a:off x="995829" y="1555463"/>
            <a:ext cx="9720000" cy="720000"/>
          </a:xfrm>
        </p:spPr>
        <p:txBody>
          <a:bodyPr/>
          <a:lstStyle/>
          <a:p>
            <a:r>
              <a:rPr lang="en-US"/>
              <a:t>Top tips</a:t>
            </a:r>
          </a:p>
        </p:txBody>
      </p:sp>
      <p:sp>
        <p:nvSpPr>
          <p:cNvPr id="10" name="TextBox 9">
            <a:extLst>
              <a:ext uri="{FF2B5EF4-FFF2-40B4-BE49-F238E27FC236}">
                <a16:creationId xmlns:a16="http://schemas.microsoft.com/office/drawing/2014/main" id="{105AD2C3-3977-79F4-7A2B-483785D1D744}"/>
              </a:ext>
            </a:extLst>
          </p:cNvPr>
          <p:cNvSpPr txBox="1"/>
          <p:nvPr/>
        </p:nvSpPr>
        <p:spPr>
          <a:xfrm>
            <a:off x="1135587" y="2490492"/>
            <a:ext cx="7546189" cy="26930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lvl="0" indent="-285750">
              <a:lnSpc>
                <a:spcPct val="90000"/>
              </a:lnSpc>
              <a:spcBef>
                <a:spcPts val="1000"/>
              </a:spcBef>
              <a:buFont typeface="Arial" panose="020B0604020202020204" pitchFamily="34" charset="0"/>
              <a:buChar char="•"/>
            </a:pPr>
            <a:r>
              <a:rPr lang="en-GB" sz="2000" dirty="0">
                <a:latin typeface="Arial" panose="020B0604020202020204" pitchFamily="34" charset="0"/>
                <a:cs typeface="Arial" panose="020B0604020202020204" pitchFamily="34" charset="0"/>
              </a:rPr>
              <a:t>Vary your protein: Try thin slices of beef, pork, lamb, fish or minced meat.</a:t>
            </a:r>
          </a:p>
          <a:p>
            <a:pPr marL="285750" lvl="0" indent="-285750">
              <a:lnSpc>
                <a:spcPct val="90000"/>
              </a:lnSpc>
              <a:spcBef>
                <a:spcPts val="1000"/>
              </a:spcBef>
              <a:buFont typeface="Arial" panose="020B0604020202020204" pitchFamily="34" charset="0"/>
              <a:buChar char="•"/>
            </a:pPr>
            <a:r>
              <a:rPr lang="en-GB" sz="2000" dirty="0">
                <a:latin typeface="Arial" panose="020B0604020202020204" pitchFamily="34" charset="0"/>
                <a:cs typeface="Arial" panose="020B0604020202020204" pitchFamily="34" charset="0"/>
              </a:rPr>
              <a:t>Serving suggestion: Add optional toppings of guacamole, salsa and natural yoghurt.  </a:t>
            </a:r>
          </a:p>
          <a:p>
            <a:pPr marL="285750" lvl="0" indent="-285750">
              <a:lnSpc>
                <a:spcPct val="90000"/>
              </a:lnSpc>
              <a:spcBef>
                <a:spcPts val="1000"/>
              </a:spcBef>
              <a:buFont typeface="Arial" panose="020B0604020202020204" pitchFamily="34" charset="0"/>
              <a:buChar char="•"/>
            </a:pPr>
            <a:r>
              <a:rPr lang="en-GB" sz="2000" dirty="0">
                <a:latin typeface="Arial" panose="020B0604020202020204" pitchFamily="34" charset="0"/>
                <a:cs typeface="Arial" panose="020B0604020202020204" pitchFamily="34" charset="0"/>
              </a:rPr>
              <a:t>For a vegetarian alternative:  Omit the meat and add extra vegetables, beans, pulses or halloumi. </a:t>
            </a:r>
          </a:p>
          <a:p>
            <a:pPr marL="285750" lvl="0" indent="-285750">
              <a:lnSpc>
                <a:spcPct val="90000"/>
              </a:lnSpc>
              <a:spcBef>
                <a:spcPts val="1000"/>
              </a:spcBef>
              <a:buFont typeface="Arial" panose="020B0604020202020204" pitchFamily="34" charset="0"/>
              <a:buChar char="•"/>
            </a:pPr>
            <a:r>
              <a:rPr lang="en-GB" sz="2000" dirty="0">
                <a:latin typeface="Arial" panose="020B0604020202020204" pitchFamily="34" charset="0"/>
                <a:cs typeface="Arial" panose="020B0604020202020204" pitchFamily="34" charset="0"/>
              </a:rPr>
              <a:t>Warm the tortillas in the oven or in the frying pan for 20 seconds to make them easier to fold. </a:t>
            </a:r>
          </a:p>
        </p:txBody>
      </p:sp>
      <p:pic>
        <p:nvPicPr>
          <p:cNvPr id="6" name="Picture 5" descr="A group of bowls of different types of grains&#10;&#10;AI-generated content may be incorrect.">
            <a:extLst>
              <a:ext uri="{FF2B5EF4-FFF2-40B4-BE49-F238E27FC236}">
                <a16:creationId xmlns:a16="http://schemas.microsoft.com/office/drawing/2014/main" id="{B83E381D-7623-E091-D8A0-97A53EF5A708}"/>
              </a:ext>
            </a:extLst>
          </p:cNvPr>
          <p:cNvPicPr>
            <a:picLocks noChangeAspect="1"/>
          </p:cNvPicPr>
          <p:nvPr/>
        </p:nvPicPr>
        <p:blipFill>
          <a:blip r:embed="rId2"/>
          <a:stretch>
            <a:fillRect/>
          </a:stretch>
        </p:blipFill>
        <p:spPr>
          <a:xfrm>
            <a:off x="8949122" y="2817106"/>
            <a:ext cx="3058194" cy="2039815"/>
          </a:xfrm>
          <a:prstGeom prst="rect">
            <a:avLst/>
          </a:prstGeom>
        </p:spPr>
      </p:pic>
    </p:spTree>
    <p:extLst>
      <p:ext uri="{BB962C8B-B14F-4D97-AF65-F5344CB8AC3E}">
        <p14:creationId xmlns:p14="http://schemas.microsoft.com/office/powerpoint/2010/main" val="3210204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C4455-8815-30F7-28D7-5DCDBF55ED9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E7D11EA-239E-6776-4C30-42A1D785ED01}"/>
              </a:ext>
            </a:extLst>
          </p:cNvPr>
          <p:cNvSpPr txBox="1"/>
          <p:nvPr/>
        </p:nvSpPr>
        <p:spPr>
          <a:xfrm>
            <a:off x="613740" y="1206813"/>
            <a:ext cx="7907261" cy="1138773"/>
          </a:xfrm>
          <a:prstGeom prst="rect">
            <a:avLst/>
          </a:prstGeom>
          <a:noFill/>
        </p:spPr>
        <p:txBody>
          <a:bodyPr wrap="square">
            <a:spAutoFit/>
          </a:bodyPr>
          <a:lstStyle/>
          <a:p>
            <a:r>
              <a:rPr lang="en-GB" sz="3400" b="1">
                <a:solidFill>
                  <a:srgbClr val="79AA41"/>
                </a:solidFill>
                <a:latin typeface="Arial" panose="020B0604020202020204" pitchFamily="34" charset="0"/>
                <a:cs typeface="Arial" panose="020B0604020202020204" pitchFamily="34" charset="0"/>
              </a:rPr>
              <a:t>Plenary: quick fire questions</a:t>
            </a:r>
            <a:endParaRPr lang="en-GB" sz="4800">
              <a:latin typeface="Cambria" panose="02040503050406030204" pitchFamily="18" charset="0"/>
              <a:ea typeface="MS Mincho" panose="02020609040205080304" pitchFamily="49" charset="-128"/>
              <a:cs typeface="Times New Roman" panose="02020603050405020304" pitchFamily="18" charset="0"/>
            </a:endParaRPr>
          </a:p>
          <a:p>
            <a:r>
              <a:rPr lang="en-GB" sz="3400" b="1">
                <a:solidFill>
                  <a:srgbClr val="79AA41"/>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1534D7B-4458-08B9-6817-41F1C585FD25}"/>
              </a:ext>
            </a:extLst>
          </p:cNvPr>
          <p:cNvSpPr txBox="1"/>
          <p:nvPr/>
        </p:nvSpPr>
        <p:spPr>
          <a:xfrm>
            <a:off x="613740" y="1983846"/>
            <a:ext cx="9339943" cy="3477875"/>
          </a:xfrm>
          <a:prstGeom prst="rect">
            <a:avLst/>
          </a:prstGeom>
          <a:noFill/>
        </p:spPr>
        <p:txBody>
          <a:bodyPr wrap="square" lIns="91440" tIns="45720" rIns="91440" bIns="45720" anchor="t">
            <a:spAutoFit/>
          </a:bodyPr>
          <a:lstStyle/>
          <a:p>
            <a:pPr marL="342900" lvl="0" indent="-342900">
              <a:buFont typeface="+mj-lt"/>
              <a:buAutoNum type="arabicPeriod"/>
            </a:pPr>
            <a:r>
              <a:rPr lang="en-GB" sz="2000" dirty="0">
                <a:effectLst/>
                <a:latin typeface="Arial"/>
                <a:ea typeface="MS Mincho"/>
                <a:cs typeface="Arial"/>
              </a:rPr>
              <a:t>Explain why it is important to thoroughly wash and dry hands before and after touching raw meat.</a:t>
            </a:r>
          </a:p>
          <a:p>
            <a:pPr marL="342900" lvl="0" indent="-342900">
              <a:buFont typeface="+mj-lt"/>
              <a:buAutoNum type="arabicPeriod"/>
            </a:pPr>
            <a:r>
              <a:rPr lang="en-GB" sz="2000" dirty="0">
                <a:effectLst/>
                <a:latin typeface="Arial" panose="020B0604020202020204" pitchFamily="34" charset="0"/>
                <a:ea typeface="MS Mincho" panose="02020609040205080304" pitchFamily="49" charset="-128"/>
                <a:cs typeface="Arial" panose="020B0604020202020204" pitchFamily="34" charset="0"/>
              </a:rPr>
              <a:t>State one good food hygiene </a:t>
            </a:r>
            <a:r>
              <a:rPr lang="en-GB" sz="2000" dirty="0">
                <a:latin typeface="Arial" panose="020B0604020202020204" pitchFamily="34" charset="0"/>
                <a:ea typeface="MS Mincho" panose="02020609040205080304" pitchFamily="49" charset="-128"/>
                <a:cs typeface="Arial" panose="020B0604020202020204" pitchFamily="34" charset="0"/>
              </a:rPr>
              <a:t>or </a:t>
            </a:r>
            <a:r>
              <a:rPr lang="en-GB" sz="2000" dirty="0">
                <a:effectLst/>
                <a:latin typeface="Arial" panose="020B0604020202020204" pitchFamily="34" charset="0"/>
                <a:ea typeface="MS Mincho" panose="02020609040205080304" pitchFamily="49" charset="-128"/>
                <a:cs typeface="Arial" panose="020B0604020202020204" pitchFamily="34" charset="0"/>
              </a:rPr>
              <a:t>safety practice you followed when making your </a:t>
            </a:r>
            <a:r>
              <a:rPr lang="en-GB" sz="2000" dirty="0">
                <a:latin typeface="Arial" panose="020B0604020202020204" pitchFamily="34" charset="0"/>
                <a:ea typeface="MS Mincho" panose="02020609040205080304" pitchFamily="49" charset="-128"/>
                <a:cs typeface="Arial" panose="020B0604020202020204" pitchFamily="34" charset="0"/>
              </a:rPr>
              <a:t>fajitas.</a:t>
            </a:r>
            <a:endParaRPr lang="en-GB" sz="2000" dirty="0">
              <a:effectLst/>
              <a:latin typeface="Arial" panose="020B0604020202020204" pitchFamily="34" charset="0"/>
              <a:ea typeface="MS Mincho" panose="02020609040205080304" pitchFamily="49" charset="-128"/>
              <a:cs typeface="Arial" panose="020B0604020202020204" pitchFamily="34" charset="0"/>
            </a:endParaRPr>
          </a:p>
          <a:p>
            <a:pPr marL="342900" lvl="0" indent="-342900">
              <a:buFont typeface="+mj-lt"/>
              <a:buAutoNum type="arabicPeriod"/>
            </a:pPr>
            <a:r>
              <a:rPr lang="en-GB" sz="2000" dirty="0">
                <a:latin typeface="Arial"/>
                <a:ea typeface="MS Mincho"/>
                <a:cs typeface="Arial"/>
              </a:rPr>
              <a:t>State</a:t>
            </a:r>
            <a:r>
              <a:rPr lang="en-GB" sz="2000" dirty="0">
                <a:effectLst/>
                <a:latin typeface="Arial"/>
                <a:ea typeface="MS Mincho"/>
                <a:cs typeface="Arial"/>
              </a:rPr>
              <a:t> the minimum temperature a digital probe should reach when checking if hot food is cooked.</a:t>
            </a:r>
          </a:p>
          <a:p>
            <a:pPr marL="342900" lvl="0" indent="-342900">
              <a:buFont typeface="+mj-lt"/>
              <a:buAutoNum type="arabicPeriod"/>
            </a:pPr>
            <a:r>
              <a:rPr lang="en-GB" sz="2000" dirty="0">
                <a:effectLst/>
                <a:latin typeface="Arial" panose="020B0604020202020204" pitchFamily="34" charset="0"/>
                <a:ea typeface="MS Mincho" panose="02020609040205080304" pitchFamily="49" charset="-128"/>
                <a:cs typeface="Arial" panose="020B0604020202020204" pitchFamily="34" charset="0"/>
              </a:rPr>
              <a:t>Describe the process of using a digital probe to check the temperature of food.  Explain each action.</a:t>
            </a:r>
          </a:p>
          <a:p>
            <a:pPr marL="342900" lvl="0" indent="-342900">
              <a:buFont typeface="+mj-lt"/>
              <a:buAutoNum type="arabicPeriod"/>
            </a:pPr>
            <a:r>
              <a:rPr lang="en-GB" sz="2000" dirty="0">
                <a:effectLst/>
                <a:latin typeface="Arial"/>
                <a:ea typeface="MS Mincho"/>
                <a:cs typeface="Arial"/>
              </a:rPr>
              <a:t>Explain how you could check if meat is cooked if you don’t have a digital probe.</a:t>
            </a:r>
          </a:p>
          <a:p>
            <a:pPr marL="342900" lvl="0" indent="-342900">
              <a:buFont typeface="+mj-lt"/>
              <a:buAutoNum type="arabicPeriod"/>
            </a:pPr>
            <a:r>
              <a:rPr lang="en-GB" sz="2000" dirty="0">
                <a:effectLst/>
                <a:latin typeface="Arial" panose="020B0604020202020204" pitchFamily="34" charset="0"/>
                <a:ea typeface="MS Mincho" panose="02020609040205080304" pitchFamily="49" charset="-128"/>
                <a:cs typeface="Arial" panose="020B0604020202020204" pitchFamily="34" charset="0"/>
              </a:rPr>
              <a:t>Suggest two ways you could develop this dish for a vegetarian.</a:t>
            </a:r>
          </a:p>
        </p:txBody>
      </p:sp>
    </p:spTree>
    <p:extLst>
      <p:ext uri="{BB962C8B-B14F-4D97-AF65-F5344CB8AC3E}">
        <p14:creationId xmlns:p14="http://schemas.microsoft.com/office/powerpoint/2010/main" val="3913005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211C4-D3AA-EB2C-A2AF-6B78F0E6BEC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B60B37B-E823-436D-F90D-2B97FD6F955F}"/>
              </a:ext>
            </a:extLst>
          </p:cNvPr>
          <p:cNvSpPr txBox="1"/>
          <p:nvPr/>
        </p:nvSpPr>
        <p:spPr>
          <a:xfrm>
            <a:off x="613740" y="1206813"/>
            <a:ext cx="7907261" cy="1138773"/>
          </a:xfrm>
          <a:prstGeom prst="rect">
            <a:avLst/>
          </a:prstGeom>
          <a:noFill/>
        </p:spPr>
        <p:txBody>
          <a:bodyPr wrap="square">
            <a:spAutoFit/>
          </a:bodyPr>
          <a:lstStyle/>
          <a:p>
            <a:r>
              <a:rPr lang="en-GB" sz="3400" b="1">
                <a:solidFill>
                  <a:srgbClr val="79AA41"/>
                </a:solidFill>
                <a:latin typeface="Arial" panose="020B0604020202020204" pitchFamily="34" charset="0"/>
                <a:cs typeface="Arial" panose="020B0604020202020204" pitchFamily="34" charset="0"/>
              </a:rPr>
              <a:t>Example responses</a:t>
            </a:r>
            <a:endParaRPr lang="en-GB" sz="4800">
              <a:latin typeface="Cambria" panose="02040503050406030204" pitchFamily="18" charset="0"/>
              <a:ea typeface="MS Mincho" panose="02020609040205080304" pitchFamily="49" charset="-128"/>
              <a:cs typeface="Times New Roman" panose="02020603050405020304" pitchFamily="18" charset="0"/>
            </a:endParaRPr>
          </a:p>
          <a:p>
            <a:r>
              <a:rPr lang="en-GB" sz="3400" b="1">
                <a:solidFill>
                  <a:srgbClr val="79AA41"/>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D8441F6-2A92-6437-09FF-8CECDDCDEC5E}"/>
              </a:ext>
            </a:extLst>
          </p:cNvPr>
          <p:cNvSpPr txBox="1"/>
          <p:nvPr/>
        </p:nvSpPr>
        <p:spPr>
          <a:xfrm>
            <a:off x="613740" y="1983846"/>
            <a:ext cx="10861478" cy="4708981"/>
          </a:xfrm>
          <a:prstGeom prst="rect">
            <a:avLst/>
          </a:prstGeom>
          <a:noFill/>
        </p:spPr>
        <p:txBody>
          <a:bodyPr wrap="square" lIns="91440" tIns="45720" rIns="91440" bIns="45720" anchor="t">
            <a:spAutoFit/>
          </a:bodyPr>
          <a:lstStyle/>
          <a:p>
            <a:pPr marL="342900" lvl="0" indent="-342900">
              <a:buFont typeface="+mj-lt"/>
              <a:buAutoNum type="arabicPeriod"/>
            </a:pPr>
            <a:r>
              <a:rPr lang="en-GB" sz="2000" dirty="0">
                <a:effectLst/>
                <a:latin typeface="Arial"/>
                <a:ea typeface="MS Mincho"/>
                <a:cs typeface="Arial"/>
              </a:rPr>
              <a:t>Explain why it is important to thoroughly wash and dry hands before and after touching raw meat. </a:t>
            </a:r>
            <a:r>
              <a:rPr lang="en-GB" sz="2000" b="1" i="1" dirty="0">
                <a:solidFill>
                  <a:srgbClr val="79AA41"/>
                </a:solidFill>
                <a:effectLst/>
                <a:latin typeface="Arial"/>
                <a:ea typeface="MS Mincho"/>
                <a:cs typeface="Arial"/>
              </a:rPr>
              <a:t>To prevent cross-contamination</a:t>
            </a:r>
          </a:p>
          <a:p>
            <a:pPr marL="342900" lvl="0" indent="-342900">
              <a:buFont typeface="+mj-lt"/>
              <a:buAutoNum type="arabicPeriod"/>
            </a:pPr>
            <a:r>
              <a:rPr lang="en-GB" sz="2000" dirty="0">
                <a:effectLst/>
                <a:latin typeface="Arial" panose="020B0604020202020204" pitchFamily="34" charset="0"/>
                <a:ea typeface="MS Mincho" panose="02020609040205080304" pitchFamily="49" charset="-128"/>
                <a:cs typeface="Arial" panose="020B0604020202020204" pitchFamily="34" charset="0"/>
              </a:rPr>
              <a:t>State one good food hygiene or safety practice you followed when making your </a:t>
            </a:r>
            <a:r>
              <a:rPr lang="en-GB" sz="2000" dirty="0">
                <a:latin typeface="Arial" panose="020B0604020202020204" pitchFamily="34" charset="0"/>
                <a:ea typeface="MS Mincho" panose="02020609040205080304" pitchFamily="49" charset="-128"/>
                <a:cs typeface="Arial" panose="020B0604020202020204" pitchFamily="34" charset="0"/>
              </a:rPr>
              <a:t>fajitas. </a:t>
            </a:r>
            <a:r>
              <a:rPr lang="en-GB" sz="2000" b="1" i="1" dirty="0">
                <a:solidFill>
                  <a:srgbClr val="79AA41"/>
                </a:solidFill>
                <a:latin typeface="Arial" panose="020B0604020202020204" pitchFamily="34" charset="0"/>
                <a:ea typeface="MS Mincho" panose="02020609040205080304" pitchFamily="49" charset="-128"/>
                <a:cs typeface="Arial" panose="020B0604020202020204" pitchFamily="34" charset="0"/>
              </a:rPr>
              <a:t>Using a red chopping board to prepare raw meat.</a:t>
            </a:r>
            <a:endParaRPr lang="en-GB" sz="2000" b="1" i="1" dirty="0">
              <a:solidFill>
                <a:srgbClr val="79AA41"/>
              </a:solidFill>
              <a:effectLst/>
              <a:latin typeface="Arial" panose="020B0604020202020204" pitchFamily="34" charset="0"/>
              <a:ea typeface="MS Mincho" panose="02020609040205080304" pitchFamily="49" charset="-128"/>
              <a:cs typeface="Arial" panose="020B0604020202020204" pitchFamily="34" charset="0"/>
            </a:endParaRPr>
          </a:p>
          <a:p>
            <a:pPr marL="342900" lvl="0" indent="-342900">
              <a:buFont typeface="+mj-lt"/>
              <a:buAutoNum type="arabicPeriod"/>
            </a:pPr>
            <a:r>
              <a:rPr lang="en-GB" sz="2000" dirty="0">
                <a:latin typeface="Arial"/>
                <a:ea typeface="MS Mincho"/>
                <a:cs typeface="Arial"/>
              </a:rPr>
              <a:t>State</a:t>
            </a:r>
            <a:r>
              <a:rPr lang="en-GB" sz="2000" dirty="0">
                <a:effectLst/>
                <a:latin typeface="Arial"/>
                <a:ea typeface="MS Mincho"/>
                <a:cs typeface="Arial"/>
              </a:rPr>
              <a:t> the minimum temperature a digital probe should reach when checking if hot food is cooked. </a:t>
            </a:r>
            <a:r>
              <a:rPr lang="en-GB" sz="2000" b="1" i="1" dirty="0">
                <a:solidFill>
                  <a:srgbClr val="79AA41"/>
                </a:solidFill>
                <a:effectLst/>
                <a:latin typeface="Arial"/>
                <a:ea typeface="MS Mincho"/>
                <a:cs typeface="Arial"/>
              </a:rPr>
              <a:t>75</a:t>
            </a:r>
            <a:r>
              <a:rPr lang="en-GB" sz="2000" dirty="0">
                <a:latin typeface="Arial"/>
                <a:cs typeface="Arial"/>
              </a:rPr>
              <a:t> </a:t>
            </a:r>
            <a:r>
              <a:rPr lang="en-GB" sz="2000" b="1" dirty="0">
                <a:solidFill>
                  <a:srgbClr val="79AA41"/>
                </a:solidFill>
                <a:latin typeface="Arial"/>
                <a:cs typeface="Arial"/>
              </a:rPr>
              <a:t>°C</a:t>
            </a:r>
            <a:r>
              <a:rPr lang="en-GB" sz="2000" b="1" i="1" dirty="0">
                <a:solidFill>
                  <a:srgbClr val="79AA41"/>
                </a:solidFill>
                <a:effectLst/>
                <a:latin typeface="Arial"/>
                <a:ea typeface="MS Mincho"/>
                <a:cs typeface="Arial"/>
              </a:rPr>
              <a:t> </a:t>
            </a:r>
          </a:p>
          <a:p>
            <a:pPr marL="342900" lvl="0" indent="-342900">
              <a:buFont typeface="+mj-lt"/>
              <a:buAutoNum type="arabicPeriod"/>
            </a:pPr>
            <a:r>
              <a:rPr lang="en-GB" sz="2000" dirty="0">
                <a:effectLst/>
                <a:latin typeface="Arial" panose="020B0604020202020204" pitchFamily="34" charset="0"/>
                <a:ea typeface="MS Mincho" panose="02020609040205080304" pitchFamily="49" charset="-128"/>
                <a:cs typeface="Arial" panose="020B0604020202020204" pitchFamily="34" charset="0"/>
              </a:rPr>
              <a:t>Describe the process of using a digital probe to check the temperature of food.  Explain each action. </a:t>
            </a:r>
            <a:r>
              <a:rPr lang="en-GB" sz="2000" b="1" i="1" dirty="0">
                <a:solidFill>
                  <a:srgbClr val="79AA41"/>
                </a:solidFill>
                <a:effectLst/>
                <a:latin typeface="Arial" panose="020B0604020202020204" pitchFamily="34" charset="0"/>
                <a:ea typeface="MS Mincho" panose="02020609040205080304" pitchFamily="49" charset="-128"/>
                <a:cs typeface="Arial" panose="020B0604020202020204" pitchFamily="34" charset="0"/>
              </a:rPr>
              <a:t>Place the clean probe into the centre of the chicken as this </a:t>
            </a:r>
            <a:r>
              <a:rPr lang="en-GB" sz="2000" b="1" i="1" dirty="0">
                <a:solidFill>
                  <a:srgbClr val="79AA41"/>
                </a:solidFill>
                <a:latin typeface="Arial" panose="020B0604020202020204" pitchFamily="34" charset="0"/>
                <a:ea typeface="MS Mincho" panose="02020609040205080304" pitchFamily="49" charset="-128"/>
                <a:cs typeface="Arial" panose="020B0604020202020204" pitchFamily="34" charset="0"/>
              </a:rPr>
              <a:t>is the thickest part of the chicken</a:t>
            </a:r>
            <a:r>
              <a:rPr lang="en-GB" sz="2000" b="1" i="1" dirty="0">
                <a:solidFill>
                  <a:srgbClr val="79AA41"/>
                </a:solidFill>
                <a:effectLst/>
                <a:latin typeface="Arial" panose="020B0604020202020204" pitchFamily="34" charset="0"/>
                <a:ea typeface="MS Mincho" panose="02020609040205080304" pitchFamily="49" charset="-128"/>
                <a:cs typeface="Arial" panose="020B0604020202020204" pitchFamily="34" charset="0"/>
              </a:rPr>
              <a:t>, allow it to measure the temperature</a:t>
            </a:r>
            <a:r>
              <a:rPr lang="en-GB" sz="2000" b="1" i="1" dirty="0">
                <a:solidFill>
                  <a:srgbClr val="79AA41"/>
                </a:solidFill>
                <a:latin typeface="Arial" panose="020B0604020202020204" pitchFamily="34" charset="0"/>
                <a:ea typeface="MS Mincho" panose="02020609040205080304" pitchFamily="49" charset="-128"/>
                <a:cs typeface="Arial" panose="020B0604020202020204" pitchFamily="34" charset="0"/>
              </a:rPr>
              <a:t>.  Clean the probe after use, to prevent any cross-contamination.</a:t>
            </a:r>
            <a:endParaRPr lang="en-GB" sz="2000" b="1" i="1" dirty="0">
              <a:solidFill>
                <a:srgbClr val="79AA41"/>
              </a:solidFill>
              <a:effectLst/>
              <a:latin typeface="Arial" panose="020B0604020202020204" pitchFamily="34" charset="0"/>
              <a:ea typeface="MS Mincho" panose="02020609040205080304" pitchFamily="49" charset="-128"/>
              <a:cs typeface="Arial" panose="020B0604020202020204" pitchFamily="34" charset="0"/>
            </a:endParaRPr>
          </a:p>
          <a:p>
            <a:pPr marL="342900" indent="-342900">
              <a:buFont typeface="+mj-lt"/>
              <a:buAutoNum type="arabicPeriod"/>
            </a:pPr>
            <a:r>
              <a:rPr lang="en-GB" sz="2000" dirty="0">
                <a:effectLst/>
                <a:latin typeface="Arial"/>
                <a:ea typeface="MS Mincho"/>
                <a:cs typeface="Arial"/>
              </a:rPr>
              <a:t>Explain how you could check if meat is cooked if you don’t have a digital probe. </a:t>
            </a:r>
            <a:r>
              <a:rPr lang="en-GB" sz="2000" b="1" i="1" dirty="0">
                <a:solidFill>
                  <a:srgbClr val="79AA41"/>
                </a:solidFill>
                <a:latin typeface="Arial"/>
                <a:cs typeface="Arial"/>
              </a:rPr>
              <a:t>Check that the chicken is cooked throughout, and no pink remains.</a:t>
            </a:r>
            <a:endParaRPr lang="en-GB" sz="2000" b="1" i="1" dirty="0">
              <a:solidFill>
                <a:srgbClr val="79AA41"/>
              </a:solidFill>
              <a:effectLst/>
              <a:latin typeface="Arial"/>
              <a:ea typeface="MS Mincho" panose="02020609040205080304" pitchFamily="49" charset="-128"/>
              <a:cs typeface="Arial"/>
            </a:endParaRPr>
          </a:p>
          <a:p>
            <a:pPr marL="342900" lvl="0" indent="-342900">
              <a:buFont typeface="+mj-lt"/>
              <a:buAutoNum type="arabicPeriod"/>
            </a:pPr>
            <a:r>
              <a:rPr lang="en-GB" sz="2000" dirty="0">
                <a:effectLst/>
                <a:latin typeface="Arial" panose="020B0604020202020204" pitchFamily="34" charset="0"/>
                <a:ea typeface="MS Mincho" panose="02020609040205080304" pitchFamily="49" charset="-128"/>
                <a:cs typeface="Arial" panose="020B0604020202020204" pitchFamily="34" charset="0"/>
              </a:rPr>
              <a:t>Suggest two ways you could develop this dish for a vegetarian. </a:t>
            </a:r>
            <a:r>
              <a:rPr lang="en-GB" sz="2000" b="1" i="1" dirty="0">
                <a:solidFill>
                  <a:srgbClr val="79AA41"/>
                </a:solidFill>
                <a:effectLst/>
                <a:latin typeface="Arial" panose="020B0604020202020204" pitchFamily="34" charset="0"/>
                <a:ea typeface="MS Mincho" panose="02020609040205080304" pitchFamily="49" charset="-128"/>
                <a:cs typeface="Arial" panose="020B0604020202020204" pitchFamily="34" charset="0"/>
              </a:rPr>
              <a:t>Replace chicken with beans, halloumi or paneer.</a:t>
            </a:r>
          </a:p>
          <a:p>
            <a:pPr lvl="0"/>
            <a:endParaRPr lang="en-GB" sz="2000" dirty="0">
              <a:effectLst/>
              <a:latin typeface="Arial" panose="020B0604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78771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F77E4-7471-CD20-C313-61CE5466225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11DF167-8518-CC1E-8D9E-1DE0CBE2A851}"/>
              </a:ext>
            </a:extLst>
          </p:cNvPr>
          <p:cNvSpPr txBox="1"/>
          <p:nvPr/>
        </p:nvSpPr>
        <p:spPr>
          <a:xfrm>
            <a:off x="613741" y="1206813"/>
            <a:ext cx="6097656" cy="615553"/>
          </a:xfrm>
          <a:prstGeom prst="rect">
            <a:avLst/>
          </a:prstGeom>
          <a:noFill/>
        </p:spPr>
        <p:txBody>
          <a:bodyPr wrap="square">
            <a:spAutoFit/>
          </a:bodyPr>
          <a:lstStyle/>
          <a:p>
            <a:r>
              <a:rPr lang="en-GB" sz="3400" b="1">
                <a:solidFill>
                  <a:srgbClr val="79AA41"/>
                </a:solidFill>
                <a:latin typeface="Arial" panose="020B0604020202020204" pitchFamily="34" charset="0"/>
                <a:cs typeface="Arial" panose="020B0604020202020204" pitchFamily="34" charset="0"/>
              </a:rPr>
              <a:t>Looking for more…  </a:t>
            </a:r>
          </a:p>
        </p:txBody>
      </p:sp>
      <p:sp>
        <p:nvSpPr>
          <p:cNvPr id="3" name="TextBox 2">
            <a:extLst>
              <a:ext uri="{FF2B5EF4-FFF2-40B4-BE49-F238E27FC236}">
                <a16:creationId xmlns:a16="http://schemas.microsoft.com/office/drawing/2014/main" id="{F22653C1-9E41-7327-95D1-9F13EBDC8AF2}"/>
              </a:ext>
            </a:extLst>
          </p:cNvPr>
          <p:cNvSpPr txBox="1"/>
          <p:nvPr/>
        </p:nvSpPr>
        <p:spPr>
          <a:xfrm>
            <a:off x="613741" y="2124693"/>
            <a:ext cx="6690573" cy="2554545"/>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Reinforce the importance of good food hygiene when cooking with raw meat with your pupils.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Use our </a:t>
            </a:r>
            <a:r>
              <a:rPr lang="en-US" sz="2000" dirty="0">
                <a:latin typeface="Arial" panose="020B0604020202020204" pitchFamily="34" charset="0"/>
                <a:cs typeface="Arial" panose="020B0604020202020204" pitchFamily="34" charset="0"/>
                <a:hlinkClick r:id="rId2"/>
              </a:rPr>
              <a:t>knowledge </a:t>
            </a:r>
            <a:r>
              <a:rPr lang="en-US" sz="2000" dirty="0" err="1">
                <a:latin typeface="Arial" panose="020B0604020202020204" pitchFamily="34" charset="0"/>
                <a:cs typeface="Arial" panose="020B0604020202020204" pitchFamily="34" charset="0"/>
                <a:hlinkClick r:id="rId2"/>
              </a:rPr>
              <a:t>organiser</a:t>
            </a:r>
            <a:r>
              <a:rPr lang="en-US" sz="2000" dirty="0">
                <a:latin typeface="Arial" panose="020B0604020202020204" pitchFamily="34" charset="0"/>
                <a:cs typeface="Arial" panose="020B0604020202020204" pitchFamily="34" charset="0"/>
                <a:hlinkClick r:id="rId2"/>
              </a:rPr>
              <a:t> </a:t>
            </a:r>
            <a:r>
              <a:rPr lang="en-US" sz="2000" dirty="0">
                <a:latin typeface="Arial" panose="020B0604020202020204" pitchFamily="34" charset="0"/>
                <a:cs typeface="Arial" panose="020B0604020202020204" pitchFamily="34" charset="0"/>
              </a:rPr>
              <a:t>to teach your pupils and cut out our </a:t>
            </a:r>
            <a:r>
              <a:rPr lang="en-US" sz="2000" dirty="0">
                <a:latin typeface="Arial" panose="020B0604020202020204" pitchFamily="34" charset="0"/>
                <a:cs typeface="Arial" panose="020B0604020202020204" pitchFamily="34" charset="0"/>
                <a:hlinkClick r:id="rId3"/>
              </a:rPr>
              <a:t>questions</a:t>
            </a:r>
            <a:r>
              <a:rPr lang="en-US" sz="2000" dirty="0">
                <a:latin typeface="Arial" panose="020B0604020202020204" pitchFamily="34" charset="0"/>
                <a:cs typeface="Arial" panose="020B0604020202020204" pitchFamily="34" charset="0"/>
              </a:rPr>
              <a:t> to create revision flashcards or a quiz!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For more support, use this </a:t>
            </a:r>
            <a:r>
              <a:rPr lang="en-US" sz="2000" dirty="0">
                <a:latin typeface="Arial" panose="020B0604020202020204" pitchFamily="34" charset="0"/>
                <a:cs typeface="Arial" panose="020B0604020202020204" pitchFamily="34" charset="0"/>
                <a:hlinkClick r:id="rId4"/>
              </a:rPr>
              <a:t>fajitas lesson plan </a:t>
            </a:r>
            <a:r>
              <a:rPr lang="en-US" sz="2000" dirty="0">
                <a:latin typeface="Arial" panose="020B0604020202020204" pitchFamily="34" charset="0"/>
                <a:cs typeface="Arial" panose="020B0604020202020204" pitchFamily="34" charset="0"/>
              </a:rPr>
              <a:t>from the </a:t>
            </a:r>
            <a:r>
              <a:rPr lang="en-US" sz="2000" i="1" dirty="0">
                <a:latin typeface="Arial" panose="020B0604020202020204" pitchFamily="34" charset="0"/>
                <a:cs typeface="Arial" panose="020B0604020202020204" pitchFamily="34" charset="0"/>
                <a:hlinkClick r:id="rId5"/>
              </a:rPr>
              <a:t>Food – a fact of life </a:t>
            </a:r>
            <a:r>
              <a:rPr lang="en-US" sz="2000" dirty="0">
                <a:latin typeface="Arial" panose="020B0604020202020204" pitchFamily="34" charset="0"/>
                <a:cs typeface="Arial" panose="020B0604020202020204" pitchFamily="34" charset="0"/>
              </a:rPr>
              <a:t>Schemes of Work. </a:t>
            </a:r>
          </a:p>
        </p:txBody>
      </p:sp>
      <p:pic>
        <p:nvPicPr>
          <p:cNvPr id="6" name="Picture 5">
            <a:extLst>
              <a:ext uri="{FF2B5EF4-FFF2-40B4-BE49-F238E27FC236}">
                <a16:creationId xmlns:a16="http://schemas.microsoft.com/office/drawing/2014/main" id="{E831E2ED-3608-872D-E54B-2FB5A6813063}"/>
              </a:ext>
            </a:extLst>
          </p:cNvPr>
          <p:cNvPicPr>
            <a:picLocks noChangeAspect="1"/>
          </p:cNvPicPr>
          <p:nvPr/>
        </p:nvPicPr>
        <p:blipFill>
          <a:blip r:embed="rId6"/>
          <a:stretch>
            <a:fillRect/>
          </a:stretch>
        </p:blipFill>
        <p:spPr>
          <a:xfrm>
            <a:off x="8263250" y="1592648"/>
            <a:ext cx="3441985" cy="2438073"/>
          </a:xfrm>
          <a:prstGeom prst="rect">
            <a:avLst/>
          </a:prstGeom>
        </p:spPr>
      </p:pic>
      <p:pic>
        <p:nvPicPr>
          <p:cNvPr id="8" name="Picture 7">
            <a:extLst>
              <a:ext uri="{FF2B5EF4-FFF2-40B4-BE49-F238E27FC236}">
                <a16:creationId xmlns:a16="http://schemas.microsoft.com/office/drawing/2014/main" id="{D74CE77E-D1A5-0EA5-2EF9-B2CD13348AA3}"/>
              </a:ext>
            </a:extLst>
          </p:cNvPr>
          <p:cNvPicPr>
            <a:picLocks noChangeAspect="1"/>
          </p:cNvPicPr>
          <p:nvPr/>
        </p:nvPicPr>
        <p:blipFill>
          <a:blip r:embed="rId7"/>
          <a:stretch>
            <a:fillRect/>
          </a:stretch>
        </p:blipFill>
        <p:spPr>
          <a:xfrm>
            <a:off x="8190608" y="3952662"/>
            <a:ext cx="3587270" cy="2570801"/>
          </a:xfrm>
          <a:prstGeom prst="rect">
            <a:avLst/>
          </a:prstGeom>
        </p:spPr>
      </p:pic>
    </p:spTree>
    <p:extLst>
      <p:ext uri="{BB962C8B-B14F-4D97-AF65-F5344CB8AC3E}">
        <p14:creationId xmlns:p14="http://schemas.microsoft.com/office/powerpoint/2010/main" val="514232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FAC70-8263-E2AB-26E6-803126ABD2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CD524F-8820-D3BD-7500-A29D8E180ED6}"/>
              </a:ext>
            </a:extLst>
          </p:cNvPr>
          <p:cNvSpPr>
            <a:spLocks noGrp="1"/>
          </p:cNvSpPr>
          <p:nvPr>
            <p:ph type="ctrTitle"/>
          </p:nvPr>
        </p:nvSpPr>
        <p:spPr>
          <a:xfrm>
            <a:off x="810045" y="1236455"/>
            <a:ext cx="9720000" cy="720000"/>
          </a:xfrm>
        </p:spPr>
        <p:txBody>
          <a:bodyPr/>
          <a:lstStyle/>
          <a:p>
            <a:r>
              <a:rPr lang="en-GB" sz="4400">
                <a:latin typeface="Arial"/>
                <a:cs typeface="Arial"/>
              </a:rPr>
              <a:t>Chicken fajitas   </a:t>
            </a:r>
            <a:endParaRPr lang="en-GB" sz="4400"/>
          </a:p>
        </p:txBody>
      </p:sp>
      <p:sp>
        <p:nvSpPr>
          <p:cNvPr id="3" name="Subtitle 2">
            <a:extLst>
              <a:ext uri="{FF2B5EF4-FFF2-40B4-BE49-F238E27FC236}">
                <a16:creationId xmlns:a16="http://schemas.microsoft.com/office/drawing/2014/main" id="{F0B9E695-CC19-7755-6FEB-F30ED91C905D}"/>
              </a:ext>
            </a:extLst>
          </p:cNvPr>
          <p:cNvSpPr>
            <a:spLocks noGrp="1"/>
          </p:cNvSpPr>
          <p:nvPr>
            <p:ph type="subTitle" idx="1"/>
          </p:nvPr>
        </p:nvSpPr>
        <p:spPr>
          <a:xfrm>
            <a:off x="3135046" y="5000999"/>
            <a:ext cx="5921907" cy="1173594"/>
          </a:xfrm>
        </p:spPr>
        <p:txBody>
          <a:bodyPr/>
          <a:lstStyle/>
          <a:p>
            <a:pPr marL="0" indent="0" algn="ctr">
              <a:buNone/>
            </a:pPr>
            <a:r>
              <a:rPr lang="en-GB" sz="3600" dirty="0"/>
              <a:t>For further information, go to:</a:t>
            </a:r>
          </a:p>
          <a:p>
            <a:pPr marL="0" indent="0" algn="ctr">
              <a:buNone/>
            </a:pPr>
            <a:r>
              <a:rPr lang="en-GB" sz="3600" dirty="0"/>
              <a:t>www.foodafactoflife.org.uk</a:t>
            </a:r>
          </a:p>
          <a:p>
            <a:pPr marL="0" indent="0">
              <a:buNone/>
            </a:pPr>
            <a:endParaRPr lang="en-GB" sz="2000" dirty="0">
              <a:cs typeface="Arial"/>
            </a:endParaRPr>
          </a:p>
        </p:txBody>
      </p:sp>
      <p:sp>
        <p:nvSpPr>
          <p:cNvPr id="6" name="TextBox 4">
            <a:extLst>
              <a:ext uri="{FF2B5EF4-FFF2-40B4-BE49-F238E27FC236}">
                <a16:creationId xmlns:a16="http://schemas.microsoft.com/office/drawing/2014/main" id="{967AF27E-4D77-18BD-6419-362D18DF3F2E}"/>
              </a:ext>
            </a:extLst>
          </p:cNvPr>
          <p:cNvSpPr txBox="1"/>
          <p:nvPr/>
        </p:nvSpPr>
        <p:spPr>
          <a:xfrm>
            <a:off x="119743" y="6457472"/>
            <a:ext cx="990439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latin typeface="Arial" panose="020B0604020202020204" pitchFamily="34" charset="0"/>
                <a:cs typeface="Arial" panose="020B0604020202020204" pitchFamily="34" charset="0"/>
              </a:rPr>
              <a:t>This resource meets the</a:t>
            </a:r>
            <a:r>
              <a:rPr lang="en-GB" sz="1400" b="1">
                <a:latin typeface="Arial" panose="020B0604020202020204" pitchFamily="34" charset="0"/>
                <a:cs typeface="Arial" panose="020B0604020202020204" pitchFamily="34" charset="0"/>
              </a:rPr>
              <a:t> </a:t>
            </a:r>
            <a:r>
              <a:rPr lang="en-GB" sz="1400" b="1" i="1" u="sng">
                <a:latin typeface="Arial" panose="020B0604020202020204" pitchFamily="34" charset="0"/>
                <a:cs typeface="Arial" panose="020B0604020202020204" pitchFamily="34" charset="0"/>
                <a:hlinkClick r:id="rId2"/>
              </a:rPr>
              <a:t>Guidelines for producers and users of school education resources about food</a:t>
            </a:r>
            <a:r>
              <a:rPr lang="en-GB" sz="1400" b="1" i="1">
                <a:latin typeface="Arial" panose="020B0604020202020204" pitchFamily="34" charset="0"/>
                <a:cs typeface="Arial" panose="020B0604020202020204" pitchFamily="34" charset="0"/>
              </a:rPr>
              <a:t>.</a:t>
            </a:r>
            <a:endParaRPr lang="en-GB" sz="1400">
              <a:latin typeface="Arial" panose="020B0604020202020204" pitchFamily="34" charset="0"/>
              <a:cs typeface="Arial" panose="020B0604020202020204" pitchFamily="34" charset="0"/>
            </a:endParaRPr>
          </a:p>
        </p:txBody>
      </p:sp>
      <p:pic>
        <p:nvPicPr>
          <p:cNvPr id="8" name="Picture 7" descr="A plate of food with different sauces&#10;&#10;AI-generated content may be incorrect.">
            <a:extLst>
              <a:ext uri="{FF2B5EF4-FFF2-40B4-BE49-F238E27FC236}">
                <a16:creationId xmlns:a16="http://schemas.microsoft.com/office/drawing/2014/main" id="{6B3AC9F3-079C-7803-F957-3B06A1E3D154}"/>
              </a:ext>
            </a:extLst>
          </p:cNvPr>
          <p:cNvPicPr>
            <a:picLocks noChangeAspect="1"/>
          </p:cNvPicPr>
          <p:nvPr/>
        </p:nvPicPr>
        <p:blipFill>
          <a:blip r:embed="rId3"/>
          <a:srcRect t="26566" b="6416"/>
          <a:stretch>
            <a:fillRect/>
          </a:stretch>
        </p:blipFill>
        <p:spPr>
          <a:xfrm>
            <a:off x="4208335" y="1857001"/>
            <a:ext cx="3299590" cy="2945091"/>
          </a:xfrm>
          <a:prstGeom prst="rect">
            <a:avLst/>
          </a:prstGeom>
        </p:spPr>
      </p:pic>
    </p:spTree>
    <p:extLst>
      <p:ext uri="{BB962C8B-B14F-4D97-AF65-F5344CB8AC3E}">
        <p14:creationId xmlns:p14="http://schemas.microsoft.com/office/powerpoint/2010/main" val="4036156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29C21-6982-6A4B-B1AA-61A6FF728119}"/>
              </a:ext>
            </a:extLst>
          </p:cNvPr>
          <p:cNvSpPr>
            <a:spLocks noGrp="1"/>
          </p:cNvSpPr>
          <p:nvPr/>
        </p:nvSpPr>
        <p:spPr>
          <a:xfrm>
            <a:off x="519926" y="1476135"/>
            <a:ext cx="9720000" cy="720000"/>
          </a:xfrm>
          <a:prstGeom prst="rect">
            <a:avLst/>
          </a:prstGeom>
        </p:spPr>
        <p:txBody>
          <a:bodyPr lIns="0" tIns="0" rIns="0" bIns="0" anchor="t"/>
          <a:lstStyle>
            <a:lvl1pPr algn="l" defTabSz="914400" rtl="0" eaLnBrk="1" latinLnBrk="0" hangingPunct="1">
              <a:lnSpc>
                <a:spcPct val="90000"/>
              </a:lnSpc>
              <a:spcBef>
                <a:spcPct val="0"/>
              </a:spcBef>
              <a:buNone/>
              <a:defRPr sz="3400" b="1" i="0" kern="1200">
                <a:solidFill>
                  <a:srgbClr val="79AA41"/>
                </a:solidFill>
                <a:latin typeface="Arial" charset="0"/>
                <a:ea typeface="Arial" charset="0"/>
                <a:cs typeface="Arial" charset="0"/>
              </a:defRPr>
            </a:lvl1pPr>
          </a:lstStyle>
          <a:p>
            <a:r>
              <a:rPr lang="en-GB">
                <a:latin typeface="Arial"/>
                <a:cs typeface="Arial"/>
              </a:rPr>
              <a:t>Nutritional analysis</a:t>
            </a:r>
            <a:endParaRPr lang="en-GB"/>
          </a:p>
        </p:txBody>
      </p:sp>
      <p:pic>
        <p:nvPicPr>
          <p:cNvPr id="1026" name="Picture 2" descr="A plate of food with a bowl of cheese and a bowl of salsa&#10;&#10;AI-generated content may be incorrect.">
            <a:extLst>
              <a:ext uri="{FF2B5EF4-FFF2-40B4-BE49-F238E27FC236}">
                <a16:creationId xmlns:a16="http://schemas.microsoft.com/office/drawing/2014/main" id="{198DFBF2-DF9D-3111-69CD-9CE181067E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2219" y="2196135"/>
            <a:ext cx="4380379" cy="31857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C8632A2-995A-AC60-ABAA-869E7B38D6B5}"/>
              </a:ext>
            </a:extLst>
          </p:cNvPr>
          <p:cNvSpPr txBox="1"/>
          <p:nvPr/>
        </p:nvSpPr>
        <p:spPr>
          <a:xfrm>
            <a:off x="8371840" y="5516880"/>
            <a:ext cx="2316480" cy="400110"/>
          </a:xfrm>
          <a:prstGeom prst="rect">
            <a:avLst/>
          </a:prstGeom>
          <a:noFill/>
        </p:spPr>
        <p:txBody>
          <a:bodyPr wrap="square" rtlCol="0">
            <a:spAutoFit/>
          </a:bodyPr>
          <a:lstStyle/>
          <a:p>
            <a:r>
              <a:rPr lang="en-GB" sz="2000">
                <a:latin typeface="Arial" panose="020B0604020202020204" pitchFamily="34" charset="0"/>
                <a:cs typeface="Arial" panose="020B0604020202020204" pitchFamily="34" charset="0"/>
              </a:rPr>
              <a:t>Serves 1</a:t>
            </a:r>
          </a:p>
        </p:txBody>
      </p:sp>
      <p:pic>
        <p:nvPicPr>
          <p:cNvPr id="6" name="Picture 5" descr="A close-up of a label&#10;&#10;AI-generated content may be incorrect.">
            <a:extLst>
              <a:ext uri="{FF2B5EF4-FFF2-40B4-BE49-F238E27FC236}">
                <a16:creationId xmlns:a16="http://schemas.microsoft.com/office/drawing/2014/main" id="{7D06D59B-9FB6-F16B-85E2-A723EFEB61EE}"/>
              </a:ext>
            </a:extLst>
          </p:cNvPr>
          <p:cNvPicPr>
            <a:picLocks noChangeAspect="1"/>
          </p:cNvPicPr>
          <p:nvPr/>
        </p:nvPicPr>
        <p:blipFill>
          <a:blip r:embed="rId3"/>
          <a:stretch>
            <a:fillRect/>
          </a:stretch>
        </p:blipFill>
        <p:spPr>
          <a:xfrm>
            <a:off x="905256" y="2415440"/>
            <a:ext cx="4571780" cy="2449168"/>
          </a:xfrm>
          <a:prstGeom prst="rect">
            <a:avLst/>
          </a:prstGeom>
        </p:spPr>
      </p:pic>
    </p:spTree>
    <p:extLst>
      <p:ext uri="{BB962C8B-B14F-4D97-AF65-F5344CB8AC3E}">
        <p14:creationId xmlns:p14="http://schemas.microsoft.com/office/powerpoint/2010/main" val="2283552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12213-7B63-B24D-8D2F-78021A4CACAC}"/>
              </a:ext>
            </a:extLst>
          </p:cNvPr>
          <p:cNvSpPr>
            <a:spLocks noGrp="1"/>
          </p:cNvSpPr>
          <p:nvPr>
            <p:ph type="ctrTitle"/>
          </p:nvPr>
        </p:nvSpPr>
        <p:spPr/>
        <p:txBody>
          <a:bodyPr/>
          <a:lstStyle/>
          <a:p>
            <a:r>
              <a:rPr lang="en-GB">
                <a:latin typeface="Arial"/>
                <a:cs typeface="Arial"/>
              </a:rPr>
              <a:t>Starter activity</a:t>
            </a:r>
            <a:endParaRPr lang="en-GB"/>
          </a:p>
        </p:txBody>
      </p:sp>
      <p:sp>
        <p:nvSpPr>
          <p:cNvPr id="5" name="TextBox 4">
            <a:extLst>
              <a:ext uri="{FF2B5EF4-FFF2-40B4-BE49-F238E27FC236}">
                <a16:creationId xmlns:a16="http://schemas.microsoft.com/office/drawing/2014/main" id="{30C8A600-6F98-2706-5AE0-1476581674DC}"/>
              </a:ext>
            </a:extLst>
          </p:cNvPr>
          <p:cNvSpPr txBox="1"/>
          <p:nvPr/>
        </p:nvSpPr>
        <p:spPr>
          <a:xfrm>
            <a:off x="6903217" y="1647929"/>
            <a:ext cx="4923693" cy="4708981"/>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These are the ingredients we are going to use to make chicken fajitas.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Can you identify the following in the recipe?</a:t>
            </a:r>
          </a:p>
          <a:p>
            <a:endParaRPr lang="en-US" sz="2000" dirty="0">
              <a:latin typeface="Arial" panose="020B0604020202020204" pitchFamily="34" charset="0"/>
              <a:cs typeface="Arial" panose="020B0604020202020204" pitchFamily="34" charset="0"/>
            </a:endParaRPr>
          </a:p>
          <a:p>
            <a:pPr marL="342900" indent="-342900">
              <a:buAutoNum type="arabicParenR"/>
            </a:pPr>
            <a:r>
              <a:rPr lang="en-US" sz="2000" dirty="0">
                <a:latin typeface="Arial" panose="020B0604020202020204" pitchFamily="34" charset="0"/>
                <a:cs typeface="Arial" panose="020B0604020202020204" pitchFamily="34" charset="0"/>
              </a:rPr>
              <a:t>A protein being used.</a:t>
            </a:r>
          </a:p>
          <a:p>
            <a:pPr marL="342900" indent="-342900">
              <a:buAutoNum type="arabicParenR"/>
            </a:pPr>
            <a:r>
              <a:rPr lang="en-US" sz="2000" dirty="0">
                <a:latin typeface="Arial" panose="020B0604020202020204" pitchFamily="34" charset="0"/>
                <a:cs typeface="Arial" panose="020B0604020202020204" pitchFamily="34" charset="0"/>
              </a:rPr>
              <a:t>A citrus fruit.</a:t>
            </a:r>
          </a:p>
          <a:p>
            <a:pPr marL="342900" indent="-342900">
              <a:buAutoNum type="arabicParenR"/>
            </a:pPr>
            <a:r>
              <a:rPr lang="en-US" sz="2000" dirty="0">
                <a:latin typeface="Arial" panose="020B0604020202020204" pitchFamily="34" charset="0"/>
                <a:cs typeface="Arial" panose="020B0604020202020204" pitchFamily="34" charset="0"/>
              </a:rPr>
              <a:t>Something that provides calcium, protein and fat.</a:t>
            </a:r>
          </a:p>
          <a:p>
            <a:pPr marL="342900" indent="-342900">
              <a:buAutoNum type="arabicParenR"/>
            </a:pPr>
            <a:r>
              <a:rPr lang="en-US" sz="2000" dirty="0">
                <a:latin typeface="Arial" panose="020B0604020202020204" pitchFamily="34" charset="0"/>
                <a:cs typeface="Arial" panose="020B0604020202020204" pitchFamily="34" charset="0"/>
              </a:rPr>
              <a:t>Something that provides </a:t>
            </a:r>
            <a:r>
              <a:rPr lang="en-US" sz="2000" dirty="0" err="1">
                <a:latin typeface="Arial" panose="020B0604020202020204" pitchFamily="34" charset="0"/>
                <a:cs typeface="Arial" panose="020B0604020202020204" pitchFamily="34" charset="0"/>
              </a:rPr>
              <a:t>fibre</a:t>
            </a:r>
            <a:r>
              <a:rPr lang="en-US" sz="2000" dirty="0">
                <a:latin typeface="Arial" panose="020B0604020202020204" pitchFamily="34" charset="0"/>
                <a:cs typeface="Arial" panose="020B0604020202020204" pitchFamily="34" charset="0"/>
              </a:rPr>
              <a:t>.</a:t>
            </a:r>
          </a:p>
          <a:p>
            <a:pPr marL="342900" indent="-342900">
              <a:buAutoNum type="arabicParenR"/>
            </a:pPr>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Bonus question</a:t>
            </a:r>
          </a:p>
          <a:p>
            <a:r>
              <a:rPr lang="en-US" sz="2000" dirty="0">
                <a:latin typeface="Arial" panose="020B0604020202020204" pitchFamily="34" charset="0"/>
                <a:cs typeface="Arial" panose="020B0604020202020204" pitchFamily="34" charset="0"/>
              </a:rPr>
              <a:t>What does the term “be ingredient aware” mean?</a:t>
            </a:r>
          </a:p>
        </p:txBody>
      </p:sp>
      <p:pic>
        <p:nvPicPr>
          <p:cNvPr id="4" name="Picture 3" descr="A close-up of a recipe&#10;&#10;AI-generated content may be incorrect.">
            <a:extLst>
              <a:ext uri="{FF2B5EF4-FFF2-40B4-BE49-F238E27FC236}">
                <a16:creationId xmlns:a16="http://schemas.microsoft.com/office/drawing/2014/main" id="{B6AFC6A0-9AB3-28AC-4957-806A7DD2C0B3}"/>
              </a:ext>
            </a:extLst>
          </p:cNvPr>
          <p:cNvPicPr>
            <a:picLocks noChangeAspect="1"/>
          </p:cNvPicPr>
          <p:nvPr/>
        </p:nvPicPr>
        <p:blipFill>
          <a:blip r:embed="rId2">
            <a:alphaModFix/>
          </a:blip>
          <a:stretch>
            <a:fillRect/>
          </a:stretch>
        </p:blipFill>
        <p:spPr>
          <a:xfrm>
            <a:off x="836214" y="2581988"/>
            <a:ext cx="5971001" cy="2840861"/>
          </a:xfrm>
          <a:prstGeom prst="rect">
            <a:avLst/>
          </a:prstGeom>
        </p:spPr>
      </p:pic>
    </p:spTree>
    <p:extLst>
      <p:ext uri="{BB962C8B-B14F-4D97-AF65-F5344CB8AC3E}">
        <p14:creationId xmlns:p14="http://schemas.microsoft.com/office/powerpoint/2010/main" val="4151420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7678E-683B-5903-467A-EAB9F6DDF8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E6E72F-96BF-1905-C60E-580A0A92F1E6}"/>
              </a:ext>
            </a:extLst>
          </p:cNvPr>
          <p:cNvSpPr>
            <a:spLocks noGrp="1"/>
          </p:cNvSpPr>
          <p:nvPr>
            <p:ph type="ctrTitle"/>
          </p:nvPr>
        </p:nvSpPr>
        <p:spPr>
          <a:xfrm>
            <a:off x="814443" y="1064419"/>
            <a:ext cx="9720000" cy="720000"/>
          </a:xfrm>
        </p:spPr>
        <p:txBody>
          <a:bodyPr/>
          <a:lstStyle/>
          <a:p>
            <a:r>
              <a:rPr lang="en-GB">
                <a:latin typeface="Arial"/>
                <a:cs typeface="Arial"/>
              </a:rPr>
              <a:t>Example responses</a:t>
            </a:r>
            <a:endParaRPr lang="en-GB"/>
          </a:p>
        </p:txBody>
      </p:sp>
      <p:pic>
        <p:nvPicPr>
          <p:cNvPr id="4" name="Picture 3" descr="A close-up of a recipe&#10;&#10;AI-generated content may be incorrect.">
            <a:extLst>
              <a:ext uri="{FF2B5EF4-FFF2-40B4-BE49-F238E27FC236}">
                <a16:creationId xmlns:a16="http://schemas.microsoft.com/office/drawing/2014/main" id="{9C764A05-0ED8-2AF6-B1D1-A42E261AE8F8}"/>
              </a:ext>
            </a:extLst>
          </p:cNvPr>
          <p:cNvPicPr>
            <a:picLocks noChangeAspect="1"/>
          </p:cNvPicPr>
          <p:nvPr/>
        </p:nvPicPr>
        <p:blipFill>
          <a:blip r:embed="rId2"/>
          <a:stretch>
            <a:fillRect/>
          </a:stretch>
        </p:blipFill>
        <p:spPr>
          <a:xfrm>
            <a:off x="814443" y="1647929"/>
            <a:ext cx="5971001" cy="2840861"/>
          </a:xfrm>
          <a:prstGeom prst="rect">
            <a:avLst/>
          </a:prstGeom>
        </p:spPr>
      </p:pic>
      <p:sp>
        <p:nvSpPr>
          <p:cNvPr id="5" name="TextBox 4">
            <a:extLst>
              <a:ext uri="{FF2B5EF4-FFF2-40B4-BE49-F238E27FC236}">
                <a16:creationId xmlns:a16="http://schemas.microsoft.com/office/drawing/2014/main" id="{97259C50-7B50-0BFB-245B-2C54A026615E}"/>
              </a:ext>
            </a:extLst>
          </p:cNvPr>
          <p:cNvSpPr txBox="1"/>
          <p:nvPr/>
        </p:nvSpPr>
        <p:spPr>
          <a:xfrm>
            <a:off x="6832878" y="1646485"/>
            <a:ext cx="5143532" cy="1938992"/>
          </a:xfrm>
          <a:prstGeom prst="rect">
            <a:avLst/>
          </a:prstGeom>
          <a:noFill/>
        </p:spPr>
        <p:txBody>
          <a:bodyPr wrap="square" lIns="91440" tIns="45720" rIns="91440" bIns="45720" rtlCol="0" anchor="t">
            <a:spAutoFit/>
          </a:bodyPr>
          <a:lstStyle/>
          <a:p>
            <a:pPr marL="457200" indent="-457200">
              <a:buAutoNum type="arabicParenR"/>
            </a:pPr>
            <a:r>
              <a:rPr lang="en-US" sz="2000" dirty="0">
                <a:latin typeface="Arial" panose="020B0604020202020204" pitchFamily="34" charset="0"/>
                <a:cs typeface="Arial" panose="020B0604020202020204" pitchFamily="34" charset="0"/>
              </a:rPr>
              <a:t>A protein being used. </a:t>
            </a:r>
            <a:r>
              <a:rPr lang="en-US" sz="2000" b="1" i="1" dirty="0">
                <a:solidFill>
                  <a:srgbClr val="79AA41"/>
                </a:solidFill>
                <a:latin typeface="Arial" panose="020B0604020202020204" pitchFamily="34" charset="0"/>
                <a:cs typeface="Arial" panose="020B0604020202020204" pitchFamily="34" charset="0"/>
              </a:rPr>
              <a:t>Chicken</a:t>
            </a:r>
          </a:p>
          <a:p>
            <a:pPr marL="457200" indent="-457200">
              <a:buAutoNum type="arabicParenR"/>
            </a:pPr>
            <a:r>
              <a:rPr lang="en-US" sz="2000" dirty="0">
                <a:latin typeface="Arial" panose="020B0604020202020204" pitchFamily="34" charset="0"/>
                <a:cs typeface="Arial" panose="020B0604020202020204" pitchFamily="34" charset="0"/>
              </a:rPr>
              <a:t>A citrus fruit. </a:t>
            </a:r>
            <a:r>
              <a:rPr lang="en-US" sz="2000" b="1" i="1" dirty="0">
                <a:solidFill>
                  <a:srgbClr val="79AA41"/>
                </a:solidFill>
                <a:latin typeface="Arial" panose="020B0604020202020204" pitchFamily="34" charset="0"/>
                <a:cs typeface="Arial" panose="020B0604020202020204" pitchFamily="34" charset="0"/>
              </a:rPr>
              <a:t>Lime</a:t>
            </a:r>
          </a:p>
          <a:p>
            <a:pPr marL="342900" indent="-342900">
              <a:buAutoNum type="arabicParenR"/>
            </a:pPr>
            <a:r>
              <a:rPr lang="en-US" sz="2000" dirty="0">
                <a:latin typeface="Arial" panose="020B0604020202020204" pitchFamily="34" charset="0"/>
                <a:cs typeface="Arial" panose="020B0604020202020204" pitchFamily="34" charset="0"/>
              </a:rPr>
              <a:t> Something that provides calcium,</a:t>
            </a:r>
          </a:p>
          <a:p>
            <a:r>
              <a:rPr lang="en-US" sz="2000" dirty="0">
                <a:latin typeface="Arial" panose="020B0604020202020204" pitchFamily="34" charset="0"/>
                <a:cs typeface="Arial" panose="020B0604020202020204" pitchFamily="34" charset="0"/>
              </a:rPr>
              <a:t>      protein and fat. </a:t>
            </a:r>
            <a:r>
              <a:rPr lang="en-US" sz="2000" b="1" i="1" dirty="0">
                <a:solidFill>
                  <a:srgbClr val="79AA41"/>
                </a:solidFill>
                <a:latin typeface="Arial" panose="020B0604020202020204" pitchFamily="34" charset="0"/>
                <a:cs typeface="Arial" panose="020B0604020202020204" pitchFamily="34" charset="0"/>
              </a:rPr>
              <a:t>Cheese</a:t>
            </a:r>
          </a:p>
          <a:p>
            <a:pPr marL="446088" indent="-446088"/>
            <a:r>
              <a:rPr lang="en-US" sz="2000" dirty="0">
                <a:latin typeface="Arial"/>
                <a:cs typeface="Arial"/>
              </a:rPr>
              <a:t>4)   Something that provides </a:t>
            </a:r>
            <a:r>
              <a:rPr lang="en-US" sz="2000" dirty="0" err="1">
                <a:latin typeface="Arial"/>
                <a:cs typeface="Arial"/>
              </a:rPr>
              <a:t>fibre</a:t>
            </a:r>
            <a:r>
              <a:rPr lang="en-US" sz="2000" dirty="0">
                <a:latin typeface="Arial"/>
                <a:cs typeface="Arial"/>
              </a:rPr>
              <a:t>. </a:t>
            </a:r>
            <a:r>
              <a:rPr lang="en-US" sz="2000" b="1" i="1" dirty="0">
                <a:solidFill>
                  <a:srgbClr val="79AA41"/>
                </a:solidFill>
                <a:latin typeface="Arial"/>
                <a:cs typeface="Arial"/>
              </a:rPr>
              <a:t>Pepper, </a:t>
            </a:r>
            <a:r>
              <a:rPr lang="en-US" sz="2000" b="1" i="1" dirty="0" err="1">
                <a:solidFill>
                  <a:srgbClr val="79AA41"/>
                </a:solidFill>
                <a:latin typeface="Arial"/>
                <a:cs typeface="Arial"/>
              </a:rPr>
              <a:t>wholemeal</a:t>
            </a:r>
            <a:r>
              <a:rPr lang="en-US" sz="2000" b="1" i="1" dirty="0">
                <a:solidFill>
                  <a:srgbClr val="79AA41"/>
                </a:solidFill>
                <a:latin typeface="Arial"/>
                <a:cs typeface="Arial"/>
              </a:rPr>
              <a:t> wrap</a:t>
            </a:r>
          </a:p>
        </p:txBody>
      </p:sp>
      <p:sp>
        <p:nvSpPr>
          <p:cNvPr id="6" name="TextBox 5">
            <a:extLst>
              <a:ext uri="{FF2B5EF4-FFF2-40B4-BE49-F238E27FC236}">
                <a16:creationId xmlns:a16="http://schemas.microsoft.com/office/drawing/2014/main" id="{1D761914-35DE-AADA-87AC-3BD5F8BF371D}"/>
              </a:ext>
            </a:extLst>
          </p:cNvPr>
          <p:cNvSpPr txBox="1"/>
          <p:nvPr/>
        </p:nvSpPr>
        <p:spPr>
          <a:xfrm>
            <a:off x="803867" y="4651108"/>
            <a:ext cx="10952704" cy="1569660"/>
          </a:xfrm>
          <a:prstGeom prst="rect">
            <a:avLst/>
          </a:prstGeom>
          <a:noFill/>
        </p:spPr>
        <p:txBody>
          <a:bodyPr wrap="square">
            <a:spAutoFit/>
          </a:bodyPr>
          <a:lstStyle/>
          <a:p>
            <a:r>
              <a:rPr lang="en-US" sz="1800" b="1">
                <a:latin typeface="Arial" panose="020B0604020202020204" pitchFamily="34" charset="0"/>
                <a:cs typeface="Arial" panose="020B0604020202020204" pitchFamily="34" charset="0"/>
              </a:rPr>
              <a:t>Bonus question</a:t>
            </a:r>
          </a:p>
          <a:p>
            <a:r>
              <a:rPr lang="en-US" sz="1800">
                <a:latin typeface="Arial" panose="020B0604020202020204" pitchFamily="34" charset="0"/>
                <a:cs typeface="Arial" panose="020B0604020202020204" pitchFamily="34" charset="0"/>
              </a:rPr>
              <a:t>What does the term “be ingredient aware” mean?</a:t>
            </a:r>
          </a:p>
          <a:p>
            <a:r>
              <a:rPr lang="en-US" sz="2000" b="1" i="1">
                <a:solidFill>
                  <a:srgbClr val="79AA41"/>
                </a:solidFill>
                <a:latin typeface="Arial" panose="020B0604020202020204" pitchFamily="34" charset="0"/>
                <a:cs typeface="Arial" panose="020B0604020202020204" pitchFamily="34" charset="0"/>
              </a:rPr>
              <a:t>Ingredients must be checked for any food allergy, intolerance, special dietary requirement or religious/cultural reasons for not handling or eating the ingredients in the recipe.</a:t>
            </a:r>
          </a:p>
        </p:txBody>
      </p:sp>
    </p:spTree>
    <p:extLst>
      <p:ext uri="{BB962C8B-B14F-4D97-AF65-F5344CB8AC3E}">
        <p14:creationId xmlns:p14="http://schemas.microsoft.com/office/powerpoint/2010/main" val="55959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 calcmode="lin" valueType="num">
                                      <p:cBhvr additive="base">
                                        <p:cTn id="2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 calcmode="lin" valueType="num">
                                      <p:cBhvr additive="base">
                                        <p:cTn id="3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additive="base">
                                        <p:cTn id="3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57674" y="2283798"/>
            <a:ext cx="8081643" cy="3915947"/>
          </a:xfrm>
          <a:prstGeom prst="rect">
            <a:avLst/>
          </a:prstGeom>
          <a:solidFill>
            <a:srgbClr val="D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itle 2"/>
          <p:cNvSpPr>
            <a:spLocks noGrp="1"/>
          </p:cNvSpPr>
          <p:nvPr>
            <p:ph type="title"/>
          </p:nvPr>
        </p:nvSpPr>
        <p:spPr>
          <a:xfrm>
            <a:off x="874269" y="1240919"/>
            <a:ext cx="9720000" cy="720000"/>
          </a:xfrm>
        </p:spPr>
        <p:txBody>
          <a:bodyPr/>
          <a:lstStyle/>
          <a:p>
            <a:r>
              <a:rPr lang="en-GB"/>
              <a:t>Ingredients (serves 1) </a:t>
            </a:r>
          </a:p>
        </p:txBody>
      </p:sp>
      <p:sp>
        <p:nvSpPr>
          <p:cNvPr id="14" name="Text Placeholder 1"/>
          <p:cNvSpPr txBox="1">
            <a:spLocks/>
          </p:cNvSpPr>
          <p:nvPr/>
        </p:nvSpPr>
        <p:spPr>
          <a:xfrm>
            <a:off x="3939150" y="2288415"/>
            <a:ext cx="4320000" cy="3339709"/>
          </a:xfrm>
          <a:prstGeom prst="rect">
            <a:avLst/>
          </a:prstGeom>
        </p:spPr>
        <p:txBody>
          <a:bodyPr lIns="0" tIns="0" rIns="0" bIns="0" anchor="t">
            <a:noAutofit/>
          </a:bodyPr>
          <a:lstStyle>
            <a:lvl1pPr marL="0" indent="0" algn="l" defTabSz="914400" rtl="0" eaLnBrk="1" latinLnBrk="0" hangingPunct="1">
              <a:lnSpc>
                <a:spcPct val="90000"/>
              </a:lnSpc>
              <a:spcBef>
                <a:spcPts val="1000"/>
              </a:spcBef>
              <a:buFont typeface="Arial"/>
              <a:buNone/>
              <a:defRPr sz="1800" b="0" i="0" kern="1200">
                <a:solidFill>
                  <a:schemeClr val="tx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r>
              <a:rPr lang="en-GB" sz="2000">
                <a:latin typeface="Arial"/>
                <a:cs typeface="Arial"/>
              </a:rPr>
              <a:t>½ lime</a:t>
            </a:r>
          </a:p>
          <a:p>
            <a:r>
              <a:rPr lang="en-GB" sz="2000">
                <a:latin typeface="Arial"/>
                <a:cs typeface="Arial"/>
              </a:rPr>
              <a:t>½ chilli</a:t>
            </a:r>
          </a:p>
          <a:p>
            <a:r>
              <a:rPr lang="en-GB" sz="2000">
                <a:latin typeface="Arial"/>
                <a:cs typeface="Arial"/>
              </a:rPr>
              <a:t>1 clove garlic</a:t>
            </a:r>
          </a:p>
          <a:p>
            <a:r>
              <a:rPr lang="en-GB" sz="2000">
                <a:latin typeface="Arial"/>
                <a:cs typeface="Arial"/>
              </a:rPr>
              <a:t>1 x 15ml spoon coriander</a:t>
            </a:r>
          </a:p>
          <a:p>
            <a:r>
              <a:rPr lang="en-GB" sz="2000">
                <a:latin typeface="Arial"/>
                <a:cs typeface="Arial"/>
              </a:rPr>
              <a:t>1 x 15ml spoon oil or spray oil </a:t>
            </a:r>
          </a:p>
          <a:p>
            <a:r>
              <a:rPr lang="en-GB" sz="2000">
                <a:latin typeface="Arial"/>
                <a:cs typeface="Arial"/>
              </a:rPr>
              <a:t>1 x 5ml spoon smoked paprika </a:t>
            </a:r>
          </a:p>
          <a:p>
            <a:r>
              <a:rPr lang="en-GB" sz="2000">
                <a:latin typeface="Arial"/>
                <a:cs typeface="Arial"/>
              </a:rPr>
              <a:t>1 small chicken breast (or 3-4 thighs)</a:t>
            </a:r>
          </a:p>
          <a:p>
            <a:pPr>
              <a:spcBef>
                <a:spcPct val="50000"/>
              </a:spcBef>
            </a:pPr>
            <a:endParaRPr lang="en-GB" altLang="en-US" sz="2000">
              <a:latin typeface="Arial" panose="020B0604020202020204" pitchFamily="34" charset="0"/>
              <a:cs typeface="Arial" panose="020B0604020202020204" pitchFamily="34" charset="0"/>
            </a:endParaRPr>
          </a:p>
        </p:txBody>
      </p:sp>
      <p:pic>
        <p:nvPicPr>
          <p:cNvPr id="2" name="Picture 1" descr="A sign with text and symbols&#10;&#10;AI-generated content may be incorrect.">
            <a:extLst>
              <a:ext uri="{FF2B5EF4-FFF2-40B4-BE49-F238E27FC236}">
                <a16:creationId xmlns:a16="http://schemas.microsoft.com/office/drawing/2014/main" id="{EB96E4F8-1400-F548-954A-DBFF68D872DF}"/>
              </a:ext>
            </a:extLst>
          </p:cNvPr>
          <p:cNvPicPr>
            <a:picLocks noChangeAspect="1"/>
          </p:cNvPicPr>
          <p:nvPr/>
        </p:nvPicPr>
        <p:blipFill>
          <a:blip r:embed="rId2"/>
          <a:stretch>
            <a:fillRect/>
          </a:stretch>
        </p:blipFill>
        <p:spPr>
          <a:xfrm>
            <a:off x="9143742" y="4856720"/>
            <a:ext cx="2695575" cy="1343025"/>
          </a:xfrm>
          <a:prstGeom prst="rect">
            <a:avLst/>
          </a:prstGeom>
        </p:spPr>
      </p:pic>
      <p:sp>
        <p:nvSpPr>
          <p:cNvPr id="6" name="TextBox 5">
            <a:extLst>
              <a:ext uri="{FF2B5EF4-FFF2-40B4-BE49-F238E27FC236}">
                <a16:creationId xmlns:a16="http://schemas.microsoft.com/office/drawing/2014/main" id="{6B485B16-E401-1D2E-DBAD-3A74C9CB360A}"/>
              </a:ext>
            </a:extLst>
          </p:cNvPr>
          <p:cNvSpPr txBox="1"/>
          <p:nvPr/>
        </p:nvSpPr>
        <p:spPr>
          <a:xfrm>
            <a:off x="3832671" y="5393079"/>
            <a:ext cx="309841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latin typeface="Arial"/>
                <a:cs typeface="Arial"/>
              </a:rPr>
              <a:t>Check for any food allergy, intolerance, special dietary requirement or religious/cultural reasons for not handling or eating the ingredients in this recipe.</a:t>
            </a:r>
          </a:p>
        </p:txBody>
      </p:sp>
      <p:sp>
        <p:nvSpPr>
          <p:cNvPr id="4" name="Text Placeholder 1">
            <a:extLst>
              <a:ext uri="{FF2B5EF4-FFF2-40B4-BE49-F238E27FC236}">
                <a16:creationId xmlns:a16="http://schemas.microsoft.com/office/drawing/2014/main" id="{8156403A-9331-D832-27F2-0B7DCF428C44}"/>
              </a:ext>
            </a:extLst>
          </p:cNvPr>
          <p:cNvSpPr txBox="1">
            <a:spLocks/>
          </p:cNvSpPr>
          <p:nvPr/>
        </p:nvSpPr>
        <p:spPr>
          <a:xfrm>
            <a:off x="8100220" y="2307066"/>
            <a:ext cx="4403127" cy="3348945"/>
          </a:xfrm>
          <a:prstGeom prst="rect">
            <a:avLst/>
          </a:prstGeom>
        </p:spPr>
        <p:txBody>
          <a:bodyPr lIns="0" tIns="0" rIns="0" bIns="0" anchor="t">
            <a:noAutofit/>
          </a:bodyPr>
          <a:lstStyle>
            <a:lvl1pPr marL="0" indent="0" algn="l" defTabSz="914400" rtl="0" eaLnBrk="1" latinLnBrk="0" hangingPunct="1">
              <a:lnSpc>
                <a:spcPct val="90000"/>
              </a:lnSpc>
              <a:spcBef>
                <a:spcPts val="1000"/>
              </a:spcBef>
              <a:buFont typeface="Arial"/>
              <a:buNone/>
              <a:defRPr sz="1800" b="0" i="0" kern="1200">
                <a:solidFill>
                  <a:schemeClr val="tx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r>
              <a:rPr lang="en-GB" sz="2000">
                <a:latin typeface="Arial"/>
                <a:cs typeface="Arial"/>
              </a:rPr>
              <a:t>½ onion</a:t>
            </a:r>
          </a:p>
          <a:p>
            <a:r>
              <a:rPr lang="en-GB" sz="2000">
                <a:latin typeface="Arial"/>
                <a:cs typeface="Arial"/>
              </a:rPr>
              <a:t>½ pepper</a:t>
            </a:r>
          </a:p>
          <a:p>
            <a:r>
              <a:rPr lang="en-GB" sz="2000">
                <a:latin typeface="Arial"/>
                <a:cs typeface="Arial"/>
              </a:rPr>
              <a:t>1 tomato</a:t>
            </a:r>
          </a:p>
          <a:p>
            <a:r>
              <a:rPr lang="en-GB" sz="2000">
                <a:latin typeface="Arial"/>
                <a:cs typeface="Arial"/>
              </a:rPr>
              <a:t>25g reduced-fat cheddar cheese</a:t>
            </a:r>
          </a:p>
          <a:p>
            <a:r>
              <a:rPr lang="en-GB" sz="2000">
                <a:latin typeface="Arial"/>
                <a:cs typeface="Arial"/>
              </a:rPr>
              <a:t>1 wholemeal tortilla wrap</a:t>
            </a:r>
          </a:p>
          <a:p>
            <a:pPr>
              <a:spcBef>
                <a:spcPct val="50000"/>
              </a:spcBef>
            </a:pPr>
            <a:endParaRPr lang="en-GB" altLang="en-US" sz="2000">
              <a:latin typeface="Arial" panose="020B0604020202020204" pitchFamily="34" charset="0"/>
              <a:cs typeface="Arial" panose="020B0604020202020204" pitchFamily="34" charset="0"/>
            </a:endParaRPr>
          </a:p>
        </p:txBody>
      </p:sp>
      <p:pic>
        <p:nvPicPr>
          <p:cNvPr id="7" name="Picture 6" descr="A tray with food on it&#10;&#10;AI-generated content may be incorrect.">
            <a:extLst>
              <a:ext uri="{FF2B5EF4-FFF2-40B4-BE49-F238E27FC236}">
                <a16:creationId xmlns:a16="http://schemas.microsoft.com/office/drawing/2014/main" id="{3BF38312-CFD1-F2D4-500D-F1FEA6A1FD23}"/>
              </a:ext>
            </a:extLst>
          </p:cNvPr>
          <p:cNvPicPr>
            <a:picLocks noChangeAspect="1"/>
          </p:cNvPicPr>
          <p:nvPr/>
        </p:nvPicPr>
        <p:blipFill>
          <a:blip r:embed="rId3"/>
          <a:stretch>
            <a:fillRect/>
          </a:stretch>
        </p:blipFill>
        <p:spPr>
          <a:xfrm>
            <a:off x="874269" y="2269841"/>
            <a:ext cx="2767272" cy="3929904"/>
          </a:xfrm>
          <a:prstGeom prst="rect">
            <a:avLst/>
          </a:prstGeom>
        </p:spPr>
      </p:pic>
    </p:spTree>
    <p:extLst>
      <p:ext uri="{BB962C8B-B14F-4D97-AF65-F5344CB8AC3E}">
        <p14:creationId xmlns:p14="http://schemas.microsoft.com/office/powerpoint/2010/main" val="591552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5999" y="2283798"/>
            <a:ext cx="5102432" cy="3887293"/>
          </a:xfrm>
          <a:prstGeom prst="rect">
            <a:avLst/>
          </a:prstGeom>
          <a:solidFill>
            <a:srgbClr val="D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ext Placeholder 1"/>
          <p:cNvSpPr>
            <a:spLocks noGrp="1"/>
          </p:cNvSpPr>
          <p:nvPr>
            <p:ph type="body" sz="quarter" idx="3"/>
          </p:nvPr>
        </p:nvSpPr>
        <p:spPr>
          <a:xfrm>
            <a:off x="6332637" y="2376974"/>
            <a:ext cx="2244238" cy="3410810"/>
          </a:xfrm>
        </p:spPr>
        <p:txBody>
          <a:bodyPr>
            <a:noAutofit/>
          </a:bodyPr>
          <a:lstStyle/>
          <a:p>
            <a:r>
              <a:rPr lang="en-US" sz="2000"/>
              <a:t>Weighing scales </a:t>
            </a:r>
            <a:endParaRPr lang="en-GB" sz="2000" b="1"/>
          </a:p>
          <a:p>
            <a:r>
              <a:rPr lang="en-US" sz="2000"/>
              <a:t>Chopping boards </a:t>
            </a:r>
            <a:endParaRPr lang="en-GB" sz="2000" b="1"/>
          </a:p>
          <a:p>
            <a:r>
              <a:rPr lang="en-US" sz="2000"/>
              <a:t>Sharp knives</a:t>
            </a:r>
            <a:endParaRPr lang="en-GB" sz="2000" b="1"/>
          </a:p>
          <a:p>
            <a:r>
              <a:rPr lang="en-US" sz="2000"/>
              <a:t>Juicer </a:t>
            </a:r>
            <a:endParaRPr lang="en-GB" sz="2000" b="1"/>
          </a:p>
          <a:p>
            <a:r>
              <a:rPr lang="en-US" sz="2000"/>
              <a:t>Garlic press</a:t>
            </a:r>
            <a:endParaRPr lang="en-GB" sz="2000" b="1"/>
          </a:p>
          <a:p>
            <a:r>
              <a:rPr lang="en-US" sz="2000"/>
              <a:t>Mixing bowl </a:t>
            </a:r>
            <a:endParaRPr lang="en-GB" sz="2000" b="1"/>
          </a:p>
          <a:p>
            <a:r>
              <a:rPr lang="en-US" sz="2000"/>
              <a:t>Grater </a:t>
            </a:r>
            <a:endParaRPr lang="en-GB" sz="2000" b="1"/>
          </a:p>
          <a:p>
            <a:r>
              <a:rPr lang="en-US" sz="2000"/>
              <a:t>Wok or frying pan </a:t>
            </a:r>
            <a:endParaRPr lang="en-GB" sz="2000" b="1"/>
          </a:p>
          <a:p>
            <a:endParaRPr lang="en-GB" sz="2000"/>
          </a:p>
          <a:p>
            <a:endParaRPr lang="en-GB" sz="2000"/>
          </a:p>
        </p:txBody>
      </p:sp>
      <p:sp>
        <p:nvSpPr>
          <p:cNvPr id="3" name="Title 2"/>
          <p:cNvSpPr>
            <a:spLocks noGrp="1"/>
          </p:cNvSpPr>
          <p:nvPr>
            <p:ph type="title"/>
          </p:nvPr>
        </p:nvSpPr>
        <p:spPr/>
        <p:txBody>
          <a:bodyPr/>
          <a:lstStyle/>
          <a:p>
            <a:r>
              <a:rPr lang="en-GB"/>
              <a:t>Equipment</a:t>
            </a:r>
          </a:p>
        </p:txBody>
      </p:sp>
      <p:sp>
        <p:nvSpPr>
          <p:cNvPr id="8" name="Text Placeholder 1">
            <a:extLst>
              <a:ext uri="{FF2B5EF4-FFF2-40B4-BE49-F238E27FC236}">
                <a16:creationId xmlns:a16="http://schemas.microsoft.com/office/drawing/2014/main" id="{AA00399C-A102-6D14-1D1C-A3A2133B5CDA}"/>
              </a:ext>
            </a:extLst>
          </p:cNvPr>
          <p:cNvSpPr txBox="1">
            <a:spLocks/>
          </p:cNvSpPr>
          <p:nvPr/>
        </p:nvSpPr>
        <p:spPr>
          <a:xfrm>
            <a:off x="8679119" y="2378883"/>
            <a:ext cx="2424310" cy="3410810"/>
          </a:xfrm>
          <a:prstGeom prst="rect">
            <a:avLst/>
          </a:prstGeom>
        </p:spPr>
        <p:txBody>
          <a:bodyPr lIns="0" tIns="0" rIns="0" bIns="0" anchor="t">
            <a:noAutofit/>
          </a:bodyPr>
          <a:lstStyle>
            <a:lvl1pPr marL="0" indent="0" algn="l" defTabSz="914400" rtl="0" eaLnBrk="1" latinLnBrk="0" hangingPunct="1">
              <a:lnSpc>
                <a:spcPct val="90000"/>
              </a:lnSpc>
              <a:spcBef>
                <a:spcPts val="1000"/>
              </a:spcBef>
              <a:buFont typeface="Arial"/>
              <a:buNone/>
              <a:defRPr sz="1800" b="0" i="0" kern="1200">
                <a:solidFill>
                  <a:schemeClr val="tx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r>
              <a:rPr lang="en-US" sz="2000"/>
              <a:t>Heat resistant spoon</a:t>
            </a:r>
            <a:endParaRPr lang="en-GB" sz="2000" b="1"/>
          </a:p>
          <a:p>
            <a:r>
              <a:rPr lang="en-US" sz="2000"/>
              <a:t>Measuring spoons </a:t>
            </a:r>
            <a:endParaRPr lang="en-GB" sz="2000" b="1"/>
          </a:p>
          <a:p>
            <a:r>
              <a:rPr lang="en-US" sz="2000"/>
              <a:t>2 metal spoons </a:t>
            </a:r>
            <a:endParaRPr lang="en-GB" sz="2000" b="1"/>
          </a:p>
          <a:p>
            <a:endParaRPr lang="en-GB" sz="2000" b="1"/>
          </a:p>
          <a:p>
            <a:endParaRPr lang="en-GB" sz="2000"/>
          </a:p>
          <a:p>
            <a:endParaRPr lang="en-GB" sz="2000"/>
          </a:p>
        </p:txBody>
      </p:sp>
      <p:pic>
        <p:nvPicPr>
          <p:cNvPr id="6" name="Picture 5" descr="A pan with a measuring device and a bowl of juice&#10;&#10;AI-generated content may be incorrect.">
            <a:extLst>
              <a:ext uri="{FF2B5EF4-FFF2-40B4-BE49-F238E27FC236}">
                <a16:creationId xmlns:a16="http://schemas.microsoft.com/office/drawing/2014/main" id="{F433FAA4-E0F7-68B3-9D72-700FF0FFBD3B}"/>
              </a:ext>
            </a:extLst>
          </p:cNvPr>
          <p:cNvPicPr>
            <a:picLocks noChangeAspect="1"/>
          </p:cNvPicPr>
          <p:nvPr/>
        </p:nvPicPr>
        <p:blipFill>
          <a:blip r:embed="rId2"/>
          <a:stretch>
            <a:fillRect/>
          </a:stretch>
        </p:blipFill>
        <p:spPr>
          <a:xfrm>
            <a:off x="1431510" y="2271884"/>
            <a:ext cx="3372929" cy="3899207"/>
          </a:xfrm>
          <a:prstGeom prst="rect">
            <a:avLst/>
          </a:prstGeom>
        </p:spPr>
      </p:pic>
    </p:spTree>
    <p:extLst>
      <p:ext uri="{BB962C8B-B14F-4D97-AF65-F5344CB8AC3E}">
        <p14:creationId xmlns:p14="http://schemas.microsoft.com/office/powerpoint/2010/main" val="3097634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26510" y="1959498"/>
            <a:ext cx="5315519" cy="4309902"/>
          </a:xfrm>
          <a:prstGeom prst="rect">
            <a:avLst/>
          </a:prstGeom>
          <a:solidFill>
            <a:srgbClr val="DAE6C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lgn="ctr">
              <a:buFont typeface="Arial"/>
              <a:buChar char="•"/>
            </a:pPr>
            <a:endParaRPr lang="en-US">
              <a:solidFill>
                <a:schemeClr val="bg1"/>
              </a:solidFill>
              <a:ea typeface="Calibri" panose="020F0502020204030204"/>
              <a:cs typeface="Calibri" panose="020F0502020204030204"/>
            </a:endParaRPr>
          </a:p>
        </p:txBody>
      </p:sp>
      <p:sp>
        <p:nvSpPr>
          <p:cNvPr id="6" name="Title 1"/>
          <p:cNvSpPr txBox="1">
            <a:spLocks/>
          </p:cNvSpPr>
          <p:nvPr/>
        </p:nvSpPr>
        <p:spPr>
          <a:xfrm>
            <a:off x="995829" y="1362771"/>
            <a:ext cx="9720000" cy="720000"/>
          </a:xfrm>
          <a:prstGeom prst="rect">
            <a:avLst/>
          </a:prstGeom>
        </p:spPr>
        <p:txBody>
          <a:bodyPr lIns="0" tIns="0" rIns="0" bIns="0" anchor="t"/>
          <a:lstStyle>
            <a:lvl1pPr algn="l" defTabSz="914400" rtl="0" eaLnBrk="1" latinLnBrk="0" hangingPunct="1">
              <a:lnSpc>
                <a:spcPct val="90000"/>
              </a:lnSpc>
              <a:spcBef>
                <a:spcPct val="0"/>
              </a:spcBef>
              <a:buNone/>
              <a:defRPr sz="3400" b="1" i="0" kern="1200">
                <a:solidFill>
                  <a:srgbClr val="79AA41"/>
                </a:solidFill>
                <a:latin typeface="Arial" charset="0"/>
                <a:ea typeface="Arial" charset="0"/>
                <a:cs typeface="Arial" charset="0"/>
              </a:defRPr>
            </a:lvl1pPr>
          </a:lstStyle>
          <a:p>
            <a:r>
              <a:rPr lang="en-US"/>
              <a:t>Food skills</a:t>
            </a:r>
          </a:p>
          <a:p>
            <a:endParaRPr lang="en-US"/>
          </a:p>
        </p:txBody>
      </p:sp>
      <p:sp>
        <p:nvSpPr>
          <p:cNvPr id="7" name="Subtitle 2"/>
          <p:cNvSpPr txBox="1">
            <a:spLocks/>
          </p:cNvSpPr>
          <p:nvPr/>
        </p:nvSpPr>
        <p:spPr>
          <a:xfrm>
            <a:off x="5950571" y="2082771"/>
            <a:ext cx="4371715"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sz="2000"/>
              <a:t>Weigh</a:t>
            </a:r>
          </a:p>
          <a:p>
            <a:pPr marL="0" indent="0">
              <a:buNone/>
            </a:pPr>
            <a:r>
              <a:rPr lang="en-GB" sz="2000"/>
              <a:t>Measure</a:t>
            </a:r>
          </a:p>
          <a:p>
            <a:pPr marL="0" indent="0">
              <a:buNone/>
            </a:pPr>
            <a:r>
              <a:rPr lang="en-GB" sz="2000"/>
              <a:t>Juice</a:t>
            </a:r>
          </a:p>
          <a:p>
            <a:pPr marL="0" indent="0">
              <a:buNone/>
            </a:pPr>
            <a:r>
              <a:rPr lang="en-GB" sz="2000"/>
              <a:t>Cut</a:t>
            </a:r>
          </a:p>
          <a:p>
            <a:pPr marL="0" indent="0">
              <a:buNone/>
            </a:pPr>
            <a:r>
              <a:rPr lang="en-GB" sz="2000"/>
              <a:t>Chop</a:t>
            </a:r>
          </a:p>
          <a:p>
            <a:pPr marL="0" indent="0">
              <a:buNone/>
            </a:pPr>
            <a:r>
              <a:rPr lang="en-GB" sz="2000"/>
              <a:t>Slice</a:t>
            </a:r>
          </a:p>
          <a:p>
            <a:pPr marL="0" indent="0">
              <a:buNone/>
            </a:pPr>
            <a:r>
              <a:rPr lang="en-GB" sz="2000"/>
              <a:t>Dice and trim </a:t>
            </a:r>
          </a:p>
          <a:p>
            <a:pPr marL="0" indent="0">
              <a:buNone/>
            </a:pPr>
            <a:r>
              <a:rPr lang="en-GB" sz="2000"/>
              <a:t>Crush</a:t>
            </a:r>
          </a:p>
          <a:p>
            <a:pPr marL="0" indent="0">
              <a:buNone/>
            </a:pPr>
            <a:r>
              <a:rPr lang="en-GB" sz="2000"/>
              <a:t>Mix</a:t>
            </a:r>
            <a:endParaRPr lang="en-GB" sz="2800"/>
          </a:p>
        </p:txBody>
      </p:sp>
      <p:sp>
        <p:nvSpPr>
          <p:cNvPr id="2" name="TextBox 1">
            <a:extLst>
              <a:ext uri="{FF2B5EF4-FFF2-40B4-BE49-F238E27FC236}">
                <a16:creationId xmlns:a16="http://schemas.microsoft.com/office/drawing/2014/main" id="{9E25659F-842C-8D50-5D74-551976692F7F}"/>
              </a:ext>
            </a:extLst>
          </p:cNvPr>
          <p:cNvSpPr txBox="1"/>
          <p:nvPr/>
        </p:nvSpPr>
        <p:spPr>
          <a:xfrm>
            <a:off x="8196690" y="2043002"/>
            <a:ext cx="2743200" cy="15850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GB" sz="2000">
                <a:latin typeface="Arial" panose="020B0604020202020204" pitchFamily="34" charset="0"/>
                <a:cs typeface="Arial" panose="020B0604020202020204" pitchFamily="34" charset="0"/>
              </a:rPr>
              <a:t>Stir and combine </a:t>
            </a:r>
          </a:p>
          <a:p>
            <a:pPr>
              <a:lnSpc>
                <a:spcPct val="90000"/>
              </a:lnSpc>
              <a:spcBef>
                <a:spcPts val="1000"/>
              </a:spcBef>
            </a:pPr>
            <a:r>
              <a:rPr lang="en-GB" sz="2000">
                <a:latin typeface="Arial" panose="020B0604020202020204" pitchFamily="34" charset="0"/>
                <a:cs typeface="Arial" panose="020B0604020202020204" pitchFamily="34" charset="0"/>
              </a:rPr>
              <a:t>Grate</a:t>
            </a:r>
          </a:p>
          <a:p>
            <a:pPr>
              <a:lnSpc>
                <a:spcPct val="90000"/>
              </a:lnSpc>
              <a:spcBef>
                <a:spcPts val="1000"/>
              </a:spcBef>
            </a:pPr>
            <a:r>
              <a:rPr lang="en-GB" sz="2000">
                <a:latin typeface="Arial" panose="020B0604020202020204" pitchFamily="34" charset="0"/>
                <a:cs typeface="Arial" panose="020B0604020202020204" pitchFamily="34" charset="0"/>
              </a:rPr>
              <a:t>Portion/divide</a:t>
            </a:r>
          </a:p>
          <a:p>
            <a:pPr>
              <a:lnSpc>
                <a:spcPct val="90000"/>
              </a:lnSpc>
              <a:spcBef>
                <a:spcPts val="1000"/>
              </a:spcBef>
            </a:pPr>
            <a:r>
              <a:rPr lang="en-GB" sz="2000">
                <a:latin typeface="Arial" panose="020B0604020202020204" pitchFamily="34" charset="0"/>
                <a:cs typeface="Arial" panose="020B0604020202020204" pitchFamily="34" charset="0"/>
              </a:rPr>
              <a:t>Stir-fry</a:t>
            </a:r>
          </a:p>
        </p:txBody>
      </p:sp>
      <p:pic>
        <p:nvPicPr>
          <p:cNvPr id="3" name="Picture 3" descr="DSC01693">
            <a:extLst>
              <a:ext uri="{FF2B5EF4-FFF2-40B4-BE49-F238E27FC236}">
                <a16:creationId xmlns:a16="http://schemas.microsoft.com/office/drawing/2014/main" id="{50FF10AC-EFF9-6D5E-C84B-161E27CC47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288" y="2013063"/>
            <a:ext cx="2590311" cy="19232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video camera with a play button&#10;&#10;AI-generated content may be incorrect.">
            <a:hlinkClick r:id="rId4"/>
            <a:extLst>
              <a:ext uri="{FF2B5EF4-FFF2-40B4-BE49-F238E27FC236}">
                <a16:creationId xmlns:a16="http://schemas.microsoft.com/office/drawing/2014/main" id="{A5C2A39D-0468-CCBA-53BF-A536B91041BD}"/>
              </a:ext>
            </a:extLst>
          </p:cNvPr>
          <p:cNvPicPr>
            <a:picLocks noChangeAspect="1"/>
          </p:cNvPicPr>
          <p:nvPr/>
        </p:nvPicPr>
        <p:blipFill>
          <a:blip r:embed="rId5"/>
          <a:stretch>
            <a:fillRect/>
          </a:stretch>
        </p:blipFill>
        <p:spPr>
          <a:xfrm>
            <a:off x="134076" y="3712332"/>
            <a:ext cx="804233" cy="804233"/>
          </a:xfrm>
          <a:prstGeom prst="rect">
            <a:avLst/>
          </a:prstGeom>
        </p:spPr>
      </p:pic>
      <p:sp>
        <p:nvSpPr>
          <p:cNvPr id="8" name="TextBox 7">
            <a:extLst>
              <a:ext uri="{FF2B5EF4-FFF2-40B4-BE49-F238E27FC236}">
                <a16:creationId xmlns:a16="http://schemas.microsoft.com/office/drawing/2014/main" id="{1363FFA0-88AE-760B-7F31-21593FC0E9E3}"/>
              </a:ext>
            </a:extLst>
          </p:cNvPr>
          <p:cNvSpPr txBox="1"/>
          <p:nvPr/>
        </p:nvSpPr>
        <p:spPr>
          <a:xfrm>
            <a:off x="967597" y="3976030"/>
            <a:ext cx="4758913"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Click below to see how to de-seed a </a:t>
            </a:r>
            <a:r>
              <a:rPr lang="en-US" sz="2000" dirty="0" err="1">
                <a:latin typeface="Arial" panose="020B0604020202020204" pitchFamily="34" charset="0"/>
                <a:cs typeface="Arial" panose="020B0604020202020204" pitchFamily="34" charset="0"/>
              </a:rPr>
              <a:t>chilli</a:t>
            </a:r>
            <a:endParaRPr lang="en-US" sz="2000" dirty="0">
              <a:latin typeface="Arial" panose="020B0604020202020204" pitchFamily="34" charset="0"/>
              <a:cs typeface="Arial" panose="020B0604020202020204" pitchFamily="34" charset="0"/>
            </a:endParaRPr>
          </a:p>
        </p:txBody>
      </p:sp>
      <p:pic>
        <p:nvPicPr>
          <p:cNvPr id="9" name="Online Media 8" title="Preparing a chilli">
            <a:hlinkClick r:id="" action="ppaction://media"/>
            <a:extLst>
              <a:ext uri="{FF2B5EF4-FFF2-40B4-BE49-F238E27FC236}">
                <a16:creationId xmlns:a16="http://schemas.microsoft.com/office/drawing/2014/main" id="{60509CA3-FFBF-24B1-DB20-76C6E5215E42}"/>
              </a:ext>
            </a:extLst>
          </p:cNvPr>
          <p:cNvPicPr>
            <a:picLocks noRot="1" noChangeAspect="1"/>
          </p:cNvPicPr>
          <p:nvPr>
            <a:videoFile r:link="rId1"/>
          </p:nvPr>
        </p:nvPicPr>
        <p:blipFill>
          <a:blip r:embed="rId6"/>
          <a:stretch>
            <a:fillRect/>
          </a:stretch>
        </p:blipFill>
        <p:spPr>
          <a:xfrm>
            <a:off x="1067288" y="4755991"/>
            <a:ext cx="3280635" cy="1853559"/>
          </a:xfrm>
          <a:prstGeom prst="rect">
            <a:avLst/>
          </a:prstGeom>
        </p:spPr>
      </p:pic>
    </p:spTree>
    <p:extLst>
      <p:ext uri="{BB962C8B-B14F-4D97-AF65-F5344CB8AC3E}">
        <p14:creationId xmlns:p14="http://schemas.microsoft.com/office/powerpoint/2010/main" val="240592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E2690-5B02-89CB-91D1-7E97318AEFC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9DA8069-8F40-AE7E-FCD4-15C2F93B0CE3}"/>
              </a:ext>
            </a:extLst>
          </p:cNvPr>
          <p:cNvSpPr txBox="1"/>
          <p:nvPr/>
        </p:nvSpPr>
        <p:spPr>
          <a:xfrm>
            <a:off x="612047" y="911843"/>
            <a:ext cx="6097656" cy="615553"/>
          </a:xfrm>
          <a:prstGeom prst="rect">
            <a:avLst/>
          </a:prstGeom>
          <a:noFill/>
        </p:spPr>
        <p:txBody>
          <a:bodyPr wrap="square">
            <a:spAutoFit/>
          </a:bodyPr>
          <a:lstStyle/>
          <a:p>
            <a:r>
              <a:rPr lang="en-GB" sz="3400" b="1">
                <a:solidFill>
                  <a:srgbClr val="79AA41"/>
                </a:solidFill>
                <a:latin typeface="Arial" panose="020B0604020202020204" pitchFamily="34" charset="0"/>
                <a:cs typeface="Arial" panose="020B0604020202020204" pitchFamily="34" charset="0"/>
              </a:rPr>
              <a:t>Method</a:t>
            </a:r>
          </a:p>
        </p:txBody>
      </p:sp>
      <p:sp>
        <p:nvSpPr>
          <p:cNvPr id="5" name="TextBox 4">
            <a:extLst>
              <a:ext uri="{FF2B5EF4-FFF2-40B4-BE49-F238E27FC236}">
                <a16:creationId xmlns:a16="http://schemas.microsoft.com/office/drawing/2014/main" id="{C7DDCAB3-520C-59D8-B5FC-ABEAFDF9CB01}"/>
              </a:ext>
            </a:extLst>
          </p:cNvPr>
          <p:cNvSpPr txBox="1"/>
          <p:nvPr/>
        </p:nvSpPr>
        <p:spPr>
          <a:xfrm>
            <a:off x="612047" y="1548998"/>
            <a:ext cx="10561720" cy="3760004"/>
          </a:xfrm>
          <a:prstGeom prst="rect">
            <a:avLst/>
          </a:prstGeom>
          <a:noFill/>
        </p:spPr>
        <p:txBody>
          <a:bodyPr wrap="square" lIns="91440" tIns="45720" rIns="91440" bIns="45720" anchor="t">
            <a:spAutoFit/>
          </a:bodyPr>
          <a:lstStyle/>
          <a:p>
            <a:pPr marL="342900" lvl="0" indent="-342900">
              <a:lnSpc>
                <a:spcPct val="90000"/>
              </a:lnSpc>
              <a:spcBef>
                <a:spcPts val="1000"/>
              </a:spcBef>
              <a:buAutoNum type="arabicPeriod"/>
            </a:pPr>
            <a:r>
              <a:rPr lang="en-GB" sz="2000" dirty="0">
                <a:effectLst/>
                <a:latin typeface="Arial" panose="020B0604020202020204" pitchFamily="34" charset="0"/>
                <a:ea typeface="MS Mincho"/>
                <a:cs typeface="Arial" panose="020B0604020202020204" pitchFamily="34" charset="0"/>
              </a:rPr>
              <a:t>Prepare the marinade ingredients and place in a bowl:</a:t>
            </a:r>
            <a:endParaRPr lang="en-GB" sz="2000" dirty="0">
              <a:effectLst/>
              <a:latin typeface="Arial" panose="020B0604020202020204" pitchFamily="34" charset="0"/>
              <a:ea typeface="MS Mincho" panose="02020609040205080304" pitchFamily="49" charset="-128"/>
              <a:cs typeface="Arial" panose="020B0604020202020204" pitchFamily="34" charset="0"/>
            </a:endParaRPr>
          </a:p>
          <a:p>
            <a:pPr marL="742950" lvl="1" indent="-285750">
              <a:lnSpc>
                <a:spcPct val="90000"/>
              </a:lnSpc>
              <a:spcBef>
                <a:spcPts val="1000"/>
              </a:spcBef>
              <a:buFont typeface="Arial" panose="020B0604020202020204" pitchFamily="34" charset="0"/>
              <a:buChar char="•"/>
            </a:pPr>
            <a:r>
              <a:rPr lang="en-GB" sz="2000" dirty="0">
                <a:effectLst/>
                <a:latin typeface="Arial" panose="020B0604020202020204" pitchFamily="34" charset="0"/>
                <a:ea typeface="MS Mincho" panose="02020609040205080304" pitchFamily="49" charset="-128"/>
                <a:cs typeface="Arial" panose="020B0604020202020204" pitchFamily="34" charset="0"/>
              </a:rPr>
              <a:t>juice the lime;</a:t>
            </a:r>
          </a:p>
          <a:p>
            <a:pPr marL="742950" lvl="1" indent="-285750">
              <a:lnSpc>
                <a:spcPct val="90000"/>
              </a:lnSpc>
              <a:spcBef>
                <a:spcPts val="1000"/>
              </a:spcBef>
              <a:buFont typeface="Arial" panose="020B0604020202020204" pitchFamily="34" charset="0"/>
              <a:buChar char="•"/>
            </a:pPr>
            <a:r>
              <a:rPr lang="en-GB" sz="2000" dirty="0">
                <a:effectLst/>
                <a:latin typeface="Arial" panose="020B0604020202020204" pitchFamily="34" charset="0"/>
                <a:ea typeface="MS Mincho" panose="02020609040205080304" pitchFamily="49" charset="-128"/>
                <a:cs typeface="Arial" panose="020B0604020202020204" pitchFamily="34" charset="0"/>
              </a:rPr>
              <a:t>peel and crush the garlic;</a:t>
            </a:r>
          </a:p>
          <a:p>
            <a:pPr marL="742950" lvl="1" indent="-285750">
              <a:lnSpc>
                <a:spcPct val="90000"/>
              </a:lnSpc>
              <a:spcBef>
                <a:spcPts val="1000"/>
              </a:spcBef>
              <a:buFont typeface="Arial" panose="020B0604020202020204" pitchFamily="34" charset="0"/>
              <a:buChar char="•"/>
            </a:pPr>
            <a:r>
              <a:rPr lang="en-GB" sz="2000" dirty="0">
                <a:effectLst/>
                <a:latin typeface="Arial" panose="020B0604020202020204" pitchFamily="34" charset="0"/>
                <a:ea typeface="MS Mincho" panose="02020609040205080304" pitchFamily="49" charset="-128"/>
                <a:cs typeface="Arial" panose="020B0604020202020204" pitchFamily="34" charset="0"/>
              </a:rPr>
              <a:t>de-seed and slice the chilli;</a:t>
            </a:r>
          </a:p>
          <a:p>
            <a:pPr marL="742950" lvl="1" indent="-285750">
              <a:lnSpc>
                <a:spcPct val="90000"/>
              </a:lnSpc>
              <a:spcBef>
                <a:spcPts val="1000"/>
              </a:spcBef>
              <a:buFont typeface="Arial" panose="020B0604020202020204" pitchFamily="34" charset="0"/>
              <a:buChar char="•"/>
            </a:pPr>
            <a:r>
              <a:rPr lang="en-GB" sz="2000" dirty="0">
                <a:effectLst/>
                <a:latin typeface="Arial" panose="020B0604020202020204" pitchFamily="34" charset="0"/>
                <a:ea typeface="MS Mincho" panose="02020609040205080304" pitchFamily="49" charset="-128"/>
                <a:cs typeface="Arial" panose="020B0604020202020204" pitchFamily="34" charset="0"/>
              </a:rPr>
              <a:t>chop the coriander.</a:t>
            </a:r>
          </a:p>
          <a:p>
            <a:pPr marL="283845" lvl="0" indent="-283845">
              <a:lnSpc>
                <a:spcPct val="90000"/>
              </a:lnSpc>
              <a:spcBef>
                <a:spcPts val="1000"/>
              </a:spcBef>
            </a:pPr>
            <a:r>
              <a:rPr lang="en-GB" sz="2000" dirty="0">
                <a:effectLst/>
                <a:latin typeface="Arial" panose="020B0604020202020204" pitchFamily="34" charset="0"/>
                <a:ea typeface="MS Mincho" panose="02020609040205080304" pitchFamily="49" charset="-128"/>
                <a:cs typeface="Arial" panose="020B0604020202020204" pitchFamily="34" charset="0"/>
              </a:rPr>
              <a:t>2.   Add the paprika and oil. Stir everything together.</a:t>
            </a:r>
          </a:p>
          <a:p>
            <a:pPr marL="283845" lvl="0" indent="-283845">
              <a:lnSpc>
                <a:spcPct val="90000"/>
              </a:lnSpc>
              <a:spcBef>
                <a:spcPts val="1000"/>
              </a:spcBef>
            </a:pPr>
            <a:r>
              <a:rPr lang="en-GB" sz="2000" dirty="0">
                <a:effectLst/>
                <a:latin typeface="Arial" panose="020B0604020202020204" pitchFamily="34" charset="0"/>
                <a:ea typeface="MS Mincho" panose="02020609040205080304" pitchFamily="49" charset="-128"/>
                <a:cs typeface="Arial" panose="020B0604020202020204" pitchFamily="34" charset="0"/>
              </a:rPr>
              <a:t>3.   On a red chopping board, remove any gristle from the chicken and cut into strips. Thoroughly wash and dry hands after touching the raw meat. Mix with the marinade, cover and place in the fridge until needed.</a:t>
            </a:r>
          </a:p>
          <a:p>
            <a:pPr marL="283845" lvl="0" indent="-283845">
              <a:lnSpc>
                <a:spcPct val="90000"/>
              </a:lnSpc>
              <a:spcBef>
                <a:spcPts val="1000"/>
              </a:spcBef>
            </a:pPr>
            <a:endParaRPr lang="en-GB" sz="2000" dirty="0">
              <a:effectLst/>
              <a:latin typeface="Arial" panose="020B0604020202020204" pitchFamily="34" charset="0"/>
              <a:ea typeface="MS Mincho" panose="02020609040205080304" pitchFamily="49" charset="-128"/>
              <a:cs typeface="Arial" panose="020B0604020202020204" pitchFamily="34" charset="0"/>
            </a:endParaRPr>
          </a:p>
        </p:txBody>
      </p:sp>
      <p:pic>
        <p:nvPicPr>
          <p:cNvPr id="3" name="Picture 2" descr="A plate of food with a bowl of cheese and a bowl of salsa&#10;&#10;AI-generated content may be incorrect.">
            <a:extLst>
              <a:ext uri="{FF2B5EF4-FFF2-40B4-BE49-F238E27FC236}">
                <a16:creationId xmlns:a16="http://schemas.microsoft.com/office/drawing/2014/main" id="{CA4BA42F-8878-7020-BA7F-608352BDB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1026" y="1845490"/>
            <a:ext cx="2661706" cy="192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331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CF1F8-4992-AEA4-44B6-35625F5732B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082573F-DE8A-2A2E-8A85-3E2B50248594}"/>
              </a:ext>
            </a:extLst>
          </p:cNvPr>
          <p:cNvSpPr txBox="1"/>
          <p:nvPr/>
        </p:nvSpPr>
        <p:spPr>
          <a:xfrm>
            <a:off x="613741" y="1206813"/>
            <a:ext cx="6097656" cy="615553"/>
          </a:xfrm>
          <a:prstGeom prst="rect">
            <a:avLst/>
          </a:prstGeom>
          <a:noFill/>
        </p:spPr>
        <p:txBody>
          <a:bodyPr wrap="square">
            <a:spAutoFit/>
          </a:bodyPr>
          <a:lstStyle/>
          <a:p>
            <a:r>
              <a:rPr lang="en-GB" sz="3400" b="1">
                <a:solidFill>
                  <a:srgbClr val="79AA41"/>
                </a:solidFill>
                <a:latin typeface="Arial" panose="020B0604020202020204" pitchFamily="34" charset="0"/>
                <a:cs typeface="Arial" panose="020B0604020202020204" pitchFamily="34" charset="0"/>
              </a:rPr>
              <a:t>Method</a:t>
            </a:r>
          </a:p>
        </p:txBody>
      </p:sp>
      <p:sp>
        <p:nvSpPr>
          <p:cNvPr id="6" name="TextBox 5">
            <a:extLst>
              <a:ext uri="{FF2B5EF4-FFF2-40B4-BE49-F238E27FC236}">
                <a16:creationId xmlns:a16="http://schemas.microsoft.com/office/drawing/2014/main" id="{3937D08B-A598-47EB-43BE-C405CD4CCEE5}"/>
              </a:ext>
            </a:extLst>
          </p:cNvPr>
          <p:cNvSpPr txBox="1"/>
          <p:nvPr/>
        </p:nvSpPr>
        <p:spPr>
          <a:xfrm>
            <a:off x="615839" y="1821862"/>
            <a:ext cx="8663369" cy="5698996"/>
          </a:xfrm>
          <a:prstGeom prst="rect">
            <a:avLst/>
          </a:prstGeom>
          <a:noFill/>
        </p:spPr>
        <p:txBody>
          <a:bodyPr wrap="square" lIns="91440" tIns="45720" rIns="91440" bIns="45720" anchor="t">
            <a:spAutoFit/>
          </a:bodyPr>
          <a:lstStyle/>
          <a:p>
            <a:pPr marL="283845" lvl="0" indent="-283845">
              <a:lnSpc>
                <a:spcPct val="90000"/>
              </a:lnSpc>
              <a:spcBef>
                <a:spcPts val="1000"/>
              </a:spcBef>
            </a:pPr>
            <a:r>
              <a:rPr lang="en-GB" sz="2000" dirty="0">
                <a:latin typeface="Arial" panose="020B0604020202020204" pitchFamily="34" charset="0"/>
                <a:ea typeface="MS Mincho" panose="02020609040205080304" pitchFamily="49" charset="-128"/>
                <a:cs typeface="Arial" panose="020B0604020202020204" pitchFamily="34" charset="0"/>
              </a:rPr>
              <a:t>4. Prepare the remaining ingredients with a clean knife on a clean chopping board:</a:t>
            </a:r>
          </a:p>
          <a:p>
            <a:pPr marL="800100" lvl="1" indent="-342900">
              <a:lnSpc>
                <a:spcPct val="90000"/>
              </a:lnSpc>
              <a:spcBef>
                <a:spcPts val="1000"/>
              </a:spcBef>
              <a:buFont typeface="Arial" panose="020B0604020202020204" pitchFamily="34" charset="0"/>
              <a:buChar char="•"/>
            </a:pPr>
            <a:r>
              <a:rPr lang="en-GB" sz="2000" dirty="0">
                <a:latin typeface="Arial" panose="020B0604020202020204" pitchFamily="34" charset="0"/>
                <a:ea typeface="MS Mincho" panose="02020609040205080304" pitchFamily="49" charset="-128"/>
                <a:cs typeface="Arial" panose="020B0604020202020204" pitchFamily="34" charset="0"/>
              </a:rPr>
              <a:t>peel and slice the onion;</a:t>
            </a:r>
          </a:p>
          <a:p>
            <a:pPr marL="800100" lvl="1" indent="-342900">
              <a:lnSpc>
                <a:spcPct val="90000"/>
              </a:lnSpc>
              <a:spcBef>
                <a:spcPts val="1000"/>
              </a:spcBef>
              <a:buFont typeface="Arial" panose="020B0604020202020204" pitchFamily="34" charset="0"/>
              <a:buChar char="•"/>
            </a:pPr>
            <a:r>
              <a:rPr lang="en-GB" sz="2000" dirty="0">
                <a:latin typeface="Arial" panose="020B0604020202020204" pitchFamily="34" charset="0"/>
                <a:ea typeface="MS Mincho" panose="02020609040205080304" pitchFamily="49" charset="-128"/>
                <a:cs typeface="Arial" panose="020B0604020202020204" pitchFamily="34" charset="0"/>
              </a:rPr>
              <a:t>de-seed and slice pepper;</a:t>
            </a:r>
          </a:p>
          <a:p>
            <a:pPr marL="800100" lvl="1" indent="-342900">
              <a:lnSpc>
                <a:spcPct val="90000"/>
              </a:lnSpc>
              <a:spcBef>
                <a:spcPts val="1000"/>
              </a:spcBef>
              <a:buFont typeface="Arial" panose="020B0604020202020204" pitchFamily="34" charset="0"/>
              <a:buChar char="•"/>
            </a:pPr>
            <a:r>
              <a:rPr lang="en-GB" sz="2000" dirty="0">
                <a:latin typeface="Arial" panose="020B0604020202020204" pitchFamily="34" charset="0"/>
                <a:ea typeface="MS Mincho" panose="02020609040205080304" pitchFamily="49" charset="-128"/>
                <a:cs typeface="Arial" panose="020B0604020202020204" pitchFamily="34" charset="0"/>
              </a:rPr>
              <a:t>chop the tomato;</a:t>
            </a:r>
          </a:p>
          <a:p>
            <a:pPr marL="800100" lvl="1" indent="-342900">
              <a:lnSpc>
                <a:spcPct val="90000"/>
              </a:lnSpc>
              <a:spcBef>
                <a:spcPts val="1000"/>
              </a:spcBef>
              <a:buFont typeface="Arial" panose="020B0604020202020204" pitchFamily="34" charset="0"/>
              <a:buChar char="•"/>
            </a:pPr>
            <a:r>
              <a:rPr lang="en-GB" sz="2000" dirty="0">
                <a:latin typeface="Arial" panose="020B0604020202020204" pitchFamily="34" charset="0"/>
                <a:ea typeface="MS Mincho" panose="02020609040205080304" pitchFamily="49" charset="-128"/>
                <a:cs typeface="Arial" panose="020B0604020202020204" pitchFamily="34" charset="0"/>
              </a:rPr>
              <a:t>grate the cheese.</a:t>
            </a:r>
          </a:p>
          <a:p>
            <a:pPr marL="284400" lvl="0" indent="-284400">
              <a:lnSpc>
                <a:spcPct val="90000"/>
              </a:lnSpc>
              <a:spcBef>
                <a:spcPts val="1000"/>
              </a:spcBef>
              <a:buAutoNum type="arabicPeriod" startAt="5"/>
            </a:pPr>
            <a:r>
              <a:rPr lang="en-GB" sz="2000" dirty="0">
                <a:latin typeface="Arial" panose="020B0604020202020204" pitchFamily="34" charset="0"/>
                <a:cs typeface="Arial" panose="020B0604020202020204" pitchFamily="34" charset="0"/>
              </a:rPr>
              <a:t>Add the marinated chicken to a hot wok or frying pan and stir-fry for about 4 minutes. Check that the chicken is cooked throughout, and no pink remains.</a:t>
            </a:r>
          </a:p>
          <a:p>
            <a:pPr marL="284400" indent="-284400">
              <a:lnSpc>
                <a:spcPct val="90000"/>
              </a:lnSpc>
              <a:spcBef>
                <a:spcPts val="1000"/>
              </a:spcBef>
              <a:buFontTx/>
              <a:buAutoNum type="arabicPeriod" startAt="5"/>
            </a:pPr>
            <a:r>
              <a:rPr lang="en-GB" sz="2000" dirty="0">
                <a:latin typeface="Arial" panose="020B0604020202020204" pitchFamily="34" charset="0"/>
                <a:cs typeface="Arial" panose="020B0604020202020204" pitchFamily="34" charset="0"/>
              </a:rPr>
              <a:t>Add the onion and pepper and continue to cook for a further 2 minutes until softened. </a:t>
            </a:r>
          </a:p>
          <a:p>
            <a:pPr marL="284400" indent="-284400">
              <a:lnSpc>
                <a:spcPct val="90000"/>
              </a:lnSpc>
              <a:spcBef>
                <a:spcPts val="1000"/>
              </a:spcBef>
              <a:buFontTx/>
              <a:buAutoNum type="arabicPeriod" startAt="5"/>
            </a:pPr>
            <a:r>
              <a:rPr lang="en-GB" sz="2000" dirty="0">
                <a:latin typeface="Arial" panose="020B0604020202020204" pitchFamily="34" charset="0"/>
                <a:cs typeface="Arial" panose="020B0604020202020204" pitchFamily="34" charset="0"/>
              </a:rPr>
              <a:t>Spread a little of the fajita mix in the centre of the tortilla, add some tomato, cheese and any optional ingredients such as guacamole, salsa or natural yogurt and then roll up.</a:t>
            </a:r>
          </a:p>
          <a:p>
            <a:endParaRPr lang="en-GB" dirty="0"/>
          </a:p>
          <a:p>
            <a:pPr marL="342900" lvl="0" indent="-342900">
              <a:buAutoNum type="arabicPeriod" startAt="5"/>
            </a:pPr>
            <a:endParaRPr lang="en-GB" dirty="0"/>
          </a:p>
          <a:p>
            <a:endParaRPr lang="en-GB" dirty="0">
              <a:latin typeface="Arial"/>
              <a:ea typeface="MS Mincho"/>
              <a:cs typeface="Arial"/>
            </a:endParaRPr>
          </a:p>
        </p:txBody>
      </p:sp>
      <p:pic>
        <p:nvPicPr>
          <p:cNvPr id="7" name="Picture 6" descr="A plate of food with a bowl of cheese and a bowl of cheese&#10;&#10;AI-generated content may be incorrect.">
            <a:extLst>
              <a:ext uri="{FF2B5EF4-FFF2-40B4-BE49-F238E27FC236}">
                <a16:creationId xmlns:a16="http://schemas.microsoft.com/office/drawing/2014/main" id="{C6E22BAB-367F-6186-8FE6-96DD48C4796C}"/>
              </a:ext>
            </a:extLst>
          </p:cNvPr>
          <p:cNvPicPr>
            <a:picLocks noChangeAspect="1"/>
          </p:cNvPicPr>
          <p:nvPr/>
        </p:nvPicPr>
        <p:blipFill>
          <a:blip r:embed="rId2"/>
          <a:stretch>
            <a:fillRect/>
          </a:stretch>
        </p:blipFill>
        <p:spPr>
          <a:xfrm>
            <a:off x="9542721" y="2417718"/>
            <a:ext cx="2226784" cy="2965625"/>
          </a:xfrm>
          <a:prstGeom prst="rect">
            <a:avLst/>
          </a:prstGeom>
        </p:spPr>
      </p:pic>
    </p:spTree>
    <p:extLst>
      <p:ext uri="{BB962C8B-B14F-4D97-AF65-F5344CB8AC3E}">
        <p14:creationId xmlns:p14="http://schemas.microsoft.com/office/powerpoint/2010/main" val="10933468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BB7717B116CB0458FBBE0A0DE0182DD" ma:contentTypeVersion="13" ma:contentTypeDescription="Create a new document." ma:contentTypeScope="" ma:versionID="137b2bab820a419a40b4603ae7abae1c">
  <xsd:schema xmlns:xsd="http://www.w3.org/2001/XMLSchema" xmlns:xs="http://www.w3.org/2001/XMLSchema" xmlns:p="http://schemas.microsoft.com/office/2006/metadata/properties" xmlns:ns2="4c7d02dd-d8f6-4ac9-bd74-b11e6dbbf829" xmlns:ns3="e23bd75c-2c0f-42ec-881a-8c8145746009" targetNamespace="http://schemas.microsoft.com/office/2006/metadata/properties" ma:root="true" ma:fieldsID="2fd01da5dc91ffbe40dbb14f60d4d2be" ns2:_="" ns3:_="">
    <xsd:import namespace="4c7d02dd-d8f6-4ac9-bd74-b11e6dbbf829"/>
    <xsd:import namespace="e23bd75c-2c0f-42ec-881a-8c814574600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7d02dd-d8f6-4ac9-bd74-b11e6dbbf8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3bd75c-2c0f-42ec-881a-8c814574600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ee8a2b1-86da-4118-9ec0-6d7b842742b1}" ma:internalName="TaxCatchAll" ma:showField="CatchAllData" ma:web="e23bd75c-2c0f-42ec-881a-8c81457460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c7d02dd-d8f6-4ac9-bd74-b11e6dbbf829">
      <Terms xmlns="http://schemas.microsoft.com/office/infopath/2007/PartnerControls"/>
    </lcf76f155ced4ddcb4097134ff3c332f>
    <TaxCatchAll xmlns="e23bd75c-2c0f-42ec-881a-8c814574600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D72E48-F2CF-438C-BC87-B3E2F85E709B}">
  <ds:schemaRefs>
    <ds:schemaRef ds:uri="4c7d02dd-d8f6-4ac9-bd74-b11e6dbbf829"/>
    <ds:schemaRef ds:uri="e23bd75c-2c0f-42ec-881a-8c81457460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7C3F12C-5A70-43DB-AEFA-7D1E81371614}">
  <ds:schemaRefs>
    <ds:schemaRef ds:uri="4c7d02dd-d8f6-4ac9-bd74-b11e6dbbf829"/>
    <ds:schemaRef ds:uri="e23bd75c-2c0f-42ec-881a-8c814574600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974745D-7C89-4FB1-A7AF-996290F78AF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TotalTime>
  <Words>999</Words>
  <Application>Microsoft Office PowerPoint</Application>
  <PresentationFormat>Widescreen</PresentationFormat>
  <Paragraphs>126</Paragraphs>
  <Slides>15</Slides>
  <Notes>0</Notes>
  <HiddenSlides>0</HiddenSlides>
  <MMClips>1</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15</vt:i4>
      </vt:variant>
    </vt:vector>
  </HeadingPairs>
  <TitlesOfParts>
    <vt:vector size="24" baseType="lpstr">
      <vt:lpstr>Arial</vt:lpstr>
      <vt:lpstr>Calibri</vt:lpstr>
      <vt:lpstr>Cambria</vt:lpstr>
      <vt:lpstr>Office Theme</vt:lpstr>
      <vt:lpstr>Custom Design</vt:lpstr>
      <vt:lpstr>1_Custom Design</vt:lpstr>
      <vt:lpstr>3_Custom Design</vt:lpstr>
      <vt:lpstr>4_Custom Design</vt:lpstr>
      <vt:lpstr>2_Custom Design</vt:lpstr>
      <vt:lpstr>Chicken fajitas </vt:lpstr>
      <vt:lpstr>PowerPoint Presentation</vt:lpstr>
      <vt:lpstr>Starter activity</vt:lpstr>
      <vt:lpstr>Example responses</vt:lpstr>
      <vt:lpstr>Ingredients (serves 1) </vt:lpstr>
      <vt:lpstr>Equipment</vt:lpstr>
      <vt:lpstr>PowerPoint Presentation</vt:lpstr>
      <vt:lpstr>PowerPoint Presentation</vt:lpstr>
      <vt:lpstr>PowerPoint Presentation</vt:lpstr>
      <vt:lpstr>Food science  </vt:lpstr>
      <vt:lpstr>Top tips</vt:lpstr>
      <vt:lpstr>PowerPoint Presentation</vt:lpstr>
      <vt:lpstr>PowerPoint Presentation</vt:lpstr>
      <vt:lpstr>PowerPoint Presentation</vt:lpstr>
      <vt:lpstr>Chicken fajitas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Glenn Carter</dc:creator>
  <cp:lastModifiedBy>Orla Condon</cp:lastModifiedBy>
  <cp:revision>1</cp:revision>
  <dcterms:created xsi:type="dcterms:W3CDTF">2018-10-10T09:22:08Z</dcterms:created>
  <dcterms:modified xsi:type="dcterms:W3CDTF">2025-08-26T14:38:26Z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0x0101008BB7717B116CB0458FBBE0A0DE0182DD</vt:lpwstr>
  </property>
  <property fmtid="{D5CDD505-2E9C-101B-9397-08002B2CF9AE}" pid="3" name="Order">
    <vt:r8>22600</vt:r8>
  </property>
  <property fmtid="{D5CDD505-2E9C-101B-9397-08002B2CF9AE}" pid="4" name="TriggerFlowInfo">
    <vt:lpwstr/>
  </property>
  <property fmtid="{D5CDD505-2E9C-101B-9397-08002B2CF9AE}" pid="5" name="ComplianceAssetId">
    <vt:lpwstr/>
  </property>
  <property fmtid="{D5CDD505-2E9C-101B-9397-08002B2CF9AE}" pid="6" name="_ExtendedDescription">
    <vt:lpwstr/>
  </property>
  <property fmtid="{D5CDD505-2E9C-101B-9397-08002B2CF9AE}" pid="7" name="MediaServiceImageTags">
    <vt:lpwstr/>
  </property>
</Properties>
</file>