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4F43E-FBC4-4502-80CB-A1C8642F7DB6}" v="4" dt="2024-08-28T14:35:37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15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D9F4F43E-FBC4-4502-80CB-A1C8642F7DB6}"/>
    <pc:docChg chg="modSld">
      <pc:chgData name="Ewen Trafford" userId="e520b4bf-a196-48b7-bc10-b1590a457daa" providerId="ADAL" clId="{D9F4F43E-FBC4-4502-80CB-A1C8642F7DB6}" dt="2024-08-28T14:36:02.542" v="9" actId="1076"/>
      <pc:docMkLst>
        <pc:docMk/>
      </pc:docMkLst>
      <pc:sldChg chg="addSp delSp modSp mod">
        <pc:chgData name="Ewen Trafford" userId="e520b4bf-a196-48b7-bc10-b1590a457daa" providerId="ADAL" clId="{D9F4F43E-FBC4-4502-80CB-A1C8642F7DB6}" dt="2024-08-28T14:35:43.725" v="7" actId="1076"/>
        <pc:sldMkLst>
          <pc:docMk/>
          <pc:sldMk cId="2836509909" sldId="269"/>
        </pc:sldMkLst>
        <pc:picChg chg="del">
          <ac:chgData name="Ewen Trafford" userId="e520b4bf-a196-48b7-bc10-b1590a457daa" providerId="ADAL" clId="{D9F4F43E-FBC4-4502-80CB-A1C8642F7DB6}" dt="2024-08-28T14:35:13.377" v="3" actId="478"/>
          <ac:picMkLst>
            <pc:docMk/>
            <pc:sldMk cId="2836509909" sldId="269"/>
            <ac:picMk id="4" creationId="{00000000-0000-0000-0000-000000000000}"/>
          </ac:picMkLst>
        </pc:picChg>
        <pc:picChg chg="add mod">
          <ac:chgData name="Ewen Trafford" userId="e520b4bf-a196-48b7-bc10-b1590a457daa" providerId="ADAL" clId="{D9F4F43E-FBC4-4502-80CB-A1C8642F7DB6}" dt="2024-08-28T14:35:43.725" v="7" actId="1076"/>
          <ac:picMkLst>
            <pc:docMk/>
            <pc:sldMk cId="2836509909" sldId="269"/>
            <ac:picMk id="6" creationId="{738D76DD-78F6-17FF-CCBE-ACDEC2BF58D0}"/>
          </ac:picMkLst>
        </pc:picChg>
      </pc:sldChg>
      <pc:sldChg chg="addSp delSp modSp mod">
        <pc:chgData name="Ewen Trafford" userId="e520b4bf-a196-48b7-bc10-b1590a457daa" providerId="ADAL" clId="{D9F4F43E-FBC4-4502-80CB-A1C8642F7DB6}" dt="2024-08-28T14:36:02.542" v="9" actId="1076"/>
        <pc:sldMkLst>
          <pc:docMk/>
          <pc:sldMk cId="4069176261" sldId="271"/>
        </pc:sldMkLst>
        <pc:picChg chg="add mod">
          <ac:chgData name="Ewen Trafford" userId="e520b4bf-a196-48b7-bc10-b1590a457daa" providerId="ADAL" clId="{D9F4F43E-FBC4-4502-80CB-A1C8642F7DB6}" dt="2024-08-28T14:36:02.542" v="9" actId="1076"/>
          <ac:picMkLst>
            <pc:docMk/>
            <pc:sldMk cId="4069176261" sldId="271"/>
            <ac:picMk id="5" creationId="{5C1BEF3E-2146-48D6-117C-D739F84C19FB}"/>
          </ac:picMkLst>
        </pc:picChg>
        <pc:picChg chg="del">
          <ac:chgData name="Ewen Trafford" userId="e520b4bf-a196-48b7-bc10-b1590a457daa" providerId="ADAL" clId="{D9F4F43E-FBC4-4502-80CB-A1C8642F7DB6}" dt="2024-08-28T14:34:50.746" v="0" actId="478"/>
          <ac:picMkLst>
            <pc:docMk/>
            <pc:sldMk cId="4069176261" sldId="271"/>
            <ac:picMk id="1026" creationId="{00000000-0000-0000-0000-000000000000}"/>
          </ac:picMkLst>
        </pc:picChg>
      </pc:sldChg>
    </pc:docChg>
  </pc:docChgLst>
  <pc:docChgLst>
    <pc:chgData name="Alexander White" userId="3da70261-e0e7-408d-aace-eb577feade9e" providerId="ADAL" clId="{0DA56A1F-0E8D-4A5F-B80F-8369AD53C858}"/>
    <pc:docChg chg="custSel modSld modMainMaster">
      <pc:chgData name="Alexander White" userId="3da70261-e0e7-408d-aace-eb577feade9e" providerId="ADAL" clId="{0DA56A1F-0E8D-4A5F-B80F-8369AD53C858}" dt="2024-06-05T09:24:28.674" v="18"/>
      <pc:docMkLst>
        <pc:docMk/>
      </pc:docMkLst>
      <pc:sldChg chg="modSp mod">
        <pc:chgData name="Alexander White" userId="3da70261-e0e7-408d-aace-eb577feade9e" providerId="ADAL" clId="{0DA56A1F-0E8D-4A5F-B80F-8369AD53C858}" dt="2024-06-05T09:23:23.954" v="16" actId="33524"/>
        <pc:sldMkLst>
          <pc:docMk/>
          <pc:sldMk cId="1740713487" sldId="259"/>
        </pc:sldMkLst>
        <pc:spChg chg="mod">
          <ac:chgData name="Alexander White" userId="3da70261-e0e7-408d-aace-eb577feade9e" providerId="ADAL" clId="{0DA56A1F-0E8D-4A5F-B80F-8369AD53C858}" dt="2024-06-05T09:23:23.954" v="16" actId="33524"/>
          <ac:spMkLst>
            <pc:docMk/>
            <pc:sldMk cId="1740713487" sldId="259"/>
            <ac:spMk id="3" creationId="{00000000-0000-0000-0000-000000000000}"/>
          </ac:spMkLst>
        </pc:spChg>
      </pc:sldChg>
      <pc:sldChg chg="addSp modSp mod">
        <pc:chgData name="Alexander White" userId="3da70261-e0e7-408d-aace-eb577feade9e" providerId="ADAL" clId="{0DA56A1F-0E8D-4A5F-B80F-8369AD53C858}" dt="2024-06-05T09:24:28.674" v="18"/>
        <pc:sldMkLst>
          <pc:docMk/>
          <pc:sldMk cId="1298930393" sldId="261"/>
        </pc:sldMkLst>
        <pc:spChg chg="mod">
          <ac:chgData name="Alexander White" userId="3da70261-e0e7-408d-aace-eb577feade9e" providerId="ADAL" clId="{0DA56A1F-0E8D-4A5F-B80F-8369AD53C858}" dt="2024-06-05T09:23:50.884" v="17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0DA56A1F-0E8D-4A5F-B80F-8369AD53C858}" dt="2024-06-05T09:24:28.674" v="18"/>
          <ac:spMkLst>
            <pc:docMk/>
            <pc:sldMk cId="1298930393" sldId="261"/>
            <ac:spMk id="4" creationId="{1526B763-E133-BD2A-3B71-C64C2045C7D3}"/>
          </ac:spMkLst>
        </pc:spChg>
      </pc:sldChg>
      <pc:sldMasterChg chg="modSp mod">
        <pc:chgData name="Alexander White" userId="3da70261-e0e7-408d-aace-eb577feade9e" providerId="ADAL" clId="{0DA56A1F-0E8D-4A5F-B80F-8369AD53C858}" dt="2024-06-05T09:23:02.835" v="3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0DA56A1F-0E8D-4A5F-B80F-8369AD53C858}" dt="2024-06-05T09:23:02.835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0DA56A1F-0E8D-4A5F-B80F-8369AD53C858}" dt="2024-06-05T09:23:06.953" v="7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0DA56A1F-0E8D-4A5F-B80F-8369AD53C858}" dt="2024-06-05T09:23:06.953" v="7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0DA56A1F-0E8D-4A5F-B80F-8369AD53C858}" dt="2024-06-05T09:23:11.802" v="11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0DA56A1F-0E8D-4A5F-B80F-8369AD53C858}" dt="2024-06-05T09:23:11.802" v="1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0DA56A1F-0E8D-4A5F-B80F-8369AD53C858}" dt="2024-06-05T09:23:17.031" v="15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0DA56A1F-0E8D-4A5F-B80F-8369AD53C858}" dt="2024-06-05T09:23:17.031" v="15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Adding fruit or vegetables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Add extra:</a:t>
            </a:r>
          </a:p>
          <a:p>
            <a:r>
              <a:rPr lang="en-GB" sz="2400" dirty="0"/>
              <a:t> carrots in a soup or stew;</a:t>
            </a:r>
          </a:p>
          <a:p>
            <a:r>
              <a:rPr lang="en-GB" sz="2400" dirty="0"/>
              <a:t> vegetables in a curry or pasta sauce;</a:t>
            </a:r>
          </a:p>
          <a:p>
            <a:r>
              <a:rPr lang="en-GB" sz="2400" dirty="0"/>
              <a:t> beans in a chilli or a salad;</a:t>
            </a:r>
          </a:p>
          <a:p>
            <a:r>
              <a:rPr lang="en-GB" sz="2400" dirty="0"/>
              <a:t> fruit in a dessert, like jelly or crumble.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D76DD-78F6-17FF-CCBE-ACDEC2BF5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407" y="2283798"/>
            <a:ext cx="4287952" cy="27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Remove, add or change an ingredient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Remove salt from a recipe.</a:t>
            </a:r>
          </a:p>
          <a:p>
            <a:endParaRPr lang="en-GB" sz="2400" dirty="0"/>
          </a:p>
          <a:p>
            <a:r>
              <a:rPr lang="en-GB" sz="2400" dirty="0"/>
              <a:t>Add extra vegetables to a pizza.</a:t>
            </a:r>
          </a:p>
          <a:p>
            <a:endParaRPr lang="en-GB" sz="2400" dirty="0"/>
          </a:p>
          <a:p>
            <a:r>
              <a:rPr lang="en-GB" sz="2400" dirty="0"/>
              <a:t>Change pepperoni for ham.</a:t>
            </a:r>
          </a:p>
        </p:txBody>
      </p:sp>
      <p:pic>
        <p:nvPicPr>
          <p:cNvPr id="5" name="Picture 4" descr="MPj03143100000[1]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7385" r="11191" b="5954"/>
          <a:stretch/>
        </p:blipFill>
        <p:spPr bwMode="auto">
          <a:xfrm>
            <a:off x="10195959" y="1897038"/>
            <a:ext cx="1386634" cy="262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:\Shared\EDUCATION TEAM FILES\Photographs Oct 2018 onwards\Large size photos\Pizza vege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75" y="3761678"/>
            <a:ext cx="3333243" cy="222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Changing the portion size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Eat more fruit and vegetables.</a:t>
            </a:r>
          </a:p>
          <a:p>
            <a:endParaRPr lang="en-GB" sz="2400" dirty="0"/>
          </a:p>
          <a:p>
            <a:r>
              <a:rPr lang="en-GB" sz="2400" dirty="0"/>
              <a:t>Have more bread, pasta, rice and potatoes.</a:t>
            </a:r>
          </a:p>
          <a:p>
            <a:endParaRPr lang="en-GB" sz="2400" dirty="0"/>
          </a:p>
          <a:p>
            <a:r>
              <a:rPr lang="en-GB" sz="2400" dirty="0"/>
              <a:t>Have smaller amounts of rich food.</a:t>
            </a:r>
          </a:p>
        </p:txBody>
      </p:sp>
      <p:pic>
        <p:nvPicPr>
          <p:cNvPr id="1027" name="Picture 3" descr="S:\Shared\EDUCATION TEAM FILES\Photographs Oct 2018 onwards\Large size photos\potatoes bi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5" y="3963124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1BEF3E-2146-48D6-117C-D739F84C1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189" y="1474713"/>
            <a:ext cx="3580151" cy="23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6B763-E133-BD2A-3B71-C64C2045C7D3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8064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can be prepared and cooked in several ways to promote health.</a:t>
            </a:r>
          </a:p>
        </p:txBody>
      </p:sp>
      <p:pic>
        <p:nvPicPr>
          <p:cNvPr id="4" name="Picture 3" descr="StirF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48" y="3571540"/>
            <a:ext cx="3466531" cy="259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ea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39" y="1830513"/>
            <a:ext cx="3555553" cy="236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method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Grill – grill bacon or chicken</a:t>
            </a:r>
          </a:p>
          <a:p>
            <a:r>
              <a:rPr lang="en-US" sz="2400" dirty="0"/>
              <a:t>Poach – poach eggs</a:t>
            </a:r>
          </a:p>
          <a:p>
            <a:r>
              <a:rPr lang="en-US" sz="2400" dirty="0"/>
              <a:t>Stir-fry – stir-fry vegetables and noodles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/>
          <a:stretch>
            <a:fillRect/>
          </a:stretch>
        </p:blipFill>
        <p:spPr bwMode="auto">
          <a:xfrm>
            <a:off x="8739392" y="2492714"/>
            <a:ext cx="3030850" cy="38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Pj04066480000[1]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04"/>
          <a:stretch>
            <a:fillRect/>
          </a:stretch>
        </p:blipFill>
        <p:spPr bwMode="auto">
          <a:xfrm>
            <a:off x="1169276" y="4018768"/>
            <a:ext cx="2662401" cy="236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SC01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43" y="4018768"/>
            <a:ext cx="4201375" cy="236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Bake – bake potato wedges</a:t>
            </a:r>
          </a:p>
          <a:p>
            <a:r>
              <a:rPr lang="en-GB" sz="2400" dirty="0"/>
              <a:t>Boil – boil rice</a:t>
            </a:r>
          </a:p>
          <a:p>
            <a:r>
              <a:rPr lang="en-GB" sz="2400" dirty="0"/>
              <a:t>Steam – steam vegetables</a:t>
            </a:r>
          </a:p>
          <a:p>
            <a:r>
              <a:rPr lang="en-GB" sz="2400" dirty="0"/>
              <a:t>Barbecue – barbecue fish</a:t>
            </a:r>
          </a:p>
        </p:txBody>
      </p:sp>
      <p:pic>
        <p:nvPicPr>
          <p:cNvPr id="4" name="Picture 3" descr="DSC00999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41" y="2159758"/>
            <a:ext cx="34099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74" y="3755099"/>
            <a:ext cx="3378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0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food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Cut bread into thick slices.</a:t>
            </a:r>
          </a:p>
          <a:p>
            <a:endParaRPr lang="en-GB" sz="2400" dirty="0"/>
          </a:p>
          <a:p>
            <a:r>
              <a:rPr lang="en-GB" sz="2400" dirty="0"/>
              <a:t>Choose lower fat dairy foods.</a:t>
            </a:r>
          </a:p>
          <a:p>
            <a:endParaRPr lang="en-GB" sz="2400" dirty="0"/>
          </a:p>
          <a:p>
            <a:r>
              <a:rPr lang="en-GB" sz="2400" dirty="0"/>
              <a:t>Grate cheese – you use less.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14" y="1965908"/>
            <a:ext cx="3480208" cy="420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50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34987" cy="3600000"/>
          </a:xfrm>
        </p:spPr>
        <p:txBody>
          <a:bodyPr/>
          <a:lstStyle/>
          <a:p>
            <a:r>
              <a:rPr lang="en-GB" sz="2400" dirty="0"/>
              <a:t>Choose lean meat (or remove visible fat or skin from chicken).</a:t>
            </a:r>
          </a:p>
          <a:p>
            <a:endParaRPr lang="en-GB" sz="2400" dirty="0"/>
          </a:p>
          <a:p>
            <a:r>
              <a:rPr lang="en-GB" sz="2400" dirty="0"/>
              <a:t>Use tuna in water, rather than oil/brine.</a:t>
            </a:r>
          </a:p>
        </p:txBody>
      </p:sp>
      <p:pic>
        <p:nvPicPr>
          <p:cNvPr id="4" name="Picture 3" descr="MPj018271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59" y="2571092"/>
            <a:ext cx="4741605" cy="321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0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Serving food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358067" cy="3600000"/>
          </a:xfrm>
        </p:spPr>
        <p:txBody>
          <a:bodyPr/>
          <a:lstStyle/>
          <a:p>
            <a:r>
              <a:rPr lang="en-GB" sz="2400" dirty="0"/>
              <a:t>Do not glaze vegetables with butter.</a:t>
            </a:r>
          </a:p>
          <a:p>
            <a:endParaRPr lang="en-GB" sz="2400" dirty="0"/>
          </a:p>
          <a:p>
            <a:r>
              <a:rPr lang="en-GB" sz="2400" dirty="0"/>
              <a:t>Use fruit juice instead on a syrup on fruit salad.</a:t>
            </a:r>
          </a:p>
          <a:p>
            <a:endParaRPr lang="en-GB" sz="2400" dirty="0"/>
          </a:p>
          <a:p>
            <a:r>
              <a:rPr lang="en-GB" sz="2400" dirty="0"/>
              <a:t>If you have a sticky filling in a sandwich, do not butter the bread.</a:t>
            </a:r>
          </a:p>
        </p:txBody>
      </p:sp>
      <p:pic>
        <p:nvPicPr>
          <p:cNvPr id="4" name="Picture 3" descr="MPj040703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07" y="2283798"/>
            <a:ext cx="4337212" cy="28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0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Serving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45673" cy="3600000"/>
          </a:xfrm>
        </p:spPr>
        <p:txBody>
          <a:bodyPr/>
          <a:lstStyle/>
          <a:p>
            <a:r>
              <a:rPr lang="en-GB" sz="2400" dirty="0"/>
              <a:t>Have a salad or portion of vegetables with your main meal.</a:t>
            </a:r>
          </a:p>
          <a:p>
            <a:endParaRPr lang="en-GB" sz="2400" dirty="0"/>
          </a:p>
          <a:p>
            <a:r>
              <a:rPr lang="en-GB" sz="2400" dirty="0"/>
              <a:t>Bulk up meals with fruit and vegetables and bread, pasta, rice and potatoes.</a:t>
            </a:r>
          </a:p>
        </p:txBody>
      </p:sp>
      <p:pic>
        <p:nvPicPr>
          <p:cNvPr id="4" name="Picture 3" descr="MPj04088550000[1]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15" y="1802884"/>
            <a:ext cx="4368208" cy="436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0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adding salt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Use different ingredients for flavour:</a:t>
            </a:r>
          </a:p>
          <a:p>
            <a:r>
              <a:rPr lang="en-GB" sz="2400" dirty="0"/>
              <a:t> chilli / garlic;</a:t>
            </a:r>
          </a:p>
          <a:p>
            <a:r>
              <a:rPr lang="en-GB" sz="2400" dirty="0"/>
              <a:t> lemon / lime;</a:t>
            </a:r>
          </a:p>
          <a:p>
            <a:r>
              <a:rPr lang="en-GB" sz="2400" dirty="0"/>
              <a:t> herbs / spices;</a:t>
            </a:r>
          </a:p>
          <a:p>
            <a:r>
              <a:rPr lang="en-GB" sz="2400" dirty="0"/>
              <a:t> black pepper.</a:t>
            </a:r>
          </a:p>
        </p:txBody>
      </p:sp>
      <p:pic>
        <p:nvPicPr>
          <p:cNvPr id="4" name="Picture 3" descr="MPj043047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11" y="2066125"/>
            <a:ext cx="4605135" cy="379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0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69D967-576E-47A0-8B20-6A2D8E97D3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8CD685-E627-4AC6-9769-CECE1F8D9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440F0-C614-4EB5-9AE5-652B7C258B8C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326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Office Theme</vt:lpstr>
      <vt:lpstr>Custom Design</vt:lpstr>
      <vt:lpstr>1_Custom Design</vt:lpstr>
      <vt:lpstr>3_Custom Design</vt:lpstr>
      <vt:lpstr>Healthier cooking</vt:lpstr>
      <vt:lpstr>Healthier cooking</vt:lpstr>
      <vt:lpstr>Cooking method </vt:lpstr>
      <vt:lpstr>Cooking method</vt:lpstr>
      <vt:lpstr>Preparing food </vt:lpstr>
      <vt:lpstr>Preparing food</vt:lpstr>
      <vt:lpstr>Serving food </vt:lpstr>
      <vt:lpstr>Serving food</vt:lpstr>
      <vt:lpstr>Not adding salt</vt:lpstr>
      <vt:lpstr>Adding fruit or vegetables</vt:lpstr>
      <vt:lpstr>Remove, add or change an ingredient</vt:lpstr>
      <vt:lpstr>Changing the portion size</vt:lpstr>
      <vt:lpstr>Healthier cooking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23</cp:revision>
  <dcterms:created xsi:type="dcterms:W3CDTF">2018-10-10T09:22:08Z</dcterms:created>
  <dcterms:modified xsi:type="dcterms:W3CDTF">2024-08-28T14:36:03Z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