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notesMasterIdLst>
    <p:notesMasterId r:id="rId26"/>
  </p:notesMasterIdLst>
  <p:sldIdLst>
    <p:sldId id="287" r:id="rId10"/>
    <p:sldId id="286" r:id="rId11"/>
    <p:sldId id="293" r:id="rId12"/>
    <p:sldId id="301" r:id="rId13"/>
    <p:sldId id="265" r:id="rId14"/>
    <p:sldId id="304" r:id="rId15"/>
    <p:sldId id="264" r:id="rId16"/>
    <p:sldId id="277" r:id="rId17"/>
    <p:sldId id="290" r:id="rId18"/>
    <p:sldId id="288" r:id="rId19"/>
    <p:sldId id="295" r:id="rId20"/>
    <p:sldId id="302" r:id="rId21"/>
    <p:sldId id="303" r:id="rId22"/>
    <p:sldId id="291" r:id="rId23"/>
    <p:sldId id="306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3BF7D-6F52-433A-AF39-D86F3A0AECDC}" v="1" dt="2025-08-26T11:05:07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/>
    <p:restoredTop sz="94658"/>
  </p:normalViewPr>
  <p:slideViewPr>
    <p:cSldViewPr snapToGrid="0">
      <p:cViewPr varScale="1">
        <p:scale>
          <a:sx n="105" d="100"/>
          <a:sy n="105" d="100"/>
        </p:scale>
        <p:origin x="3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9838259D-1F17-4299-8224-722DD71EFD25}"/>
    <pc:docChg chg="undo custSel modSld">
      <pc:chgData name="Frances Meek" userId="f3af35cc-3229-46e1-af36-3525661cfbd3" providerId="ADAL" clId="{9838259D-1F17-4299-8224-722DD71EFD25}" dt="2025-08-12T15:45:39.103" v="578" actId="1076"/>
      <pc:docMkLst>
        <pc:docMk/>
      </pc:docMkLst>
      <pc:sldChg chg="modSp mod">
        <pc:chgData name="Frances Meek" userId="f3af35cc-3229-46e1-af36-3525661cfbd3" providerId="ADAL" clId="{9838259D-1F17-4299-8224-722DD71EFD25}" dt="2025-08-12T15:28:36.992" v="192" actId="1076"/>
        <pc:sldMkLst>
          <pc:docMk/>
          <pc:sldMk cId="3097634684" sldId="264"/>
        </pc:sldMkLst>
        <pc:picChg chg="mod">
          <ac:chgData name="Frances Meek" userId="f3af35cc-3229-46e1-af36-3525661cfbd3" providerId="ADAL" clId="{9838259D-1F17-4299-8224-722DD71EFD25}" dt="2025-08-12T15:28:36.992" v="192" actId="1076"/>
          <ac:picMkLst>
            <pc:docMk/>
            <pc:sldMk cId="3097634684" sldId="264"/>
            <ac:picMk id="8" creationId="{6533EFCE-C924-5A1F-9690-B6D45B4B8D21}"/>
          </ac:picMkLst>
        </pc:picChg>
      </pc:sldChg>
      <pc:sldChg chg="modSp mod">
        <pc:chgData name="Frances Meek" userId="f3af35cc-3229-46e1-af36-3525661cfbd3" providerId="ADAL" clId="{9838259D-1F17-4299-8224-722DD71EFD25}" dt="2025-08-12T15:27:12.667" v="150" actId="20577"/>
        <pc:sldMkLst>
          <pc:docMk/>
          <pc:sldMk cId="591552370" sldId="265"/>
        </pc:sldMkLst>
        <pc:spChg chg="mod">
          <ac:chgData name="Frances Meek" userId="f3af35cc-3229-46e1-af36-3525661cfbd3" providerId="ADAL" clId="{9838259D-1F17-4299-8224-722DD71EFD25}" dt="2025-08-12T15:25:29.006" v="109" actId="20577"/>
          <ac:spMkLst>
            <pc:docMk/>
            <pc:sldMk cId="591552370" sldId="265"/>
            <ac:spMk id="3" creationId="{00000000-0000-0000-0000-000000000000}"/>
          </ac:spMkLst>
        </pc:spChg>
        <pc:spChg chg="mod">
          <ac:chgData name="Frances Meek" userId="f3af35cc-3229-46e1-af36-3525661cfbd3" providerId="ADAL" clId="{9838259D-1F17-4299-8224-722DD71EFD25}" dt="2025-08-12T15:27:12.667" v="150" actId="20577"/>
          <ac:spMkLst>
            <pc:docMk/>
            <pc:sldMk cId="591552370" sldId="265"/>
            <ac:spMk id="14" creationId="{00000000-0000-0000-0000-000000000000}"/>
          </ac:spMkLst>
        </pc:spChg>
        <pc:graphicFrameChg chg="mod modGraphic">
          <ac:chgData name="Frances Meek" userId="f3af35cc-3229-46e1-af36-3525661cfbd3" providerId="ADAL" clId="{9838259D-1F17-4299-8224-722DD71EFD25}" dt="2025-08-12T15:27:02.879" v="133" actId="1076"/>
          <ac:graphicFrameMkLst>
            <pc:docMk/>
            <pc:sldMk cId="591552370" sldId="265"/>
            <ac:graphicFrameMk id="8" creationId="{8C4EFDA5-170F-C56C-03D1-03F98F8DB475}"/>
          </ac:graphicFrameMkLst>
        </pc:graphicFrameChg>
      </pc:sldChg>
      <pc:sldChg chg="modSp mod">
        <pc:chgData name="Frances Meek" userId="f3af35cc-3229-46e1-af36-3525661cfbd3" providerId="ADAL" clId="{9838259D-1F17-4299-8224-722DD71EFD25}" dt="2025-08-12T15:20:36.707" v="5" actId="20577"/>
        <pc:sldMkLst>
          <pc:docMk/>
          <pc:sldMk cId="4108786722" sldId="287"/>
        </pc:sldMkLst>
        <pc:spChg chg="mod">
          <ac:chgData name="Frances Meek" userId="f3af35cc-3229-46e1-af36-3525661cfbd3" providerId="ADAL" clId="{9838259D-1F17-4299-8224-722DD71EFD25}" dt="2025-08-12T15:20:36.707" v="5" actId="20577"/>
          <ac:spMkLst>
            <pc:docMk/>
            <pc:sldMk cId="4108786722" sldId="287"/>
            <ac:spMk id="2" creationId="{27630628-A9FA-3FD5-79DD-7FA5D52E5915}"/>
          </ac:spMkLst>
        </pc:spChg>
      </pc:sldChg>
      <pc:sldChg chg="delSp modSp mod">
        <pc:chgData name="Frances Meek" userId="f3af35cc-3229-46e1-af36-3525661cfbd3" providerId="ADAL" clId="{9838259D-1F17-4299-8224-722DD71EFD25}" dt="2025-08-12T15:31:10.606" v="322" actId="20577"/>
        <pc:sldMkLst>
          <pc:docMk/>
          <pc:sldMk cId="3210204150" sldId="288"/>
        </pc:sldMkLst>
        <pc:spChg chg="mod">
          <ac:chgData name="Frances Meek" userId="f3af35cc-3229-46e1-af36-3525661cfbd3" providerId="ADAL" clId="{9838259D-1F17-4299-8224-722DD71EFD25}" dt="2025-08-12T15:31:10.606" v="322" actId="20577"/>
          <ac:spMkLst>
            <pc:docMk/>
            <pc:sldMk cId="3210204150" sldId="288"/>
            <ac:spMk id="10" creationId="{105AD2C3-3977-79F4-7A2B-483785D1D744}"/>
          </ac:spMkLst>
        </pc:spChg>
      </pc:sldChg>
      <pc:sldChg chg="modSp mod">
        <pc:chgData name="Frances Meek" userId="f3af35cc-3229-46e1-af36-3525661cfbd3" providerId="ADAL" clId="{9838259D-1F17-4299-8224-722DD71EFD25}" dt="2025-08-12T15:29:07.137" v="225" actId="20577"/>
        <pc:sldMkLst>
          <pc:docMk/>
          <pc:sldMk cId="3181331775" sldId="290"/>
        </pc:sldMkLst>
        <pc:spChg chg="mod">
          <ac:chgData name="Frances Meek" userId="f3af35cc-3229-46e1-af36-3525661cfbd3" providerId="ADAL" clId="{9838259D-1F17-4299-8224-722DD71EFD25}" dt="2025-08-12T15:29:07.137" v="225" actId="20577"/>
          <ac:spMkLst>
            <pc:docMk/>
            <pc:sldMk cId="3181331775" sldId="290"/>
            <ac:spMk id="6" creationId="{B20D08E6-6DF1-1204-0A1E-B892E6C30218}"/>
          </ac:spMkLst>
        </pc:spChg>
      </pc:sldChg>
      <pc:sldChg chg="modSp mod">
        <pc:chgData name="Frances Meek" userId="f3af35cc-3229-46e1-af36-3525661cfbd3" providerId="ADAL" clId="{9838259D-1F17-4299-8224-722DD71EFD25}" dt="2025-08-12T15:33:45.389" v="424" actId="20577"/>
        <pc:sldMkLst>
          <pc:docMk/>
          <pc:sldMk cId="3500069267" sldId="291"/>
        </pc:sldMkLst>
        <pc:graphicFrameChg chg="modGraphic">
          <ac:chgData name="Frances Meek" userId="f3af35cc-3229-46e1-af36-3525661cfbd3" providerId="ADAL" clId="{9838259D-1F17-4299-8224-722DD71EFD25}" dt="2025-08-12T15:33:45.389" v="424" actId="20577"/>
          <ac:graphicFrameMkLst>
            <pc:docMk/>
            <pc:sldMk cId="3500069267" sldId="291"/>
            <ac:graphicFrameMk id="8" creationId="{19DCD7BC-3675-8EDF-6A8E-9DFAAE2D92CE}"/>
          </ac:graphicFrameMkLst>
        </pc:graphicFrameChg>
      </pc:sldChg>
      <pc:sldChg chg="modSp mod">
        <pc:chgData name="Frances Meek" userId="f3af35cc-3229-46e1-af36-3525661cfbd3" providerId="ADAL" clId="{9838259D-1F17-4299-8224-722DD71EFD25}" dt="2025-08-12T15:21:25.073" v="42" actId="12"/>
        <pc:sldMkLst>
          <pc:docMk/>
          <pc:sldMk cId="4151420698" sldId="293"/>
        </pc:sldMkLst>
        <pc:spChg chg="mod">
          <ac:chgData name="Frances Meek" userId="f3af35cc-3229-46e1-af36-3525661cfbd3" providerId="ADAL" clId="{9838259D-1F17-4299-8224-722DD71EFD25}" dt="2025-08-12T15:21:25.073" v="42" actId="12"/>
          <ac:spMkLst>
            <pc:docMk/>
            <pc:sldMk cId="4151420698" sldId="293"/>
            <ac:spMk id="3" creationId="{48729C0F-4593-ECDE-64AE-CD834CA45288}"/>
          </ac:spMkLst>
        </pc:spChg>
      </pc:sldChg>
      <pc:sldChg chg="modSp mod">
        <pc:chgData name="Frances Meek" userId="f3af35cc-3229-46e1-af36-3525661cfbd3" providerId="ADAL" clId="{9838259D-1F17-4299-8224-722DD71EFD25}" dt="2025-08-12T15:31:58.068" v="354" actId="20577"/>
        <pc:sldMkLst>
          <pc:docMk/>
          <pc:sldMk cId="391515328" sldId="295"/>
        </pc:sldMkLst>
        <pc:spChg chg="mod">
          <ac:chgData name="Frances Meek" userId="f3af35cc-3229-46e1-af36-3525661cfbd3" providerId="ADAL" clId="{9838259D-1F17-4299-8224-722DD71EFD25}" dt="2025-08-12T15:31:58.068" v="354" actId="20577"/>
          <ac:spMkLst>
            <pc:docMk/>
            <pc:sldMk cId="391515328" sldId="295"/>
            <ac:spMk id="4" creationId="{F8350AC7-A169-D293-E31F-D1856FF22D21}"/>
          </ac:spMkLst>
        </pc:spChg>
      </pc:sldChg>
      <pc:sldChg chg="modSp">
        <pc:chgData name="Frances Meek" userId="f3af35cc-3229-46e1-af36-3525661cfbd3" providerId="ADAL" clId="{9838259D-1F17-4299-8224-722DD71EFD25}" dt="2025-08-12T15:21:47.270" v="58" actId="20577"/>
        <pc:sldMkLst>
          <pc:docMk/>
          <pc:sldMk cId="587317936" sldId="301"/>
        </pc:sldMkLst>
        <pc:spChg chg="mod">
          <ac:chgData name="Frances Meek" userId="f3af35cc-3229-46e1-af36-3525661cfbd3" providerId="ADAL" clId="{9838259D-1F17-4299-8224-722DD71EFD25}" dt="2025-08-12T15:21:47.270" v="58" actId="20577"/>
          <ac:spMkLst>
            <pc:docMk/>
            <pc:sldMk cId="587317936" sldId="301"/>
            <ac:spMk id="3" creationId="{E8ED8FD1-9E8B-3CD3-4932-A47E7792B9B5}"/>
          </ac:spMkLst>
        </pc:spChg>
      </pc:sldChg>
      <pc:sldChg chg="modSp mod">
        <pc:chgData name="Frances Meek" userId="f3af35cc-3229-46e1-af36-3525661cfbd3" providerId="ADAL" clId="{9838259D-1F17-4299-8224-722DD71EFD25}" dt="2025-08-12T15:32:48.702" v="370" actId="20577"/>
        <pc:sldMkLst>
          <pc:docMk/>
          <pc:sldMk cId="881482411" sldId="302"/>
        </pc:sldMkLst>
        <pc:graphicFrameChg chg="modGraphic">
          <ac:chgData name="Frances Meek" userId="f3af35cc-3229-46e1-af36-3525661cfbd3" providerId="ADAL" clId="{9838259D-1F17-4299-8224-722DD71EFD25}" dt="2025-08-12T15:32:48.702" v="370" actId="20577"/>
          <ac:graphicFrameMkLst>
            <pc:docMk/>
            <pc:sldMk cId="881482411" sldId="302"/>
            <ac:graphicFrameMk id="5" creationId="{FCBC4F9A-3308-7D16-CBC8-95D3962AA6F7}"/>
          </ac:graphicFrameMkLst>
        </pc:graphicFrameChg>
        <pc:graphicFrameChg chg="modGraphic">
          <ac:chgData name="Frances Meek" userId="f3af35cc-3229-46e1-af36-3525661cfbd3" providerId="ADAL" clId="{9838259D-1F17-4299-8224-722DD71EFD25}" dt="2025-08-12T15:32:26.413" v="362" actId="20577"/>
          <ac:graphicFrameMkLst>
            <pc:docMk/>
            <pc:sldMk cId="881482411" sldId="302"/>
            <ac:graphicFrameMk id="8" creationId="{03461B45-CF28-1855-5749-5604BD095868}"/>
          </ac:graphicFrameMkLst>
        </pc:graphicFrameChg>
      </pc:sldChg>
      <pc:sldChg chg="modSp mod">
        <pc:chgData name="Frances Meek" userId="f3af35cc-3229-46e1-af36-3525661cfbd3" providerId="ADAL" clId="{9838259D-1F17-4299-8224-722DD71EFD25}" dt="2025-08-12T15:33:36.824" v="422" actId="14100"/>
        <pc:sldMkLst>
          <pc:docMk/>
          <pc:sldMk cId="3863341096" sldId="303"/>
        </pc:sldMkLst>
        <pc:graphicFrameChg chg="modGraphic">
          <ac:chgData name="Frances Meek" userId="f3af35cc-3229-46e1-af36-3525661cfbd3" providerId="ADAL" clId="{9838259D-1F17-4299-8224-722DD71EFD25}" dt="2025-08-12T15:33:36.824" v="422" actId="14100"/>
          <ac:graphicFrameMkLst>
            <pc:docMk/>
            <pc:sldMk cId="3863341096" sldId="303"/>
            <ac:graphicFrameMk id="8" creationId="{553C1DD4-683B-FB11-B700-CDA32C26F2A2}"/>
          </ac:graphicFrameMkLst>
        </pc:graphicFrameChg>
        <pc:picChg chg="mod">
          <ac:chgData name="Frances Meek" userId="f3af35cc-3229-46e1-af36-3525661cfbd3" providerId="ADAL" clId="{9838259D-1F17-4299-8224-722DD71EFD25}" dt="2025-08-12T15:32:59.544" v="371" actId="1076"/>
          <ac:picMkLst>
            <pc:docMk/>
            <pc:sldMk cId="3863341096" sldId="303"/>
            <ac:picMk id="9" creationId="{073A6447-45A1-955D-88E0-BBCFB8D7965F}"/>
          </ac:picMkLst>
        </pc:picChg>
        <pc:picChg chg="mod">
          <ac:chgData name="Frances Meek" userId="f3af35cc-3229-46e1-af36-3525661cfbd3" providerId="ADAL" clId="{9838259D-1F17-4299-8224-722DD71EFD25}" dt="2025-08-12T15:33:01.288" v="372" actId="1076"/>
          <ac:picMkLst>
            <pc:docMk/>
            <pc:sldMk cId="3863341096" sldId="303"/>
            <ac:picMk id="11" creationId="{C5EC53D2-9636-F426-1C6C-CEE6D9065590}"/>
          </ac:picMkLst>
        </pc:picChg>
      </pc:sldChg>
      <pc:sldChg chg="addSp delSp modSp mod">
        <pc:chgData name="Frances Meek" userId="f3af35cc-3229-46e1-af36-3525661cfbd3" providerId="ADAL" clId="{9838259D-1F17-4299-8224-722DD71EFD25}" dt="2025-08-12T15:44:06.575" v="567" actId="478"/>
        <pc:sldMkLst>
          <pc:docMk/>
          <pc:sldMk cId="403797202" sldId="304"/>
        </pc:sldMkLst>
        <pc:graphicFrameChg chg="modGraphic">
          <ac:chgData name="Frances Meek" userId="f3af35cc-3229-46e1-af36-3525661cfbd3" providerId="ADAL" clId="{9838259D-1F17-4299-8224-722DD71EFD25}" dt="2025-08-12T15:28:12.175" v="191" actId="20577"/>
          <ac:graphicFrameMkLst>
            <pc:docMk/>
            <pc:sldMk cId="403797202" sldId="304"/>
            <ac:graphicFrameMk id="8" creationId="{EEDC9560-A4DA-5BF6-EF80-7B42621414E6}"/>
          </ac:graphicFrameMkLst>
        </pc:graphicFrameChg>
      </pc:sldChg>
      <pc:sldChg chg="modSp mod modAnim">
        <pc:chgData name="Frances Meek" userId="f3af35cc-3229-46e1-af36-3525661cfbd3" providerId="ADAL" clId="{9838259D-1F17-4299-8224-722DD71EFD25}" dt="2025-08-12T15:38:33.120" v="559" actId="20577"/>
        <pc:sldMkLst>
          <pc:docMk/>
          <pc:sldMk cId="4036156579" sldId="305"/>
        </pc:sldMkLst>
        <pc:spChg chg="mod">
          <ac:chgData name="Frances Meek" userId="f3af35cc-3229-46e1-af36-3525661cfbd3" providerId="ADAL" clId="{9838259D-1F17-4299-8224-722DD71EFD25}" dt="2025-08-12T15:38:33.120" v="559" actId="20577"/>
          <ac:spMkLst>
            <pc:docMk/>
            <pc:sldMk cId="4036156579" sldId="305"/>
            <ac:spMk id="2" creationId="{0FCD524F-8820-D3BD-7500-A29D8E180ED6}"/>
          </ac:spMkLst>
        </pc:spChg>
      </pc:sldChg>
      <pc:sldChg chg="addSp delSp modSp mod">
        <pc:chgData name="Frances Meek" userId="f3af35cc-3229-46e1-af36-3525661cfbd3" providerId="ADAL" clId="{9838259D-1F17-4299-8224-722DD71EFD25}" dt="2025-08-12T15:45:39.103" v="578" actId="1076"/>
        <pc:sldMkLst>
          <pc:docMk/>
          <pc:sldMk cId="514232257" sldId="306"/>
        </pc:sldMkLst>
        <pc:spChg chg="mod">
          <ac:chgData name="Frances Meek" userId="f3af35cc-3229-46e1-af36-3525661cfbd3" providerId="ADAL" clId="{9838259D-1F17-4299-8224-722DD71EFD25}" dt="2025-08-12T15:37:57.939" v="550" actId="20577"/>
          <ac:spMkLst>
            <pc:docMk/>
            <pc:sldMk cId="514232257" sldId="306"/>
            <ac:spMk id="3" creationId="{F22653C1-9E41-7327-95D1-9F13EBDC8AF2}"/>
          </ac:spMkLst>
        </pc:spChg>
        <pc:picChg chg="add mod">
          <ac:chgData name="Frances Meek" userId="f3af35cc-3229-46e1-af36-3525661cfbd3" providerId="ADAL" clId="{9838259D-1F17-4299-8224-722DD71EFD25}" dt="2025-08-12T15:45:39.103" v="578" actId="1076"/>
          <ac:picMkLst>
            <pc:docMk/>
            <pc:sldMk cId="514232257" sldId="306"/>
            <ac:picMk id="6" creationId="{BE1ECFF8-AFF3-5ED2-6DC0-0D8A76C21EFB}"/>
          </ac:picMkLst>
        </pc:picChg>
        <pc:picChg chg="add mod">
          <ac:chgData name="Frances Meek" userId="f3af35cc-3229-46e1-af36-3525661cfbd3" providerId="ADAL" clId="{9838259D-1F17-4299-8224-722DD71EFD25}" dt="2025-08-12T15:45:35.855" v="577" actId="1076"/>
          <ac:picMkLst>
            <pc:docMk/>
            <pc:sldMk cId="514232257" sldId="306"/>
            <ac:picMk id="1026" creationId="{86902976-4D09-EF5B-0CA3-5C40684E1997}"/>
          </ac:picMkLst>
        </pc:picChg>
      </pc:sldChg>
    </pc:docChg>
  </pc:docChgLst>
  <pc:docChgLst>
    <pc:chgData name="Orla Condon" userId="62ca7181-df71-4740-a21a-4649c658ad3a" providerId="ADAL" clId="{B423BF7D-6F52-433A-AF39-D86F3A0AECDC}"/>
    <pc:docChg chg="custSel modSld">
      <pc:chgData name="Orla Condon" userId="62ca7181-df71-4740-a21a-4649c658ad3a" providerId="ADAL" clId="{B423BF7D-6F52-433A-AF39-D86F3A0AECDC}" dt="2025-08-26T11:05:28.008" v="9" actId="1076"/>
      <pc:docMkLst>
        <pc:docMk/>
      </pc:docMkLst>
      <pc:sldChg chg="addSp delSp modSp mod">
        <pc:chgData name="Orla Condon" userId="62ca7181-df71-4740-a21a-4649c658ad3a" providerId="ADAL" clId="{B423BF7D-6F52-433A-AF39-D86F3A0AECDC}" dt="2025-08-26T11:05:28.008" v="9" actId="1076"/>
        <pc:sldMkLst>
          <pc:docMk/>
          <pc:sldMk cId="2283552623" sldId="286"/>
        </pc:sldMkLst>
        <pc:picChg chg="add mod">
          <ac:chgData name="Orla Condon" userId="62ca7181-df71-4740-a21a-4649c658ad3a" providerId="ADAL" clId="{B423BF7D-6F52-433A-AF39-D86F3A0AECDC}" dt="2025-08-26T11:05:28.008" v="9" actId="1076"/>
          <ac:picMkLst>
            <pc:docMk/>
            <pc:sldMk cId="2283552623" sldId="286"/>
            <ac:picMk id="3" creationId="{CD0CC51C-79C1-55B9-C0A5-2C070ED14522}"/>
          </ac:picMkLst>
        </pc:picChg>
        <pc:picChg chg="del">
          <ac:chgData name="Orla Condon" userId="62ca7181-df71-4740-a21a-4649c658ad3a" providerId="ADAL" clId="{B423BF7D-6F52-433A-AF39-D86F3A0AECDC}" dt="2025-08-26T11:05:04.992" v="0" actId="478"/>
          <ac:picMkLst>
            <pc:docMk/>
            <pc:sldMk cId="2283552623" sldId="286"/>
            <ac:picMk id="10" creationId="{A1B4C2F5-D3EC-946C-4477-82BA2924D3F8}"/>
          </ac:picMkLst>
        </pc:picChg>
      </pc:sldChg>
    </pc:docChg>
  </pc:docChgLst>
  <pc:docChgLst>
    <pc:chgData name="Orla Condon" userId="62ca7181-df71-4740-a21a-4649c658ad3a" providerId="ADAL" clId="{91480316-F752-489F-8C67-B4EFCB13290C}"/>
    <pc:docChg chg="custSel addSld delSld modSld modMainMaster">
      <pc:chgData name="Orla Condon" userId="62ca7181-df71-4740-a21a-4649c658ad3a" providerId="ADAL" clId="{91480316-F752-489F-8C67-B4EFCB13290C}" dt="2025-08-07T13:54:31.238" v="550" actId="1076"/>
      <pc:docMkLst>
        <pc:docMk/>
      </pc:docMkLst>
      <pc:sldChg chg="addSp modSp mod">
        <pc:chgData name="Orla Condon" userId="62ca7181-df71-4740-a21a-4649c658ad3a" providerId="ADAL" clId="{91480316-F752-489F-8C67-B4EFCB13290C}" dt="2025-08-07T13:37:46.833" v="99" actId="1076"/>
        <pc:sldMkLst>
          <pc:docMk/>
          <pc:sldMk cId="3097634684" sldId="264"/>
        </pc:sldMkLst>
        <pc:spChg chg="mod">
          <ac:chgData name="Orla Condon" userId="62ca7181-df71-4740-a21a-4649c658ad3a" providerId="ADAL" clId="{91480316-F752-489F-8C67-B4EFCB13290C}" dt="2025-08-07T13:37:42.759" v="98" actId="1076"/>
          <ac:spMkLst>
            <pc:docMk/>
            <pc:sldMk cId="3097634684" sldId="264"/>
            <ac:spMk id="2" creationId="{00000000-0000-0000-0000-000000000000}"/>
          </ac:spMkLst>
        </pc:spChg>
        <pc:spChg chg="mod">
          <ac:chgData name="Orla Condon" userId="62ca7181-df71-4740-a21a-4649c658ad3a" providerId="ADAL" clId="{91480316-F752-489F-8C67-B4EFCB13290C}" dt="2025-08-07T13:37:36.878" v="97" actId="14100"/>
          <ac:spMkLst>
            <pc:docMk/>
            <pc:sldMk cId="3097634684" sldId="264"/>
            <ac:spMk id="4" creationId="{00000000-0000-0000-0000-000000000000}"/>
          </ac:spMkLst>
        </pc:spChg>
        <pc:spChg chg="mod">
          <ac:chgData name="Orla Condon" userId="62ca7181-df71-4740-a21a-4649c658ad3a" providerId="ADAL" clId="{91480316-F752-489F-8C67-B4EFCB13290C}" dt="2025-08-07T13:37:46.833" v="99" actId="1076"/>
          <ac:spMkLst>
            <pc:docMk/>
            <pc:sldMk cId="3097634684" sldId="264"/>
            <ac:spMk id="6" creationId="{01797473-4D82-1DD6-A74E-CFB650124790}"/>
          </ac:spMkLst>
        </pc:spChg>
        <pc:picChg chg="add mod">
          <ac:chgData name="Orla Condon" userId="62ca7181-df71-4740-a21a-4649c658ad3a" providerId="ADAL" clId="{91480316-F752-489F-8C67-B4EFCB13290C}" dt="2025-08-07T13:37:33.019" v="96" actId="1076"/>
          <ac:picMkLst>
            <pc:docMk/>
            <pc:sldMk cId="3097634684" sldId="264"/>
            <ac:picMk id="8" creationId="{6533EFCE-C924-5A1F-9690-B6D45B4B8D21}"/>
          </ac:picMkLst>
        </pc:picChg>
      </pc:sldChg>
      <pc:sldChg chg="addSp delSp modSp mod">
        <pc:chgData name="Orla Condon" userId="62ca7181-df71-4740-a21a-4649c658ad3a" providerId="ADAL" clId="{91480316-F752-489F-8C67-B4EFCB13290C}" dt="2025-08-07T10:40:11.774" v="61" actId="14100"/>
        <pc:sldMkLst>
          <pc:docMk/>
          <pc:sldMk cId="591552370" sldId="265"/>
        </pc:sldMkLst>
        <pc:spChg chg="mod">
          <ac:chgData name="Orla Condon" userId="62ca7181-df71-4740-a21a-4649c658ad3a" providerId="ADAL" clId="{91480316-F752-489F-8C67-B4EFCB13290C}" dt="2025-08-07T10:38:16.961" v="43" actId="20577"/>
          <ac:spMkLst>
            <pc:docMk/>
            <pc:sldMk cId="591552370" sldId="265"/>
            <ac:spMk id="3" creationId="{00000000-0000-0000-0000-000000000000}"/>
          </ac:spMkLst>
        </pc:spChg>
        <pc:spChg chg="mod">
          <ac:chgData name="Orla Condon" userId="62ca7181-df71-4740-a21a-4649c658ad3a" providerId="ADAL" clId="{91480316-F752-489F-8C67-B4EFCB13290C}" dt="2025-08-07T10:40:06.898" v="60" actId="1076"/>
          <ac:spMkLst>
            <pc:docMk/>
            <pc:sldMk cId="591552370" sldId="265"/>
            <ac:spMk id="6" creationId="{6B485B16-E401-1D2E-DBAD-3A74C9CB360A}"/>
          </ac:spMkLst>
        </pc:spChg>
        <pc:spChg chg="mod">
          <ac:chgData name="Orla Condon" userId="62ca7181-df71-4740-a21a-4649c658ad3a" providerId="ADAL" clId="{91480316-F752-489F-8C67-B4EFCB13290C}" dt="2025-08-07T10:39:33.237" v="57" actId="14100"/>
          <ac:spMkLst>
            <pc:docMk/>
            <pc:sldMk cId="591552370" sldId="265"/>
            <ac:spMk id="9" creationId="{00000000-0000-0000-0000-000000000000}"/>
          </ac:spMkLst>
        </pc:spChg>
        <pc:spChg chg="mod">
          <ac:chgData name="Orla Condon" userId="62ca7181-df71-4740-a21a-4649c658ad3a" providerId="ADAL" clId="{91480316-F752-489F-8C67-B4EFCB13290C}" dt="2025-08-07T10:39:18.056" v="54" actId="255"/>
          <ac:spMkLst>
            <pc:docMk/>
            <pc:sldMk cId="591552370" sldId="265"/>
            <ac:spMk id="14" creationId="{00000000-0000-0000-0000-000000000000}"/>
          </ac:spMkLst>
        </pc:spChg>
        <pc:graphicFrameChg chg="mod modGraphic">
          <ac:chgData name="Orla Condon" userId="62ca7181-df71-4740-a21a-4649c658ad3a" providerId="ADAL" clId="{91480316-F752-489F-8C67-B4EFCB13290C}" dt="2025-08-07T10:39:41.090" v="58" actId="255"/>
          <ac:graphicFrameMkLst>
            <pc:docMk/>
            <pc:sldMk cId="591552370" sldId="265"/>
            <ac:graphicFrameMk id="8" creationId="{8C4EFDA5-170F-C56C-03D1-03F98F8DB475}"/>
          </ac:graphicFrameMkLst>
        </pc:graphicFrameChg>
        <pc:picChg chg="mod">
          <ac:chgData name="Orla Condon" userId="62ca7181-df71-4740-a21a-4649c658ad3a" providerId="ADAL" clId="{91480316-F752-489F-8C67-B4EFCB13290C}" dt="2025-08-07T10:40:03.538" v="59" actId="1076"/>
          <ac:picMkLst>
            <pc:docMk/>
            <pc:sldMk cId="591552370" sldId="265"/>
            <ac:picMk id="2" creationId="{EB96E4F8-1400-F548-954A-DBFF68D872DF}"/>
          </ac:picMkLst>
        </pc:picChg>
        <pc:picChg chg="add mod">
          <ac:chgData name="Orla Condon" userId="62ca7181-df71-4740-a21a-4649c658ad3a" providerId="ADAL" clId="{91480316-F752-489F-8C67-B4EFCB13290C}" dt="2025-08-07T10:40:11.774" v="61" actId="14100"/>
          <ac:picMkLst>
            <pc:docMk/>
            <pc:sldMk cId="591552370" sldId="265"/>
            <ac:picMk id="7" creationId="{1F5BDE2C-A5B4-05B1-DAFB-D5E9FF6946F2}"/>
          </ac:picMkLst>
        </pc:picChg>
      </pc:sldChg>
      <pc:sldChg chg="del">
        <pc:chgData name="Orla Condon" userId="62ca7181-df71-4740-a21a-4649c658ad3a" providerId="ADAL" clId="{91480316-F752-489F-8C67-B4EFCB13290C}" dt="2025-08-07T13:47:24.626" v="232" actId="47"/>
        <pc:sldMkLst>
          <pc:docMk/>
          <pc:sldMk cId="1177146576" sldId="266"/>
        </pc:sldMkLst>
      </pc:sldChg>
      <pc:sldChg chg="addSp modSp mod modAnim">
        <pc:chgData name="Orla Condon" userId="62ca7181-df71-4740-a21a-4649c658ad3a" providerId="ADAL" clId="{91480316-F752-489F-8C67-B4EFCB13290C}" dt="2025-08-07T13:41:46.046" v="168" actId="1076"/>
        <pc:sldMkLst>
          <pc:docMk/>
          <pc:sldMk cId="2405921415" sldId="277"/>
        </pc:sldMkLst>
        <pc:spChg chg="mod">
          <ac:chgData name="Orla Condon" userId="62ca7181-df71-4740-a21a-4649c658ad3a" providerId="ADAL" clId="{91480316-F752-489F-8C67-B4EFCB13290C}" dt="2025-08-07T13:38:32.707" v="119" actId="1076"/>
          <ac:spMkLst>
            <pc:docMk/>
            <pc:sldMk cId="2405921415" sldId="277"/>
            <ac:spMk id="5" creationId="{9455F6FE-AD69-53EC-535B-BB2851DF309E}"/>
          </ac:spMkLst>
        </pc:spChg>
        <pc:spChg chg="mod">
          <ac:chgData name="Orla Condon" userId="62ca7181-df71-4740-a21a-4649c658ad3a" providerId="ADAL" clId="{91480316-F752-489F-8C67-B4EFCB13290C}" dt="2025-08-07T13:38:29.039" v="118" actId="1076"/>
          <ac:spMkLst>
            <pc:docMk/>
            <pc:sldMk cId="2405921415" sldId="277"/>
            <ac:spMk id="7" creationId="{00000000-0000-0000-0000-000000000000}"/>
          </ac:spMkLst>
        </pc:spChg>
        <pc:spChg chg="mod">
          <ac:chgData name="Orla Condon" userId="62ca7181-df71-4740-a21a-4649c658ad3a" providerId="ADAL" clId="{91480316-F752-489F-8C67-B4EFCB13290C}" dt="2025-08-07T13:38:56.862" v="135" actId="14100"/>
          <ac:spMkLst>
            <pc:docMk/>
            <pc:sldMk cId="2405921415" sldId="277"/>
            <ac:spMk id="9" creationId="{7BF61EE0-3814-ADB6-27F8-7114F0D590D4}"/>
          </ac:spMkLst>
        </pc:spChg>
        <pc:spChg chg="mod">
          <ac:chgData name="Orla Condon" userId="62ca7181-df71-4740-a21a-4649c658ad3a" providerId="ADAL" clId="{91480316-F752-489F-8C67-B4EFCB13290C}" dt="2025-08-07T13:41:31.484" v="164" actId="1076"/>
          <ac:spMkLst>
            <pc:docMk/>
            <pc:sldMk cId="2405921415" sldId="277"/>
            <ac:spMk id="14" creationId="{A7B7FF5E-28FC-3ED6-0C73-1FB1414D8575}"/>
          </ac:spMkLst>
        </pc:spChg>
        <pc:picChg chg="mod">
          <ac:chgData name="Orla Condon" userId="62ca7181-df71-4740-a21a-4649c658ad3a" providerId="ADAL" clId="{91480316-F752-489F-8C67-B4EFCB13290C}" dt="2025-08-07T13:38:45.617" v="124" actId="14100"/>
          <ac:picMkLst>
            <pc:docMk/>
            <pc:sldMk cId="2405921415" sldId="277"/>
            <ac:picMk id="2" creationId="{6BD72F92-EC7C-13D2-94BB-837902883D8B}"/>
          </ac:picMkLst>
        </pc:picChg>
        <pc:picChg chg="mod">
          <ac:chgData name="Orla Condon" userId="62ca7181-df71-4740-a21a-4649c658ad3a" providerId="ADAL" clId="{91480316-F752-489F-8C67-B4EFCB13290C}" dt="2025-08-07T13:38:40.640" v="123" actId="1076"/>
          <ac:picMkLst>
            <pc:docMk/>
            <pc:sldMk cId="2405921415" sldId="277"/>
            <ac:picMk id="3" creationId="{E0198046-F4CC-8E4B-5D3B-27AA78E9DD98}"/>
          </ac:picMkLst>
        </pc:picChg>
        <pc:picChg chg="mod">
          <ac:chgData name="Orla Condon" userId="62ca7181-df71-4740-a21a-4649c658ad3a" providerId="ADAL" clId="{91480316-F752-489F-8C67-B4EFCB13290C}" dt="2025-08-07T13:39:33.536" v="138" actId="1076"/>
          <ac:picMkLst>
            <pc:docMk/>
            <pc:sldMk cId="2405921415" sldId="277"/>
            <ac:picMk id="8" creationId="{B7727599-E54B-3623-380E-63E09B1F4CF0}"/>
          </ac:picMkLst>
        </pc:picChg>
        <pc:picChg chg="add mod">
          <ac:chgData name="Orla Condon" userId="62ca7181-df71-4740-a21a-4649c658ad3a" providerId="ADAL" clId="{91480316-F752-489F-8C67-B4EFCB13290C}" dt="2025-08-07T13:41:42.959" v="167" actId="1076"/>
          <ac:picMkLst>
            <pc:docMk/>
            <pc:sldMk cId="2405921415" sldId="277"/>
            <ac:picMk id="10" creationId="{3DA089F9-37CE-AD0F-D3E9-C86D3B0133D3}"/>
          </ac:picMkLst>
        </pc:picChg>
        <pc:picChg chg="add mod">
          <ac:chgData name="Orla Condon" userId="62ca7181-df71-4740-a21a-4649c658ad3a" providerId="ADAL" clId="{91480316-F752-489F-8C67-B4EFCB13290C}" dt="2025-08-07T13:41:46.046" v="168" actId="1076"/>
          <ac:picMkLst>
            <pc:docMk/>
            <pc:sldMk cId="2405921415" sldId="277"/>
            <ac:picMk id="11" creationId="{740C7823-EBD0-1F43-05AC-C1B2220CB038}"/>
          </ac:picMkLst>
        </pc:picChg>
        <pc:picChg chg="mod">
          <ac:chgData name="Orla Condon" userId="62ca7181-df71-4740-a21a-4649c658ad3a" providerId="ADAL" clId="{91480316-F752-489F-8C67-B4EFCB13290C}" dt="2025-08-07T13:41:35.640" v="165" actId="1076"/>
          <ac:picMkLst>
            <pc:docMk/>
            <pc:sldMk cId="2405921415" sldId="277"/>
            <ac:picMk id="13" creationId="{B6F0FC99-E793-71CE-929C-C21D8EF9DA2B}"/>
          </ac:picMkLst>
        </pc:picChg>
      </pc:sldChg>
      <pc:sldChg chg="modSp mod">
        <pc:chgData name="Orla Condon" userId="62ca7181-df71-4740-a21a-4649c658ad3a" providerId="ADAL" clId="{91480316-F752-489F-8C67-B4EFCB13290C}" dt="2025-08-07T13:54:31.238" v="550" actId="1076"/>
        <pc:sldMkLst>
          <pc:docMk/>
          <pc:sldMk cId="2283552623" sldId="286"/>
        </pc:sldMkLst>
        <pc:spChg chg="mod">
          <ac:chgData name="Orla Condon" userId="62ca7181-df71-4740-a21a-4649c658ad3a" providerId="ADAL" clId="{91480316-F752-489F-8C67-B4EFCB13290C}" dt="2025-07-31T14:50:36.512" v="3" actId="20577"/>
          <ac:spMkLst>
            <pc:docMk/>
            <pc:sldMk cId="2283552623" sldId="286"/>
            <ac:spMk id="4" creationId="{539D02FA-F5AB-5842-4743-D1E280C2C349}"/>
          </ac:spMkLst>
        </pc:spChg>
        <pc:picChg chg="mod">
          <ac:chgData name="Orla Condon" userId="62ca7181-df71-4740-a21a-4649c658ad3a" providerId="ADAL" clId="{91480316-F752-489F-8C67-B4EFCB13290C}" dt="2025-08-07T10:37:30.234" v="28" actId="1076"/>
          <ac:picMkLst>
            <pc:docMk/>
            <pc:sldMk cId="2283552623" sldId="286"/>
            <ac:picMk id="9" creationId="{1A70C2DE-6B3E-747C-54CA-70CD671E850D}"/>
          </ac:picMkLst>
        </pc:picChg>
      </pc:sldChg>
      <pc:sldChg chg="modSp mod">
        <pc:chgData name="Orla Condon" userId="62ca7181-df71-4740-a21a-4649c658ad3a" providerId="ADAL" clId="{91480316-F752-489F-8C67-B4EFCB13290C}" dt="2025-07-31T14:50:30.819" v="0" actId="255"/>
        <pc:sldMkLst>
          <pc:docMk/>
          <pc:sldMk cId="4108786722" sldId="287"/>
        </pc:sldMkLst>
        <pc:spChg chg="mod">
          <ac:chgData name="Orla Condon" userId="62ca7181-df71-4740-a21a-4649c658ad3a" providerId="ADAL" clId="{91480316-F752-489F-8C67-B4EFCB13290C}" dt="2025-07-31T14:50:30.819" v="0" actId="255"/>
          <ac:spMkLst>
            <pc:docMk/>
            <pc:sldMk cId="4108786722" sldId="287"/>
            <ac:spMk id="3" creationId="{2765306A-AAAA-737D-CE74-AE9E59A61F16}"/>
          </ac:spMkLst>
        </pc:spChg>
      </pc:sldChg>
      <pc:sldChg chg="addSp delSp modSp mod">
        <pc:chgData name="Orla Condon" userId="62ca7181-df71-4740-a21a-4649c658ad3a" providerId="ADAL" clId="{91480316-F752-489F-8C67-B4EFCB13290C}" dt="2025-08-07T13:44:13.706" v="182" actId="1076"/>
        <pc:sldMkLst>
          <pc:docMk/>
          <pc:sldMk cId="3210204150" sldId="288"/>
        </pc:sldMkLst>
        <pc:spChg chg="mod">
          <ac:chgData name="Orla Condon" userId="62ca7181-df71-4740-a21a-4649c658ad3a" providerId="ADAL" clId="{91480316-F752-489F-8C67-B4EFCB13290C}" dt="2025-08-07T13:43:40.434" v="179" actId="1076"/>
          <ac:spMkLst>
            <pc:docMk/>
            <pc:sldMk cId="3210204150" sldId="288"/>
            <ac:spMk id="4" creationId="{0E3232C1-A2C9-E67A-8053-FA780B5DEAE7}"/>
          </ac:spMkLst>
        </pc:spChg>
        <pc:picChg chg="mod">
          <ac:chgData name="Orla Condon" userId="62ca7181-df71-4740-a21a-4649c658ad3a" providerId="ADAL" clId="{91480316-F752-489F-8C67-B4EFCB13290C}" dt="2025-08-07T13:43:45.551" v="180" actId="1076"/>
          <ac:picMkLst>
            <pc:docMk/>
            <pc:sldMk cId="3210204150" sldId="288"/>
            <ac:picMk id="5" creationId="{BDC5FC1A-E3D3-AB1E-D5E9-984E9EE99FFF}"/>
          </ac:picMkLst>
        </pc:picChg>
      </pc:sldChg>
      <pc:sldChg chg="addSp delSp modSp mod">
        <pc:chgData name="Orla Condon" userId="62ca7181-df71-4740-a21a-4649c658ad3a" providerId="ADAL" clId="{91480316-F752-489F-8C67-B4EFCB13290C}" dt="2025-08-07T13:47:33.285" v="234" actId="1076"/>
        <pc:sldMkLst>
          <pc:docMk/>
          <pc:sldMk cId="3181331775" sldId="290"/>
        </pc:sldMkLst>
        <pc:spChg chg="mod">
          <ac:chgData name="Orla Condon" userId="62ca7181-df71-4740-a21a-4649c658ad3a" providerId="ADAL" clId="{91480316-F752-489F-8C67-B4EFCB13290C}" dt="2025-08-07T13:42:06.072" v="171" actId="1076"/>
          <ac:spMkLst>
            <pc:docMk/>
            <pc:sldMk cId="3181331775" sldId="290"/>
            <ac:spMk id="6" creationId="{B20D08E6-6DF1-1204-0A1E-B892E6C30218}"/>
          </ac:spMkLst>
        </pc:spChg>
        <pc:picChg chg="add mod">
          <ac:chgData name="Orla Condon" userId="62ca7181-df71-4740-a21a-4649c658ad3a" providerId="ADAL" clId="{91480316-F752-489F-8C67-B4EFCB13290C}" dt="2025-08-07T13:47:33.285" v="234" actId="1076"/>
          <ac:picMkLst>
            <pc:docMk/>
            <pc:sldMk cId="3181331775" sldId="290"/>
            <ac:picMk id="3" creationId="{5E246D50-9BCF-48AD-2260-D91741DC0C2E}"/>
          </ac:picMkLst>
        </pc:picChg>
      </pc:sldChg>
      <pc:sldChg chg="modAnim">
        <pc:chgData name="Orla Condon" userId="62ca7181-df71-4740-a21a-4649c658ad3a" providerId="ADAL" clId="{91480316-F752-489F-8C67-B4EFCB13290C}" dt="2025-08-07T13:46:35.978" v="199"/>
        <pc:sldMkLst>
          <pc:docMk/>
          <pc:sldMk cId="3500069267" sldId="291"/>
        </pc:sldMkLst>
      </pc:sldChg>
      <pc:sldChg chg="modSp mod">
        <pc:chgData name="Orla Condon" userId="62ca7181-df71-4740-a21a-4649c658ad3a" providerId="ADAL" clId="{91480316-F752-489F-8C67-B4EFCB13290C}" dt="2025-07-31T14:56:57.545" v="6" actId="313"/>
        <pc:sldMkLst>
          <pc:docMk/>
          <pc:sldMk cId="4151420698" sldId="293"/>
        </pc:sldMkLst>
        <pc:spChg chg="mod">
          <ac:chgData name="Orla Condon" userId="62ca7181-df71-4740-a21a-4649c658ad3a" providerId="ADAL" clId="{91480316-F752-489F-8C67-B4EFCB13290C}" dt="2025-07-31T14:55:04.348" v="5" actId="20577"/>
          <ac:spMkLst>
            <pc:docMk/>
            <pc:sldMk cId="4151420698" sldId="293"/>
            <ac:spMk id="2" creationId="{7EA12213-7B63-B24D-8D2F-78021A4CACAC}"/>
          </ac:spMkLst>
        </pc:spChg>
        <pc:spChg chg="mod">
          <ac:chgData name="Orla Condon" userId="62ca7181-df71-4740-a21a-4649c658ad3a" providerId="ADAL" clId="{91480316-F752-489F-8C67-B4EFCB13290C}" dt="2025-07-31T14:56:57.545" v="6" actId="313"/>
          <ac:spMkLst>
            <pc:docMk/>
            <pc:sldMk cId="4151420698" sldId="293"/>
            <ac:spMk id="3" creationId="{48729C0F-4593-ECDE-64AE-CD834CA45288}"/>
          </ac:spMkLst>
        </pc:spChg>
      </pc:sldChg>
      <pc:sldChg chg="addSp delSp modSp mod">
        <pc:chgData name="Orla Condon" userId="62ca7181-df71-4740-a21a-4649c658ad3a" providerId="ADAL" clId="{91480316-F752-489F-8C67-B4EFCB13290C}" dt="2025-08-07T13:45:20.451" v="193" actId="1076"/>
        <pc:sldMkLst>
          <pc:docMk/>
          <pc:sldMk cId="391515328" sldId="295"/>
        </pc:sldMkLst>
        <pc:spChg chg="mod">
          <ac:chgData name="Orla Condon" userId="62ca7181-df71-4740-a21a-4649c658ad3a" providerId="ADAL" clId="{91480316-F752-489F-8C67-B4EFCB13290C}" dt="2025-08-07T13:44:19.467" v="184" actId="20577"/>
          <ac:spMkLst>
            <pc:docMk/>
            <pc:sldMk cId="391515328" sldId="295"/>
            <ac:spMk id="2" creationId="{5F1031F1-B4EF-4BE2-152D-BC4D74CAA0EA}"/>
          </ac:spMkLst>
        </pc:spChg>
        <pc:picChg chg="add mod">
          <ac:chgData name="Orla Condon" userId="62ca7181-df71-4740-a21a-4649c658ad3a" providerId="ADAL" clId="{91480316-F752-489F-8C67-B4EFCB13290C}" dt="2025-08-07T13:45:20.451" v="193" actId="1076"/>
          <ac:picMkLst>
            <pc:docMk/>
            <pc:sldMk cId="391515328" sldId="295"/>
            <ac:picMk id="6" creationId="{FD1A407E-8425-3C84-252D-F74259338880}"/>
          </ac:picMkLst>
        </pc:picChg>
      </pc:sldChg>
      <pc:sldChg chg="modAnim">
        <pc:chgData name="Orla Condon" userId="62ca7181-df71-4740-a21a-4649c658ad3a" providerId="ADAL" clId="{91480316-F752-489F-8C67-B4EFCB13290C}" dt="2025-08-07T10:37:46.498" v="29"/>
        <pc:sldMkLst>
          <pc:docMk/>
          <pc:sldMk cId="587317936" sldId="301"/>
        </pc:sldMkLst>
      </pc:sldChg>
      <pc:sldChg chg="modAnim">
        <pc:chgData name="Orla Condon" userId="62ca7181-df71-4740-a21a-4649c658ad3a" providerId="ADAL" clId="{91480316-F752-489F-8C67-B4EFCB13290C}" dt="2025-08-07T13:46:14.129" v="198"/>
        <pc:sldMkLst>
          <pc:docMk/>
          <pc:sldMk cId="3863341096" sldId="303"/>
        </pc:sldMkLst>
      </pc:sldChg>
      <pc:sldChg chg="delSp modSp add mod">
        <pc:chgData name="Orla Condon" userId="62ca7181-df71-4740-a21a-4649c658ad3a" providerId="ADAL" clId="{91480316-F752-489F-8C67-B4EFCB13290C}" dt="2025-08-07T13:34:59.978" v="89" actId="14100"/>
        <pc:sldMkLst>
          <pc:docMk/>
          <pc:sldMk cId="403797202" sldId="304"/>
        </pc:sldMkLst>
        <pc:spChg chg="mod">
          <ac:chgData name="Orla Condon" userId="62ca7181-df71-4740-a21a-4649c658ad3a" providerId="ADAL" clId="{91480316-F752-489F-8C67-B4EFCB13290C}" dt="2025-08-07T10:40:17.857" v="71" actId="20577"/>
          <ac:spMkLst>
            <pc:docMk/>
            <pc:sldMk cId="403797202" sldId="304"/>
            <ac:spMk id="3" creationId="{546EC49A-5556-3BD7-E922-B8AE7B844942}"/>
          </ac:spMkLst>
        </pc:spChg>
        <pc:spChg chg="mod">
          <ac:chgData name="Orla Condon" userId="62ca7181-df71-4740-a21a-4649c658ad3a" providerId="ADAL" clId="{91480316-F752-489F-8C67-B4EFCB13290C}" dt="2025-08-07T13:34:02.757" v="77" actId="14100"/>
          <ac:spMkLst>
            <pc:docMk/>
            <pc:sldMk cId="403797202" sldId="304"/>
            <ac:spMk id="9" creationId="{86D3132C-463B-ED76-33BA-1C1C09C3139F}"/>
          </ac:spMkLst>
        </pc:spChg>
        <pc:spChg chg="mod">
          <ac:chgData name="Orla Condon" userId="62ca7181-df71-4740-a21a-4649c658ad3a" providerId="ADAL" clId="{91480316-F752-489F-8C67-B4EFCB13290C}" dt="2025-08-07T13:34:44.341" v="87" actId="1076"/>
          <ac:spMkLst>
            <pc:docMk/>
            <pc:sldMk cId="403797202" sldId="304"/>
            <ac:spMk id="14" creationId="{77EDF7BE-CD97-7012-DF90-CC6E1D8B9430}"/>
          </ac:spMkLst>
        </pc:spChg>
        <pc:graphicFrameChg chg="mod modGraphic">
          <ac:chgData name="Orla Condon" userId="62ca7181-df71-4740-a21a-4649c658ad3a" providerId="ADAL" clId="{91480316-F752-489F-8C67-B4EFCB13290C}" dt="2025-08-07T13:34:48.954" v="88" actId="1076"/>
          <ac:graphicFrameMkLst>
            <pc:docMk/>
            <pc:sldMk cId="403797202" sldId="304"/>
            <ac:graphicFrameMk id="8" creationId="{EEDC9560-A4DA-5BF6-EF80-7B42621414E6}"/>
          </ac:graphicFrameMkLst>
        </pc:graphicFrameChg>
        <pc:picChg chg="mod">
          <ac:chgData name="Orla Condon" userId="62ca7181-df71-4740-a21a-4649c658ad3a" providerId="ADAL" clId="{91480316-F752-489F-8C67-B4EFCB13290C}" dt="2025-08-07T13:34:59.978" v="89" actId="14100"/>
          <ac:picMkLst>
            <pc:docMk/>
            <pc:sldMk cId="403797202" sldId="304"/>
            <ac:picMk id="11" creationId="{215CE619-193D-149E-C015-C6BA77BC3B6C}"/>
          </ac:picMkLst>
        </pc:picChg>
      </pc:sldChg>
      <pc:sldChg chg="addSp delSp modSp add mod">
        <pc:chgData name="Orla Condon" userId="62ca7181-df71-4740-a21a-4649c658ad3a" providerId="ADAL" clId="{91480316-F752-489F-8C67-B4EFCB13290C}" dt="2025-08-07T13:47:23.413" v="231" actId="1076"/>
        <pc:sldMkLst>
          <pc:docMk/>
          <pc:sldMk cId="4036156579" sldId="305"/>
        </pc:sldMkLst>
        <pc:spChg chg="mod">
          <ac:chgData name="Orla Condon" userId="62ca7181-df71-4740-a21a-4649c658ad3a" providerId="ADAL" clId="{91480316-F752-489F-8C67-B4EFCB13290C}" dt="2025-08-07T13:47:08.711" v="226" actId="20577"/>
          <ac:spMkLst>
            <pc:docMk/>
            <pc:sldMk cId="4036156579" sldId="305"/>
            <ac:spMk id="2" creationId="{0FCD524F-8820-D3BD-7500-A29D8E180ED6}"/>
          </ac:spMkLst>
        </pc:spChg>
        <pc:picChg chg="add mod">
          <ac:chgData name="Orla Condon" userId="62ca7181-df71-4740-a21a-4649c658ad3a" providerId="ADAL" clId="{91480316-F752-489F-8C67-B4EFCB13290C}" dt="2025-08-07T13:47:23.413" v="231" actId="1076"/>
          <ac:picMkLst>
            <pc:docMk/>
            <pc:sldMk cId="4036156579" sldId="305"/>
            <ac:picMk id="4" creationId="{6CCAA29A-EF7D-83A3-68D9-E6B8C9360D47}"/>
          </ac:picMkLst>
        </pc:picChg>
      </pc:sldChg>
      <pc:sldChg chg="addSp delSp modSp add mod">
        <pc:chgData name="Orla Condon" userId="62ca7181-df71-4740-a21a-4649c658ad3a" providerId="ADAL" clId="{91480316-F752-489F-8C67-B4EFCB13290C}" dt="2025-08-07T13:53:25.018" v="532" actId="14100"/>
        <pc:sldMkLst>
          <pc:docMk/>
          <pc:sldMk cId="514232257" sldId="306"/>
        </pc:sldMkLst>
        <pc:spChg chg="mod">
          <ac:chgData name="Orla Condon" userId="62ca7181-df71-4740-a21a-4649c658ad3a" providerId="ADAL" clId="{91480316-F752-489F-8C67-B4EFCB13290C}" dt="2025-08-07T13:50:46.562" v="529" actId="20577"/>
          <ac:spMkLst>
            <pc:docMk/>
            <pc:sldMk cId="514232257" sldId="306"/>
            <ac:spMk id="3" creationId="{F22653C1-9E41-7327-95D1-9F13EBDC8AF2}"/>
          </ac:spMkLst>
        </pc:spChg>
      </pc:sldChg>
      <pc:sldMasterChg chg="modSp mod">
        <pc:chgData name="Orla Condon" userId="62ca7181-df71-4740-a21a-4649c658ad3a" providerId="ADAL" clId="{91480316-F752-489F-8C67-B4EFCB13290C}" dt="2025-08-07T13:53:46.850" v="549" actId="1076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91480316-F752-489F-8C67-B4EFCB13290C}" dt="2025-08-07T13:53:46.850" v="549" actId="1076"/>
          <ac:spMkLst>
            <pc:docMk/>
            <pc:sldMasterMk cId="1328885048" sldId="2147483648"/>
            <ac:spMk id="6" creationId="{00000000-0000-0000-0000-000000000000}"/>
          </ac:spMkLst>
        </pc:spChg>
        <pc:spChg chg="mod">
          <ac:chgData name="Orla Condon" userId="62ca7181-df71-4740-a21a-4649c658ad3a" providerId="ADAL" clId="{91480316-F752-489F-8C67-B4EFCB13290C}" dt="2025-08-07T13:53:38.033" v="533" actId="1076"/>
          <ac:spMkLst>
            <pc:docMk/>
            <pc:sldMasterMk cId="1328885048" sldId="2147483648"/>
            <ac:spMk id="9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09118-3092-499E-895E-514AB50965C3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53822-D5DB-4E3D-895F-C9880B645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6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53822-D5DB-4E3D-895F-C9880B6455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E0AD-1732-EE2D-03AA-48E7942A6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DC681-3D6A-D526-F840-B9F35DCF0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52123-6162-E7BA-1808-1C2629967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CF260-9240-726F-5D6E-53F978748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53822-D5DB-4E3D-895F-C9880B6455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9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3-5-years/scones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499411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44423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Scrummy scones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11-14-l2c/scone-based-pizza/" TargetMode="External"/><Relationship Id="rId2" Type="http://schemas.openxmlformats.org/officeDocument/2006/relationships/hyperlink" Target="https://www.foodafactoflife.org.uk/media/1ulm4snp/scone-challenge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oELTFsZ04DE?feature=oembed" TargetMode="External"/><Relationship Id="rId1" Type="http://schemas.openxmlformats.org/officeDocument/2006/relationships/video" Target="https://www.youtube.com/embed/qasVFsGkOE8?feature=oembed" TargetMode="External"/><Relationship Id="rId6" Type="http://schemas.openxmlformats.org/officeDocument/2006/relationships/hyperlink" Target="https://youtu.be/oELTFsZ04DE" TargetMode="External"/><Relationship Id="rId5" Type="http://schemas.openxmlformats.org/officeDocument/2006/relationships/image" Target="../media/image11.jpg"/><Relationship Id="rId10" Type="http://schemas.openxmlformats.org/officeDocument/2006/relationships/image" Target="../media/image15.jpeg"/><Relationship Id="rId4" Type="http://schemas.openxmlformats.org/officeDocument/2006/relationships/hyperlink" Target="https://youtu.be/qasVFsGkOE8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Scones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low - medium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66519" y="2275463"/>
            <a:ext cx="8012247" cy="267370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41527" y="2470967"/>
            <a:ext cx="766223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to increase the fibre content of your scones try it with 250g self-raising wholemeal flour. Don’t forget you may need some extra liquid.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rubbing the spread into the flour, lift your hands to help get air into the mixture and shake the bowl to encourage large lumps to the surface.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Remember to add any additional ingredients or flavourings before you add the milk!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C5FC1A-E3D3-AB1E-D5E9-984E9EE99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-3257" r="20786" b="3257"/>
          <a:stretch>
            <a:fillRect/>
          </a:stretch>
        </p:blipFill>
        <p:spPr bwMode="auto">
          <a:xfrm>
            <a:off x="9629262" y="2174335"/>
            <a:ext cx="1975365" cy="20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350AC7-A169-D293-E31F-D1856FF22D21}"/>
              </a:ext>
            </a:extLst>
          </p:cNvPr>
          <p:cNvSpPr txBox="1">
            <a:spLocks/>
          </p:cNvSpPr>
          <p:nvPr/>
        </p:nvSpPr>
        <p:spPr>
          <a:xfrm>
            <a:off x="1169273" y="2310541"/>
            <a:ext cx="6191647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charset="0"/>
              <a:buNone/>
            </a:pPr>
            <a:r>
              <a:rPr lang="en-GB" b="1" dirty="0"/>
              <a:t>​</a:t>
            </a:r>
            <a:r>
              <a:rPr lang="en-GB" sz="2000" b="1" dirty="0"/>
              <a:t>Shortening</a:t>
            </a:r>
          </a:p>
          <a:p>
            <a:pPr marL="0" indent="0" fontAlgn="base">
              <a:buNone/>
            </a:pPr>
            <a:r>
              <a:rPr lang="en-GB" sz="2000" dirty="0"/>
              <a:t>Scones use fat to give them their characteristic crumbly texture. 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When rubbing-in, the fat coats the flour particles and prevents them from absorbing water. This reduces the gluten development, which would cause the dough to become elastic.</a:t>
            </a:r>
            <a:endParaRPr lang="en-GB" sz="2000" b="1" dirty="0"/>
          </a:p>
          <a:p>
            <a:pPr marL="0" indent="0" fontAlgn="base">
              <a:buFont typeface="Arial" charset="0"/>
              <a:buNone/>
            </a:pPr>
            <a:endParaRPr lang="en-GB" sz="2000" b="1" dirty="0"/>
          </a:p>
          <a:p>
            <a:pPr marL="0" indent="0" fontAlgn="base">
              <a:buFont typeface="Arial" charset="0"/>
              <a:buNone/>
            </a:pPr>
            <a:r>
              <a:rPr lang="en-GB" sz="2000" b="1" dirty="0" err="1"/>
              <a:t>Dextrinisation</a:t>
            </a:r>
            <a:endParaRPr lang="en-GB" sz="2000" b="1" dirty="0"/>
          </a:p>
          <a:p>
            <a:pPr marL="0" indent="0" fontAlgn="base">
              <a:buFont typeface="Arial" charset="0"/>
              <a:buNone/>
            </a:pPr>
            <a:r>
              <a:rPr lang="en-GB" sz="2000" dirty="0"/>
              <a:t>The starch in the flour turns to dextrin, causing it to go golden brown under the application of dry heat</a:t>
            </a:r>
            <a:r>
              <a:rPr lang="en-GB" dirty="0"/>
              <a:t>.</a:t>
            </a:r>
          </a:p>
          <a:p>
            <a:pPr marL="0" indent="0" fontAlgn="base">
              <a:buFont typeface="Arial" charset="0"/>
              <a:buNone/>
            </a:pPr>
            <a:endParaRPr lang="en-GB" dirty="0"/>
          </a:p>
          <a:p>
            <a:pPr marL="0" indent="0" fontAlgn="base">
              <a:buFont typeface="Arial" charset="0"/>
              <a:buNone/>
            </a:pPr>
            <a:endParaRPr lang="en-GB" dirty="0"/>
          </a:p>
        </p:txBody>
      </p:sp>
      <p:pic>
        <p:nvPicPr>
          <p:cNvPr id="6" name="Picture 5" descr="A biscuit on a plate&#10;&#10;AI-generated content may be incorrect.">
            <a:extLst>
              <a:ext uri="{FF2B5EF4-FFF2-40B4-BE49-F238E27FC236}">
                <a16:creationId xmlns:a16="http://schemas.microsoft.com/office/drawing/2014/main" id="{FD1A407E-8425-3C84-252D-F7425933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21" y="2488797"/>
            <a:ext cx="2891954" cy="23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1054-468A-5035-F4CA-31F45CA3C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E0B2F3-9EF4-7EF8-EDE8-61C3EB50D133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3" name="Google Shape;1377;p117">
            <a:extLst>
              <a:ext uri="{FF2B5EF4-FFF2-40B4-BE49-F238E27FC236}">
                <a16:creationId xmlns:a16="http://schemas.microsoft.com/office/drawing/2014/main" id="{D549A504-65CE-6781-CC77-DBBA578BC973}"/>
              </a:ext>
            </a:extLst>
          </p:cNvPr>
          <p:cNvSpPr txBox="1">
            <a:spLocks/>
          </p:cNvSpPr>
          <p:nvPr/>
        </p:nvSpPr>
        <p:spPr>
          <a:xfrm>
            <a:off x="817762" y="1734487"/>
            <a:ext cx="10255051" cy="40523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ts val="1800"/>
              <a:buNone/>
            </a:pPr>
            <a:r>
              <a:rPr lang="en-GB" sz="2000" dirty="0"/>
              <a:t>Rate at least four food skills for proficiency, noting improvements for the future.</a:t>
            </a:r>
          </a:p>
        </p:txBody>
      </p:sp>
      <p:graphicFrame>
        <p:nvGraphicFramePr>
          <p:cNvPr id="5" name="Google Shape;1378;p117">
            <a:extLst>
              <a:ext uri="{FF2B5EF4-FFF2-40B4-BE49-F238E27FC236}">
                <a16:creationId xmlns:a16="http://schemas.microsoft.com/office/drawing/2014/main" id="{FCBC4F9A-3308-7D16-CBC8-95D3962AA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670100"/>
              </p:ext>
            </p:extLst>
          </p:nvPr>
        </p:nvGraphicFramePr>
        <p:xfrm>
          <a:off x="372933" y="2472289"/>
          <a:ext cx="7743366" cy="3071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2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Food skills and techniques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Proficiency</a:t>
                      </a:r>
                      <a:endParaRPr sz="2000" b="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121900" marR="121900" marT="121900" marB="121900">
                    <a:solidFill>
                      <a:srgbClr val="DAE6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Beginner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Intermediate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Advanced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Expert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Forming dough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Rolling-out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Cutting-out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1379;p117">
            <a:extLst>
              <a:ext uri="{FF2B5EF4-FFF2-40B4-BE49-F238E27FC236}">
                <a16:creationId xmlns:a16="http://schemas.microsoft.com/office/drawing/2014/main" id="{1370B77E-5315-52B5-7F41-DC6239A6BC51}"/>
              </a:ext>
            </a:extLst>
          </p:cNvPr>
          <p:cNvSpPr txBox="1">
            <a:spLocks/>
          </p:cNvSpPr>
          <p:nvPr/>
        </p:nvSpPr>
        <p:spPr>
          <a:xfrm>
            <a:off x="432000" y="5655217"/>
            <a:ext cx="7445200" cy="405239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ts val="1800"/>
              <a:buNone/>
            </a:pPr>
            <a:r>
              <a:rPr lang="en-GB" sz="2000" dirty="0"/>
              <a:t>Provide a comment on each of your ratings.</a:t>
            </a:r>
          </a:p>
        </p:txBody>
      </p:sp>
      <p:graphicFrame>
        <p:nvGraphicFramePr>
          <p:cNvPr id="8" name="Google Shape;1380;p117">
            <a:extLst>
              <a:ext uri="{FF2B5EF4-FFF2-40B4-BE49-F238E27FC236}">
                <a16:creationId xmlns:a16="http://schemas.microsoft.com/office/drawing/2014/main" id="{03461B45-CF28-1855-5749-5604BD095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301492"/>
              </p:ext>
            </p:extLst>
          </p:nvPr>
        </p:nvGraphicFramePr>
        <p:xfrm>
          <a:off x="8283333" y="2416725"/>
          <a:ext cx="3476667" cy="35703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0322">
                <a:tc>
                  <a:txBody>
                    <a:bodyPr/>
                    <a:lstStyle/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dirty="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Beginner - starting to learn the skill</a:t>
                      </a:r>
                      <a:endParaRPr sz="2000" dirty="0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dirty="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Intermediate - can perform tasks with some guidance</a:t>
                      </a:r>
                      <a:endParaRPr sz="2000" dirty="0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dirty="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Advanced - strong grasp of the skill and works independently</a:t>
                      </a:r>
                      <a:endParaRPr sz="2000" dirty="0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dirty="0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Expert - demonstrates full mastery and can guide others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4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D6F29-EFB5-3B6F-CEBF-90B514E70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949F6-BE9A-23D3-A7D2-16EAABBA0014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5" name="Google Shape;1378;p117">
            <a:extLst>
              <a:ext uri="{FF2B5EF4-FFF2-40B4-BE49-F238E27FC236}">
                <a16:creationId xmlns:a16="http://schemas.microsoft.com/office/drawing/2014/main" id="{731C7C62-7753-2D0B-DE2C-EF41D54B3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749569"/>
              </p:ext>
            </p:extLst>
          </p:nvPr>
        </p:nvGraphicFramePr>
        <p:xfrm>
          <a:off x="801558" y="1947796"/>
          <a:ext cx="7743366" cy="2094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2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Food skills and techniques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Proficiency</a:t>
                      </a:r>
                      <a:endParaRPr sz="2100" b="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121900" marR="121900" marT="121900" marB="121900">
                    <a:solidFill>
                      <a:srgbClr val="DAE6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beginner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intermediate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advanced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expert</a:t>
                      </a:r>
                      <a:endParaRPr sz="24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Forming dough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oogle Shape;1380;p117">
            <a:extLst>
              <a:ext uri="{FF2B5EF4-FFF2-40B4-BE49-F238E27FC236}">
                <a16:creationId xmlns:a16="http://schemas.microsoft.com/office/drawing/2014/main" id="{553C1DD4-683B-FB11-B700-CDA32C26F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331678"/>
              </p:ext>
            </p:extLst>
          </p:nvPr>
        </p:nvGraphicFramePr>
        <p:xfrm>
          <a:off x="801558" y="4344364"/>
          <a:ext cx="10971342" cy="10217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7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8327">
                <a:tc>
                  <a:txBody>
                    <a:bodyPr/>
                    <a:lstStyle/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used my rubbing-in skills practised when making apple crumble to help with my accuracy.</a:t>
                      </a:r>
                    </a:p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added too much liquid to my dough and it was sticky. I added more flour with a spoon.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Google Shape;1390;p118">
            <a:extLst>
              <a:ext uri="{FF2B5EF4-FFF2-40B4-BE49-F238E27FC236}">
                <a16:creationId xmlns:a16="http://schemas.microsoft.com/office/drawing/2014/main" id="{073A6447-45A1-955D-88E0-BBCFB8D7965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1602" y="3069900"/>
            <a:ext cx="339307" cy="3591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11" name="Google Shape;1390;p118">
            <a:extLst>
              <a:ext uri="{FF2B5EF4-FFF2-40B4-BE49-F238E27FC236}">
                <a16:creationId xmlns:a16="http://schemas.microsoft.com/office/drawing/2014/main" id="{C5EC53D2-9636-F426-1C6C-CEE6D90655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5606" y="3614571"/>
            <a:ext cx="339307" cy="3591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3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5" name="Google Shape;1378;p117">
            <a:extLst>
              <a:ext uri="{FF2B5EF4-FFF2-40B4-BE49-F238E27FC236}">
                <a16:creationId xmlns:a16="http://schemas.microsoft.com/office/drawing/2014/main" id="{D70C99A7-D1E1-9ED5-CE4A-1E8A3BA58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161341"/>
              </p:ext>
            </p:extLst>
          </p:nvPr>
        </p:nvGraphicFramePr>
        <p:xfrm>
          <a:off x="372933" y="2472289"/>
          <a:ext cx="7743366" cy="2055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92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Food skills and techniques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Proficiency</a:t>
                      </a:r>
                      <a:endParaRPr sz="2100" b="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121900" marR="121900" marT="121900" marB="121900">
                    <a:solidFill>
                      <a:srgbClr val="DAE6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beginner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intermediate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advanced</a:t>
                      </a:r>
                      <a:endParaRPr sz="24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expert</a:t>
                      </a:r>
                      <a:endParaRPr sz="24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Rolling-out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Cutting-out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72000" marR="24000" marT="72000" marB="72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oogle Shape;1380;p117">
            <a:extLst>
              <a:ext uri="{FF2B5EF4-FFF2-40B4-BE49-F238E27FC236}">
                <a16:creationId xmlns:a16="http://schemas.microsoft.com/office/drawing/2014/main" id="{19DCD7BC-3675-8EDF-6A8E-9DFAAE2D9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586192"/>
              </p:ext>
            </p:extLst>
          </p:nvPr>
        </p:nvGraphicFramePr>
        <p:xfrm>
          <a:off x="372933" y="4846884"/>
          <a:ext cx="10299830" cy="12109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9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977">
                <a:tc>
                  <a:txBody>
                    <a:bodyPr/>
                    <a:lstStyle/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rolling out was OK, it was a little uneven in parts. </a:t>
                      </a:r>
                    </a:p>
                    <a:p>
                      <a:pPr marL="269999" lvl="0" indent="-1915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Lexend"/>
                        <a:buChar char="●"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cut out my scones perfectly using the scone cutter, I made sure that I had very little waste by cutting them out very close to each other.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Google Shape;1390;p118">
            <a:extLst>
              <a:ext uri="{FF2B5EF4-FFF2-40B4-BE49-F238E27FC236}">
                <a16:creationId xmlns:a16="http://schemas.microsoft.com/office/drawing/2014/main" id="{A8C0D61C-A96B-37A5-7CE2-F8119597E3E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9452" y="3606559"/>
            <a:ext cx="339307" cy="3591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11" name="Google Shape;1390;p118">
            <a:extLst>
              <a:ext uri="{FF2B5EF4-FFF2-40B4-BE49-F238E27FC236}">
                <a16:creationId xmlns:a16="http://schemas.microsoft.com/office/drawing/2014/main" id="{4EC91AA5-F0AF-B783-1FB5-39EBD0D1C3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4119" y="4148837"/>
            <a:ext cx="339307" cy="359100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77E4-7471-CD20-C313-61CE5466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F167-8518-CC1E-8D9E-1DE0CBE2A851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more…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53C1-9E41-7327-95D1-9F13EBDC8AF2}"/>
              </a:ext>
            </a:extLst>
          </p:cNvPr>
          <p:cNvSpPr txBox="1"/>
          <p:nvPr/>
        </p:nvSpPr>
        <p:spPr>
          <a:xfrm>
            <a:off x="613741" y="2124693"/>
            <a:ext cx="66905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not task your students to experiment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flavour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combinations when choosing the ingredients for their scones?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scones challenge worksheet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chose their ingredients and make edits to their equipment and method as a result.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would like to challenge your pupils to make a more complex recipe using the rubbing-in method, why not use this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recipe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make scone-based pizza? 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902976-4D09-EF5B-0CA3-5C40684E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59" y="4157863"/>
            <a:ext cx="38290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late of biscuits&#10;&#10;AI-generated content may be incorrect.">
            <a:extLst>
              <a:ext uri="{FF2B5EF4-FFF2-40B4-BE49-F238E27FC236}">
                <a16:creationId xmlns:a16="http://schemas.microsoft.com/office/drawing/2014/main" id="{BE1ECFF8-AFF3-5ED2-6DC0-0D8A76C21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659" y="1666123"/>
            <a:ext cx="382905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39" y="1236455"/>
            <a:ext cx="9524205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Scones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iscuit on a plate&#10;&#10;AI-generated content may be incorrect.">
            <a:extLst>
              <a:ext uri="{FF2B5EF4-FFF2-40B4-BE49-F238E27FC236}">
                <a16:creationId xmlns:a16="http://schemas.microsoft.com/office/drawing/2014/main" id="{6CCAA29A-EF7D-83A3-68D9-E6B8C936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45" y="1956455"/>
            <a:ext cx="3497933" cy="28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Nutritional analysis</a:t>
            </a:r>
            <a:endParaRPr lang="en-GB" dirty="0"/>
          </a:p>
        </p:txBody>
      </p:sp>
      <p:pic>
        <p:nvPicPr>
          <p:cNvPr id="9" name="Picture 8" descr="A plate of food on a blue background&#10;&#10;AI-generated content may be incorrect.">
            <a:extLst>
              <a:ext uri="{FF2B5EF4-FFF2-40B4-BE49-F238E27FC236}">
                <a16:creationId xmlns:a16="http://schemas.microsoft.com/office/drawing/2014/main" id="{1A70C2DE-6B3E-747C-54CA-70CD671E8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30" y="2019237"/>
            <a:ext cx="3888740" cy="343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label&#10;&#10;AI-generated content may be incorrect.">
            <a:extLst>
              <a:ext uri="{FF2B5EF4-FFF2-40B4-BE49-F238E27FC236}">
                <a16:creationId xmlns:a16="http://schemas.microsoft.com/office/drawing/2014/main" id="{CD0CC51C-79C1-55B9-C0A5-2C070ED1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391667"/>
            <a:ext cx="5230308" cy="28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29C0F-4593-ECDE-64AE-CD834CA45288}"/>
              </a:ext>
            </a:extLst>
          </p:cNvPr>
          <p:cNvSpPr txBox="1"/>
          <p:nvPr/>
        </p:nvSpPr>
        <p:spPr>
          <a:xfrm>
            <a:off x="1169274" y="2169042"/>
            <a:ext cx="7549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Which food skill or technique?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food skill could be used to prepare cheese?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technique could be used to dice onions?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food skill could be used to create the scone dough?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7BA21-F503-6890-74B2-0F5624E54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08A7-3232-0CB9-BE99-C48C57ED7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D8FD1-9E8B-3CD3-4932-A47E7792B9B5}"/>
              </a:ext>
            </a:extLst>
          </p:cNvPr>
          <p:cNvSpPr txBox="1"/>
          <p:nvPr/>
        </p:nvSpPr>
        <p:spPr>
          <a:xfrm>
            <a:off x="1169273" y="2169042"/>
            <a:ext cx="9250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Which food skill or technique?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food skill could be used to prepare cheese?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Grating, slicing.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technique could be used to dice onions?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hold, claw grip.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food skill could be used to create the scone dough?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Rubbing-in, kneading, forming.</a:t>
            </a:r>
          </a:p>
        </p:txBody>
      </p:sp>
    </p:spTree>
    <p:extLst>
      <p:ext uri="{BB962C8B-B14F-4D97-AF65-F5344CB8AC3E}">
        <p14:creationId xmlns:p14="http://schemas.microsoft.com/office/powerpoint/2010/main" val="5873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32186" y="2204937"/>
            <a:ext cx="7264835" cy="4065234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(makes 8 sweet scones)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277193" y="2449484"/>
            <a:ext cx="3765504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125g self-raising white flour</a:t>
            </a:r>
          </a:p>
          <a:p>
            <a:r>
              <a:rPr lang="en-GB" sz="2000" dirty="0"/>
              <a:t>125g self-raising wholemeal flour</a:t>
            </a:r>
          </a:p>
          <a:p>
            <a:r>
              <a:rPr lang="en-GB" sz="2000" dirty="0"/>
              <a:t>40g baking fat/block</a:t>
            </a:r>
          </a:p>
          <a:p>
            <a:r>
              <a:rPr lang="en-GB" sz="2000" dirty="0"/>
              <a:t>25g caster sugar</a:t>
            </a:r>
          </a:p>
          <a:p>
            <a:r>
              <a:rPr lang="en-GB" sz="2000" dirty="0"/>
              <a:t>150ml semi-skimmed milk</a:t>
            </a:r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18" y="5004458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8865510" y="4031535"/>
            <a:ext cx="2676518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7A4263-F08D-20DA-0B54-71EBA847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EFDA5-170F-C56C-03D1-03F98F8DB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89981"/>
              </p:ext>
            </p:extLst>
          </p:nvPr>
        </p:nvGraphicFramePr>
        <p:xfrm>
          <a:off x="4489129" y="4446231"/>
          <a:ext cx="3213742" cy="169594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439644">
                  <a:extLst>
                    <a:ext uri="{9D8B030D-6E8A-4147-A177-3AD203B41FA5}">
                      <a16:colId xmlns:a16="http://schemas.microsoft.com/office/drawing/2014/main" val="4169282196"/>
                    </a:ext>
                  </a:extLst>
                </a:gridCol>
                <a:gridCol w="1774098">
                  <a:extLst>
                    <a:ext uri="{9D8B030D-6E8A-4147-A177-3AD203B41FA5}">
                      <a16:colId xmlns:a16="http://schemas.microsoft.com/office/drawing/2014/main" val="3530799565"/>
                    </a:ext>
                  </a:extLst>
                </a:gridCol>
              </a:tblGrid>
              <a:tr h="28227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Additional flavourings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358691"/>
                  </a:ext>
                </a:extLst>
              </a:tr>
              <a:tr h="142162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50g blueberries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50g raisins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pear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apple 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x 5ml spoon cinnamon or  ginger.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14026"/>
                  </a:ext>
                </a:extLst>
              </a:tr>
            </a:tbl>
          </a:graphicData>
        </a:graphic>
      </p:graphicFrame>
      <p:pic>
        <p:nvPicPr>
          <p:cNvPr id="7" name="Picture 6" descr="A tray with ingredients on it&#10;&#10;AI-generated content may be incorrect.">
            <a:extLst>
              <a:ext uri="{FF2B5EF4-FFF2-40B4-BE49-F238E27FC236}">
                <a16:creationId xmlns:a16="http://schemas.microsoft.com/office/drawing/2014/main" id="{1F5BDE2C-A5B4-05B1-DAFB-D5E9FF694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77" y="2240197"/>
            <a:ext cx="3637246" cy="40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7A1A-16A8-64A0-865A-DA65129C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D3132C-463B-ED76-33BA-1C1C09C3139F}"/>
              </a:ext>
            </a:extLst>
          </p:cNvPr>
          <p:cNvSpPr/>
          <p:nvPr/>
        </p:nvSpPr>
        <p:spPr>
          <a:xfrm>
            <a:off x="4132186" y="2204937"/>
            <a:ext cx="7264835" cy="3986779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6EC49A-5556-3BD7-E922-B8AE7B84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(makes 8 savoury)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7EDF7BE-CD97-7012-DF90-CC6E1D8B9430}"/>
              </a:ext>
            </a:extLst>
          </p:cNvPr>
          <p:cNvSpPr txBox="1">
            <a:spLocks/>
          </p:cNvSpPr>
          <p:nvPr/>
        </p:nvSpPr>
        <p:spPr>
          <a:xfrm>
            <a:off x="4270211" y="2317429"/>
            <a:ext cx="3765504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125g self-raising white flour</a:t>
            </a:r>
          </a:p>
          <a:p>
            <a:r>
              <a:rPr lang="en-GB" sz="2000" dirty="0"/>
              <a:t>125g self-raising wholemeal flour</a:t>
            </a:r>
          </a:p>
          <a:p>
            <a:r>
              <a:rPr lang="en-GB" sz="2000" dirty="0"/>
              <a:t>40g baking fat/block</a:t>
            </a:r>
          </a:p>
          <a:p>
            <a:r>
              <a:rPr lang="en-GB" sz="2000" dirty="0"/>
              <a:t>150ml semi-skimmed milk</a:t>
            </a:r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59720877-E91B-9F75-B906-D7C5041C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18" y="4926003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05DB0-1F7B-F4DF-F773-3F48E72E7D97}"/>
              </a:ext>
            </a:extLst>
          </p:cNvPr>
          <p:cNvSpPr txBox="1"/>
          <p:nvPr/>
        </p:nvSpPr>
        <p:spPr>
          <a:xfrm>
            <a:off x="8877273" y="3987284"/>
            <a:ext cx="2676518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F594B5-DEE8-1301-FD9A-ED7E261D1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DC9560-A4DA-5BF6-EF80-7B4262141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456338"/>
              </p:ext>
            </p:extLst>
          </p:nvPr>
        </p:nvGraphicFramePr>
        <p:xfrm>
          <a:off x="4270211" y="3895844"/>
          <a:ext cx="4162719" cy="19812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61033">
                  <a:extLst>
                    <a:ext uri="{9D8B030D-6E8A-4147-A177-3AD203B41FA5}">
                      <a16:colId xmlns:a16="http://schemas.microsoft.com/office/drawing/2014/main" val="2551824126"/>
                    </a:ext>
                  </a:extLst>
                </a:gridCol>
                <a:gridCol w="1901686">
                  <a:extLst>
                    <a:ext uri="{9D8B030D-6E8A-4147-A177-3AD203B41FA5}">
                      <a16:colId xmlns:a16="http://schemas.microsoft.com/office/drawing/2014/main" val="3530799565"/>
                    </a:ext>
                  </a:extLst>
                </a:gridCol>
              </a:tblGrid>
              <a:tr h="180191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Additional flavourings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358691"/>
                  </a:ext>
                </a:extLst>
              </a:tr>
              <a:tr h="16217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75g reduced-fat cheese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75g Sundried tomatoes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 spring onion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 5ml spoon pesto </a:t>
                      </a:r>
                    </a:p>
                    <a:p>
                      <a:pPr algn="l">
                        <a:buNone/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15ml passata</a:t>
                      </a:r>
                    </a:p>
                    <a:p>
                      <a:pPr algn="l">
                        <a:buNone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x 5ml spoon mustard powder, chives, black pepper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514026"/>
                  </a:ext>
                </a:extLst>
              </a:tr>
            </a:tbl>
          </a:graphicData>
        </a:graphic>
      </p:graphicFrame>
      <p:pic>
        <p:nvPicPr>
          <p:cNvPr id="11" name="Picture 10" descr="A tray with various ingredients on it&#10;&#10;AI-generated content may be incorrect.">
            <a:extLst>
              <a:ext uri="{FF2B5EF4-FFF2-40B4-BE49-F238E27FC236}">
                <a16:creationId xmlns:a16="http://schemas.microsoft.com/office/drawing/2014/main" id="{215CE619-193D-149E-C015-C6BA77BC3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1" y="2252928"/>
            <a:ext cx="3068662" cy="39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6579" y="2283798"/>
            <a:ext cx="5626778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847038" y="2409750"/>
            <a:ext cx="4320000" cy="3410810"/>
          </a:xfrm>
        </p:spPr>
        <p:txBody>
          <a:bodyPr>
            <a:noAutofit/>
          </a:bodyPr>
          <a:lstStyle/>
          <a:p>
            <a:r>
              <a:rPr lang="en-US" sz="2000" dirty="0"/>
              <a:t>Baking tray </a:t>
            </a:r>
            <a:endParaRPr lang="en-GB" sz="2000" b="1" dirty="0"/>
          </a:p>
          <a:p>
            <a:r>
              <a:rPr lang="en-US" sz="2000" dirty="0"/>
              <a:t>Weighing scales </a:t>
            </a:r>
            <a:endParaRPr lang="en-GB" sz="2000" b="1" dirty="0"/>
          </a:p>
          <a:p>
            <a:r>
              <a:rPr lang="en-US" sz="2000" dirty="0"/>
              <a:t>Sieve </a:t>
            </a:r>
            <a:endParaRPr lang="en-GB" sz="2000" b="1" dirty="0"/>
          </a:p>
          <a:p>
            <a:r>
              <a:rPr lang="en-US" sz="2000" dirty="0"/>
              <a:t>Mixing bowl </a:t>
            </a:r>
            <a:endParaRPr lang="en-GB" sz="2000" b="1" dirty="0"/>
          </a:p>
          <a:p>
            <a:r>
              <a:rPr lang="en-US" sz="2000" dirty="0"/>
              <a:t>Measuring jug </a:t>
            </a:r>
            <a:endParaRPr lang="en-GB" sz="2000" b="1" dirty="0"/>
          </a:p>
          <a:p>
            <a:r>
              <a:rPr lang="en-US" sz="2000" dirty="0"/>
              <a:t>Palette knife </a:t>
            </a:r>
            <a:endParaRPr lang="en-GB" sz="2000" b="1" dirty="0"/>
          </a:p>
          <a:p>
            <a:r>
              <a:rPr lang="en-US" sz="2000" dirty="0"/>
              <a:t>Flour dredger 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649FFFB-C9FE-4BF2-0267-D9FBAAC8DD24}"/>
              </a:ext>
            </a:extLst>
          </p:cNvPr>
          <p:cNvSpPr txBox="1">
            <a:spLocks/>
          </p:cNvSpPr>
          <p:nvPr/>
        </p:nvSpPr>
        <p:spPr>
          <a:xfrm>
            <a:off x="8690339" y="2519478"/>
            <a:ext cx="4320000" cy="34108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1797473-4D82-1DD6-A74E-CFB650124790}"/>
              </a:ext>
            </a:extLst>
          </p:cNvPr>
          <p:cNvSpPr txBox="1">
            <a:spLocks/>
          </p:cNvSpPr>
          <p:nvPr/>
        </p:nvSpPr>
        <p:spPr>
          <a:xfrm>
            <a:off x="8774371" y="2393526"/>
            <a:ext cx="2114905" cy="174417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Rolling pin </a:t>
            </a:r>
            <a:endParaRPr lang="en-GB" sz="2000" b="1" dirty="0"/>
          </a:p>
          <a:p>
            <a:r>
              <a:rPr lang="en-US" sz="2000" dirty="0"/>
              <a:t>Scone cutter </a:t>
            </a:r>
            <a:endParaRPr lang="en-GB" sz="2000" b="1" dirty="0"/>
          </a:p>
          <a:p>
            <a:r>
              <a:rPr lang="en-US" sz="2000" dirty="0"/>
              <a:t>Pastry brush </a:t>
            </a:r>
            <a:endParaRPr lang="en-GB" sz="2000" b="1" dirty="0"/>
          </a:p>
          <a:p>
            <a:r>
              <a:rPr lang="en-US" sz="2000" dirty="0"/>
              <a:t>Cooling rack 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8" name="Picture 7" descr="A tray with a bowl and a measuring cup&#10;&#10;AI-generated content may be incorrect.">
            <a:extLst>
              <a:ext uri="{FF2B5EF4-FFF2-40B4-BE49-F238E27FC236}">
                <a16:creationId xmlns:a16="http://schemas.microsoft.com/office/drawing/2014/main" id="{6533EFCE-C924-5A1F-9690-B6D45B4B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52" y="2281236"/>
            <a:ext cx="2945180" cy="38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365" y="1717588"/>
            <a:ext cx="5469132" cy="377764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14740" y="1839261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Measure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Sift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Rub-in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Mix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Stir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36" y="1770599"/>
            <a:ext cx="624344" cy="624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952952" y="1890918"/>
            <a:ext cx="346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rub-in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55F6FE-AD69-53EC-535B-BB2851DF309E}"/>
              </a:ext>
            </a:extLst>
          </p:cNvPr>
          <p:cNvSpPr txBox="1">
            <a:spLocks/>
          </p:cNvSpPr>
          <p:nvPr/>
        </p:nvSpPr>
        <p:spPr>
          <a:xfrm>
            <a:off x="8035635" y="1717588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Combine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Knead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Roll out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Cut out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Glaze and coat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Bake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13" name="Picture 12" descr="A black video camera with a play butt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B6F0FC99-E793-71CE-929C-C21D8EF9D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36" y="3996902"/>
            <a:ext cx="677339" cy="677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7FF5E-28FC-3ED6-0C73-1FB1414D8575}"/>
              </a:ext>
            </a:extLst>
          </p:cNvPr>
          <p:cNvSpPr txBox="1"/>
          <p:nvPr/>
        </p:nvSpPr>
        <p:spPr>
          <a:xfrm>
            <a:off x="1010706" y="4149456"/>
            <a:ext cx="334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form a dough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D72F92-EC7C-13D2-94BB-83790288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46" y="4275423"/>
            <a:ext cx="1746294" cy="11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SC01520">
            <a:extLst>
              <a:ext uri="{FF2B5EF4-FFF2-40B4-BE49-F238E27FC236}">
                <a16:creationId xmlns:a16="http://schemas.microsoft.com/office/drawing/2014/main" id="{E0198046-F4CC-8E4B-5D3B-27AA78E9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39" y="4276423"/>
            <a:ext cx="1550451" cy="11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9" title="Rubbing In">
            <a:hlinkClick r:id="" action="ppaction://media"/>
            <a:extLst>
              <a:ext uri="{FF2B5EF4-FFF2-40B4-BE49-F238E27FC236}">
                <a16:creationId xmlns:a16="http://schemas.microsoft.com/office/drawing/2014/main" id="{3DA089F9-37CE-AD0F-D3E9-C86D3B0133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226523" y="2553538"/>
            <a:ext cx="2767665" cy="1563730"/>
          </a:xfrm>
          <a:prstGeom prst="rect">
            <a:avLst/>
          </a:prstGeom>
        </p:spPr>
      </p:pic>
      <p:pic>
        <p:nvPicPr>
          <p:cNvPr id="11" name="Online Media 10" title="Forming a Dough">
            <a:hlinkClick r:id="" action="ppaction://media"/>
            <a:extLst>
              <a:ext uri="{FF2B5EF4-FFF2-40B4-BE49-F238E27FC236}">
                <a16:creationId xmlns:a16="http://schemas.microsoft.com/office/drawing/2014/main" id="{740C7823-EBD0-1F43-05AC-C1B2220CB03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1228589" y="4886638"/>
            <a:ext cx="2765599" cy="15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842340" y="915337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594053" y="1530890"/>
            <a:ext cx="9071155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the oven to 220ºC or gas mark 7.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Line the baking tray.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the flour into the mixing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Rub-in the fat into the flour using your fingertips, until it resembles breadcrumbs. Add any additional flavourings.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 a well in the middle of the flour and carefully pour in the milk gradually. Save just a little of the milk.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with the palette knife to form a ball of soft dough. If the mixture is too dry add a little extra milk.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dough on a lightly floured work surface and knead lightly.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Flour the rolling pin. Roll out the dough to about 1.5cm deep.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Cut-out the scones using a cutter.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scones onto the baking tray and glaze each scone with a little milk.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12-15 minutes, until golden brown.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  <a:p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3" name="Picture 2" descr="A plate of biscuits&#10;&#10;AI-generated content may be incorrect.">
            <a:extLst>
              <a:ext uri="{FF2B5EF4-FFF2-40B4-BE49-F238E27FC236}">
                <a16:creationId xmlns:a16="http://schemas.microsoft.com/office/drawing/2014/main" id="{5E246D50-9BCF-48AD-2260-D91741DC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390" y="2508061"/>
            <a:ext cx="2495192" cy="18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903</Words>
  <Application>Microsoft Office PowerPoint</Application>
  <PresentationFormat>Widescreen</PresentationFormat>
  <Paragraphs>154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Lexend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Scones</vt:lpstr>
      <vt:lpstr>Nutritional analysis</vt:lpstr>
      <vt:lpstr>Starter activity</vt:lpstr>
      <vt:lpstr>Example responses</vt:lpstr>
      <vt:lpstr>Ingredients (makes 8 sweet scones)</vt:lpstr>
      <vt:lpstr>Ingredients (makes 8 savoury)</vt:lpstr>
      <vt:lpstr>Equipment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PowerPoint Presentation</vt:lpstr>
      <vt:lpstr>Scones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11</cp:revision>
  <dcterms:created xsi:type="dcterms:W3CDTF">2018-10-10T09:22:08Z</dcterms:created>
  <dcterms:modified xsi:type="dcterms:W3CDTF">2025-08-26T11:05:35Z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