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sldIdLst>
    <p:sldId id="256" r:id="rId8"/>
    <p:sldId id="369" r:id="rId9"/>
    <p:sldId id="306" r:id="rId10"/>
    <p:sldId id="367" r:id="rId11"/>
    <p:sldId id="308" r:id="rId12"/>
    <p:sldId id="348" r:id="rId13"/>
    <p:sldId id="371" r:id="rId14"/>
    <p:sldId id="375" r:id="rId15"/>
    <p:sldId id="374" r:id="rId16"/>
    <p:sldId id="352" r:id="rId17"/>
    <p:sldId id="337" r:id="rId18"/>
    <p:sldId id="340" r:id="rId19"/>
    <p:sldId id="357" r:id="rId20"/>
    <p:sldId id="356" r:id="rId21"/>
    <p:sldId id="358" r:id="rId22"/>
    <p:sldId id="350" r:id="rId23"/>
    <p:sldId id="359" r:id="rId24"/>
    <p:sldId id="349" r:id="rId25"/>
    <p:sldId id="365" r:id="rId26"/>
    <p:sldId id="353" r:id="rId27"/>
    <p:sldId id="360" r:id="rId28"/>
    <p:sldId id="362" r:id="rId29"/>
    <p:sldId id="379" r:id="rId30"/>
    <p:sldId id="381" r:id="rId31"/>
    <p:sldId id="384" r:id="rId32"/>
    <p:sldId id="387" r:id="rId33"/>
    <p:sldId id="363" r:id="rId34"/>
    <p:sldId id="391" r:id="rId35"/>
    <p:sldId id="388" r:id="rId36"/>
    <p:sldId id="389" r:id="rId37"/>
    <p:sldId id="390" r:id="rId38"/>
    <p:sldId id="393" r:id="rId39"/>
    <p:sldId id="392" r:id="rId40"/>
    <p:sldId id="394" r:id="rId41"/>
    <p:sldId id="395" r:id="rId42"/>
    <p:sldId id="26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150"/>
    <a:srgbClr val="FFFFFF"/>
    <a:srgbClr val="4C8CCA"/>
    <a:srgbClr val="ED217C"/>
    <a:srgbClr val="FCBC26"/>
    <a:srgbClr val="0B9444"/>
    <a:srgbClr val="E4B1B0"/>
    <a:srgbClr val="662D91"/>
    <a:srgbClr val="0E76BC"/>
    <a:srgbClr val="ED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BBBA40-9E6A-437A-804F-AF29F33E18D7}" v="4833" dt="2023-04-02T09:39:28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Theobald" userId="e5e96d6a-dffb-4be3-a7c9-5724c0a71d0d" providerId="ADAL" clId="{2FD950CA-BDD6-491D-BD16-52126FE399F2}"/>
    <pc:docChg chg="undo custSel addSld delSld modSld sldOrd">
      <pc:chgData name="Claire Theobald" userId="e5e96d6a-dffb-4be3-a7c9-5724c0a71d0d" providerId="ADAL" clId="{2FD950CA-BDD6-491D-BD16-52126FE399F2}" dt="2023-03-14T07:33:42.380" v="4960" actId="20577"/>
      <pc:docMkLst>
        <pc:docMk/>
      </pc:docMkLst>
      <pc:sldChg chg="modSp mod">
        <pc:chgData name="Claire Theobald" userId="e5e96d6a-dffb-4be3-a7c9-5724c0a71d0d" providerId="ADAL" clId="{2FD950CA-BDD6-491D-BD16-52126FE399F2}" dt="2023-03-13T05:38:38.897" v="3263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2FD950CA-BDD6-491D-BD16-52126FE399F2}" dt="2023-03-13T05:38:38.897" v="3263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modSp mod">
        <pc:chgData name="Claire Theobald" userId="e5e96d6a-dffb-4be3-a7c9-5724c0a71d0d" providerId="ADAL" clId="{2FD950CA-BDD6-491D-BD16-52126FE399F2}" dt="2023-03-12T16:52:26.867" v="87" actId="20577"/>
        <pc:sldMkLst>
          <pc:docMk/>
          <pc:sldMk cId="1298930393" sldId="261"/>
        </pc:sldMkLst>
        <pc:spChg chg="mod">
          <ac:chgData name="Claire Theobald" userId="e5e96d6a-dffb-4be3-a7c9-5724c0a71d0d" providerId="ADAL" clId="{2FD950CA-BDD6-491D-BD16-52126FE399F2}" dt="2023-03-12T16:52:26.867" v="87" actId="20577"/>
          <ac:spMkLst>
            <pc:docMk/>
            <pc:sldMk cId="1298930393" sldId="261"/>
            <ac:spMk id="2" creationId="{00000000-0000-0000-0000-000000000000}"/>
          </ac:spMkLst>
        </pc:spChg>
      </pc:sldChg>
      <pc:sldChg chg="addSp delSp modSp mod ord">
        <pc:chgData name="Claire Theobald" userId="e5e96d6a-dffb-4be3-a7c9-5724c0a71d0d" providerId="ADAL" clId="{2FD950CA-BDD6-491D-BD16-52126FE399F2}" dt="2023-03-13T16:41:42.045" v="4347" actId="1076"/>
        <pc:sldMkLst>
          <pc:docMk/>
          <pc:sldMk cId="830885317" sldId="274"/>
        </pc:sldMkLst>
        <pc:spChg chg="mod">
          <ac:chgData name="Claire Theobald" userId="e5e96d6a-dffb-4be3-a7c9-5724c0a71d0d" providerId="ADAL" clId="{2FD950CA-BDD6-491D-BD16-52126FE399F2}" dt="2023-03-12T17:30:21.550" v="475" actId="20577"/>
          <ac:spMkLst>
            <pc:docMk/>
            <pc:sldMk cId="830885317" sldId="274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1:42.045" v="4347" actId="1076"/>
          <ac:spMkLst>
            <pc:docMk/>
            <pc:sldMk cId="830885317" sldId="274"/>
            <ac:spMk id="7" creationId="{D1F0E85C-F618-C693-E3D3-AF2AC81D09BB}"/>
          </ac:spMkLst>
        </pc:spChg>
        <pc:spChg chg="add mod">
          <ac:chgData name="Claire Theobald" userId="e5e96d6a-dffb-4be3-a7c9-5724c0a71d0d" providerId="ADAL" clId="{2FD950CA-BDD6-491D-BD16-52126FE399F2}" dt="2023-03-12T19:27:52.815" v="2270" actId="20577"/>
          <ac:spMkLst>
            <pc:docMk/>
            <pc:sldMk cId="830885317" sldId="274"/>
            <ac:spMk id="8" creationId="{B0A567FC-EEF4-5CD5-235A-F070BE97C79F}"/>
          </ac:spMkLst>
        </pc:spChg>
        <pc:picChg chg="add del mod">
          <ac:chgData name="Claire Theobald" userId="e5e96d6a-dffb-4be3-a7c9-5724c0a71d0d" providerId="ADAL" clId="{2FD950CA-BDD6-491D-BD16-52126FE399F2}" dt="2023-03-12T16:57:13.151" v="154" actId="478"/>
          <ac:picMkLst>
            <pc:docMk/>
            <pc:sldMk cId="830885317" sldId="274"/>
            <ac:picMk id="4" creationId="{DA0C71F0-340F-CD35-C65F-1D36FBC75631}"/>
          </ac:picMkLst>
        </pc:picChg>
        <pc:picChg chg="add mod modCrop">
          <ac:chgData name="Claire Theobald" userId="e5e96d6a-dffb-4be3-a7c9-5724c0a71d0d" providerId="ADAL" clId="{2FD950CA-BDD6-491D-BD16-52126FE399F2}" dt="2023-03-13T16:41:39.868" v="4346" actId="1076"/>
          <ac:picMkLst>
            <pc:docMk/>
            <pc:sldMk cId="830885317" sldId="274"/>
            <ac:picMk id="6" creationId="{4389AD48-6A5D-52B1-6D5D-65D86785D140}"/>
          </ac:picMkLst>
        </pc:picChg>
      </pc:sldChg>
      <pc:sldChg chg="addSp modSp mod ord">
        <pc:chgData name="Claire Theobald" userId="e5e96d6a-dffb-4be3-a7c9-5724c0a71d0d" providerId="ADAL" clId="{2FD950CA-BDD6-491D-BD16-52126FE399F2}" dt="2023-03-13T16:42:10.323" v="4354" actId="1076"/>
        <pc:sldMkLst>
          <pc:docMk/>
          <pc:sldMk cId="2519474408" sldId="275"/>
        </pc:sldMkLst>
        <pc:spChg chg="mod">
          <ac:chgData name="Claire Theobald" userId="e5e96d6a-dffb-4be3-a7c9-5724c0a71d0d" providerId="ADAL" clId="{2FD950CA-BDD6-491D-BD16-52126FE399F2}" dt="2023-03-12T18:05:30.363" v="1189" actId="20577"/>
          <ac:spMkLst>
            <pc:docMk/>
            <pc:sldMk cId="2519474408" sldId="275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2:10.323" v="4354" actId="1076"/>
          <ac:spMkLst>
            <pc:docMk/>
            <pc:sldMk cId="2519474408" sldId="275"/>
            <ac:spMk id="3" creationId="{3F111B58-08D2-5FA9-9781-8D362BA135F7}"/>
          </ac:spMkLst>
        </pc:spChg>
        <pc:spChg chg="add mod">
          <ac:chgData name="Claire Theobald" userId="e5e96d6a-dffb-4be3-a7c9-5724c0a71d0d" providerId="ADAL" clId="{2FD950CA-BDD6-491D-BD16-52126FE399F2}" dt="2023-03-13T16:41:56.636" v="4350" actId="1076"/>
          <ac:spMkLst>
            <pc:docMk/>
            <pc:sldMk cId="2519474408" sldId="275"/>
            <ac:spMk id="6" creationId="{FA235D3B-62E4-C738-9C0A-16C761A8AA76}"/>
          </ac:spMkLst>
        </pc:spChg>
        <pc:picChg chg="add mod modCrop">
          <ac:chgData name="Claire Theobald" userId="e5e96d6a-dffb-4be3-a7c9-5724c0a71d0d" providerId="ADAL" clId="{2FD950CA-BDD6-491D-BD16-52126FE399F2}" dt="2023-03-13T16:42:07.508" v="4353" actId="1076"/>
          <ac:picMkLst>
            <pc:docMk/>
            <pc:sldMk cId="2519474408" sldId="275"/>
            <ac:picMk id="5" creationId="{25EE1025-114E-F7A3-4E39-BBB8A7227B9E}"/>
          </ac:picMkLst>
        </pc:picChg>
      </pc:sldChg>
      <pc:sldChg chg="modSp del mod">
        <pc:chgData name="Claire Theobald" userId="e5e96d6a-dffb-4be3-a7c9-5724c0a71d0d" providerId="ADAL" clId="{2FD950CA-BDD6-491D-BD16-52126FE399F2}" dt="2023-03-12T18:14:26.268" v="1384" actId="47"/>
        <pc:sldMkLst>
          <pc:docMk/>
          <pc:sldMk cId="4011032812" sldId="276"/>
        </pc:sldMkLst>
        <pc:spChg chg="mod">
          <ac:chgData name="Claire Theobald" userId="e5e96d6a-dffb-4be3-a7c9-5724c0a71d0d" providerId="ADAL" clId="{2FD950CA-BDD6-491D-BD16-52126FE399F2}" dt="2023-03-12T16:52:35.846" v="88" actId="313"/>
          <ac:spMkLst>
            <pc:docMk/>
            <pc:sldMk cId="4011032812" sldId="276"/>
            <ac:spMk id="2" creationId="{00000000-0000-0000-0000-000000000000}"/>
          </ac:spMkLst>
        </pc:spChg>
      </pc:sldChg>
      <pc:sldChg chg="modSp del mod">
        <pc:chgData name="Claire Theobald" userId="e5e96d6a-dffb-4be3-a7c9-5724c0a71d0d" providerId="ADAL" clId="{2FD950CA-BDD6-491D-BD16-52126FE399F2}" dt="2023-03-12T18:57:41.869" v="1890" actId="47"/>
        <pc:sldMkLst>
          <pc:docMk/>
          <pc:sldMk cId="954395769" sldId="278"/>
        </pc:sldMkLst>
        <pc:spChg chg="mod">
          <ac:chgData name="Claire Theobald" userId="e5e96d6a-dffb-4be3-a7c9-5724c0a71d0d" providerId="ADAL" clId="{2FD950CA-BDD6-491D-BD16-52126FE399F2}" dt="2023-03-12T16:52:07.151" v="64" actId="20577"/>
          <ac:spMkLst>
            <pc:docMk/>
            <pc:sldMk cId="954395769" sldId="278"/>
            <ac:spMk id="2" creationId="{00000000-0000-0000-0000-000000000000}"/>
          </ac:spMkLst>
        </pc:spChg>
      </pc:sldChg>
      <pc:sldChg chg="addSp delSp modSp mod ord">
        <pc:chgData name="Claire Theobald" userId="e5e96d6a-dffb-4be3-a7c9-5724c0a71d0d" providerId="ADAL" clId="{2FD950CA-BDD6-491D-BD16-52126FE399F2}" dt="2023-03-14T07:33:42.380" v="4960" actId="20577"/>
        <pc:sldMkLst>
          <pc:docMk/>
          <pc:sldMk cId="2584303208" sldId="282"/>
        </pc:sldMkLst>
        <pc:spChg chg="mod">
          <ac:chgData name="Claire Theobald" userId="e5e96d6a-dffb-4be3-a7c9-5724c0a71d0d" providerId="ADAL" clId="{2FD950CA-BDD6-491D-BD16-52126FE399F2}" dt="2023-03-13T06:01:31.301" v="3575" actId="20577"/>
          <ac:spMkLst>
            <pc:docMk/>
            <pc:sldMk cId="2584303208" sldId="282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4T07:33:42.380" v="4960" actId="20577"/>
          <ac:spMkLst>
            <pc:docMk/>
            <pc:sldMk cId="2584303208" sldId="282"/>
            <ac:spMk id="5" creationId="{467ACB64-068E-5C89-8496-BCA83F44AB29}"/>
          </ac:spMkLst>
        </pc:spChg>
        <pc:spChg chg="add del mod">
          <ac:chgData name="Claire Theobald" userId="e5e96d6a-dffb-4be3-a7c9-5724c0a71d0d" providerId="ADAL" clId="{2FD950CA-BDD6-491D-BD16-52126FE399F2}" dt="2023-03-13T06:01:01.316" v="3509" actId="478"/>
          <ac:spMkLst>
            <pc:docMk/>
            <pc:sldMk cId="2584303208" sldId="282"/>
            <ac:spMk id="6" creationId="{CD255F89-92D3-E907-64C0-0E05B28BBE1D}"/>
          </ac:spMkLst>
        </pc:spChg>
        <pc:picChg chg="add del mod modCrop">
          <ac:chgData name="Claire Theobald" userId="e5e96d6a-dffb-4be3-a7c9-5724c0a71d0d" providerId="ADAL" clId="{2FD950CA-BDD6-491D-BD16-52126FE399F2}" dt="2023-03-13T06:01:07.280" v="3511" actId="478"/>
          <ac:picMkLst>
            <pc:docMk/>
            <pc:sldMk cId="2584303208" sldId="282"/>
            <ac:picMk id="4" creationId="{FF0A85DE-D349-9400-3163-11055A7AC629}"/>
          </ac:picMkLst>
        </pc:picChg>
      </pc:sldChg>
      <pc:sldChg chg="del">
        <pc:chgData name="Claire Theobald" userId="e5e96d6a-dffb-4be3-a7c9-5724c0a71d0d" providerId="ADAL" clId="{2FD950CA-BDD6-491D-BD16-52126FE399F2}" dt="2023-03-12T19:54:57.658" v="2922" actId="47"/>
        <pc:sldMkLst>
          <pc:docMk/>
          <pc:sldMk cId="44385746" sldId="283"/>
        </pc:sldMkLst>
      </pc:sldChg>
      <pc:sldChg chg="addSp modSp mod ord modAnim">
        <pc:chgData name="Claire Theobald" userId="e5e96d6a-dffb-4be3-a7c9-5724c0a71d0d" providerId="ADAL" clId="{2FD950CA-BDD6-491D-BD16-52126FE399F2}" dt="2023-03-13T17:38:35.864" v="4913" actId="1076"/>
        <pc:sldMkLst>
          <pc:docMk/>
          <pc:sldMk cId="2385624796" sldId="284"/>
        </pc:sldMkLst>
        <pc:spChg chg="mod">
          <ac:chgData name="Claire Theobald" userId="e5e96d6a-dffb-4be3-a7c9-5724c0a71d0d" providerId="ADAL" clId="{2FD950CA-BDD6-491D-BD16-52126FE399F2}" dt="2023-03-12T16:52:47.987" v="96" actId="20577"/>
          <ac:spMkLst>
            <pc:docMk/>
            <pc:sldMk cId="2385624796" sldId="284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2:29.951" v="4356" actId="1076"/>
          <ac:spMkLst>
            <pc:docMk/>
            <pc:sldMk cId="2385624796" sldId="284"/>
            <ac:spMk id="3" creationId="{7D3EA001-A7B2-C2ED-15DD-EBCA0A2D0327}"/>
          </ac:spMkLst>
        </pc:spChg>
        <pc:spChg chg="add mod">
          <ac:chgData name="Claire Theobald" userId="e5e96d6a-dffb-4be3-a7c9-5724c0a71d0d" providerId="ADAL" clId="{2FD950CA-BDD6-491D-BD16-52126FE399F2}" dt="2023-03-12T19:35:33.020" v="2627" actId="1076"/>
          <ac:spMkLst>
            <pc:docMk/>
            <pc:sldMk cId="2385624796" sldId="284"/>
            <ac:spMk id="6" creationId="{3148419D-FB9D-C69A-838A-EE6C09422CB1}"/>
          </ac:spMkLst>
        </pc:spChg>
        <pc:picChg chg="add mod modCrop">
          <ac:chgData name="Claire Theobald" userId="e5e96d6a-dffb-4be3-a7c9-5724c0a71d0d" providerId="ADAL" clId="{2FD950CA-BDD6-491D-BD16-52126FE399F2}" dt="2023-03-13T17:38:35.864" v="4913" actId="1076"/>
          <ac:picMkLst>
            <pc:docMk/>
            <pc:sldMk cId="2385624796" sldId="284"/>
            <ac:picMk id="5" creationId="{C14B87E2-B11E-A489-976E-0A637B9AD4AA}"/>
          </ac:picMkLst>
        </pc:picChg>
      </pc:sldChg>
      <pc:sldChg chg="modSp del mod">
        <pc:chgData name="Claire Theobald" userId="e5e96d6a-dffb-4be3-a7c9-5724c0a71d0d" providerId="ADAL" clId="{2FD950CA-BDD6-491D-BD16-52126FE399F2}" dt="2023-03-12T19:34:37.767" v="2611" actId="47"/>
        <pc:sldMkLst>
          <pc:docMk/>
          <pc:sldMk cId="998000699" sldId="285"/>
        </pc:sldMkLst>
        <pc:spChg chg="mod">
          <ac:chgData name="Claire Theobald" userId="e5e96d6a-dffb-4be3-a7c9-5724c0a71d0d" providerId="ADAL" clId="{2FD950CA-BDD6-491D-BD16-52126FE399F2}" dt="2023-03-12T16:53:04.985" v="103" actId="20577"/>
          <ac:spMkLst>
            <pc:docMk/>
            <pc:sldMk cId="998000699" sldId="285"/>
            <ac:spMk id="2" creationId="{00000000-0000-0000-0000-000000000000}"/>
          </ac:spMkLst>
        </pc:spChg>
      </pc:sldChg>
      <pc:sldChg chg="modSp del mod">
        <pc:chgData name="Claire Theobald" userId="e5e96d6a-dffb-4be3-a7c9-5724c0a71d0d" providerId="ADAL" clId="{2FD950CA-BDD6-491D-BD16-52126FE399F2}" dt="2023-03-12T19:54:55.902" v="2921" actId="47"/>
        <pc:sldMkLst>
          <pc:docMk/>
          <pc:sldMk cId="3117429763" sldId="286"/>
        </pc:sldMkLst>
        <pc:spChg chg="mod">
          <ac:chgData name="Claire Theobald" userId="e5e96d6a-dffb-4be3-a7c9-5724c0a71d0d" providerId="ADAL" clId="{2FD950CA-BDD6-491D-BD16-52126FE399F2}" dt="2023-03-12T16:54:25.590" v="107" actId="20577"/>
          <ac:spMkLst>
            <pc:docMk/>
            <pc:sldMk cId="3117429763" sldId="286"/>
            <ac:spMk id="2" creationId="{00000000-0000-0000-0000-000000000000}"/>
          </ac:spMkLst>
        </pc:spChg>
      </pc:sldChg>
      <pc:sldChg chg="modSp del mod">
        <pc:chgData name="Claire Theobald" userId="e5e96d6a-dffb-4be3-a7c9-5724c0a71d0d" providerId="ADAL" clId="{2FD950CA-BDD6-491D-BD16-52126FE399F2}" dt="2023-03-12T18:19:03.619" v="1426" actId="47"/>
        <pc:sldMkLst>
          <pc:docMk/>
          <pc:sldMk cId="730574463" sldId="287"/>
        </pc:sldMkLst>
        <pc:spChg chg="mod">
          <ac:chgData name="Claire Theobald" userId="e5e96d6a-dffb-4be3-a7c9-5724c0a71d0d" providerId="ADAL" clId="{2FD950CA-BDD6-491D-BD16-52126FE399F2}" dt="2023-03-12T16:54:35.257" v="112" actId="20577"/>
          <ac:spMkLst>
            <pc:docMk/>
            <pc:sldMk cId="730574463" sldId="287"/>
            <ac:spMk id="2" creationId="{00000000-0000-0000-0000-000000000000}"/>
          </ac:spMkLst>
        </pc:spChg>
      </pc:sldChg>
      <pc:sldChg chg="addSp modSp mod ord modAnim">
        <pc:chgData name="Claire Theobald" userId="e5e96d6a-dffb-4be3-a7c9-5724c0a71d0d" providerId="ADAL" clId="{2FD950CA-BDD6-491D-BD16-52126FE399F2}" dt="2023-03-13T16:47:22.733" v="4434" actId="1076"/>
        <pc:sldMkLst>
          <pc:docMk/>
          <pc:sldMk cId="2492324663" sldId="288"/>
        </pc:sldMkLst>
        <pc:spChg chg="mod">
          <ac:chgData name="Claire Theobald" userId="e5e96d6a-dffb-4be3-a7c9-5724c0a71d0d" providerId="ADAL" clId="{2FD950CA-BDD6-491D-BD16-52126FE399F2}" dt="2023-03-12T17:53:55.826" v="1041" actId="1076"/>
          <ac:spMkLst>
            <pc:docMk/>
            <pc:sldMk cId="2492324663" sldId="288"/>
            <ac:spMk id="2" creationId="{00000000-0000-0000-0000-000000000000}"/>
          </ac:spMkLst>
        </pc:spChg>
        <pc:spChg chg="add mod ord">
          <ac:chgData name="Claire Theobald" userId="e5e96d6a-dffb-4be3-a7c9-5724c0a71d0d" providerId="ADAL" clId="{2FD950CA-BDD6-491D-BD16-52126FE399F2}" dt="2023-03-13T16:47:20.869" v="4433" actId="1076"/>
          <ac:spMkLst>
            <pc:docMk/>
            <pc:sldMk cId="2492324663" sldId="288"/>
            <ac:spMk id="3" creationId="{1BE0FE89-D134-0AD5-E485-A84D83CAA017}"/>
          </ac:spMkLst>
        </pc:spChg>
        <pc:spChg chg="add mod ord">
          <ac:chgData name="Claire Theobald" userId="e5e96d6a-dffb-4be3-a7c9-5724c0a71d0d" providerId="ADAL" clId="{2FD950CA-BDD6-491D-BD16-52126FE399F2}" dt="2023-03-12T19:33:36.969" v="2589" actId="1076"/>
          <ac:spMkLst>
            <pc:docMk/>
            <pc:sldMk cId="2492324663" sldId="288"/>
            <ac:spMk id="7" creationId="{FEF1451B-8EF1-3A5D-ED39-9A29C9F25FC7}"/>
          </ac:spMkLst>
        </pc:spChg>
        <pc:spChg chg="add mod ord">
          <ac:chgData name="Claire Theobald" userId="e5e96d6a-dffb-4be3-a7c9-5724c0a71d0d" providerId="ADAL" clId="{2FD950CA-BDD6-491D-BD16-52126FE399F2}" dt="2023-03-12T19:33:41.606" v="2591" actId="1076"/>
          <ac:spMkLst>
            <pc:docMk/>
            <pc:sldMk cId="2492324663" sldId="288"/>
            <ac:spMk id="8" creationId="{2EF46169-3A32-CBED-036E-0A5706DE1536}"/>
          </ac:spMkLst>
        </pc:spChg>
        <pc:picChg chg="mod modCrop">
          <ac:chgData name="Claire Theobald" userId="e5e96d6a-dffb-4be3-a7c9-5724c0a71d0d" providerId="ADAL" clId="{2FD950CA-BDD6-491D-BD16-52126FE399F2}" dt="2023-03-13T16:46:44.804" v="4424" actId="1076"/>
          <ac:picMkLst>
            <pc:docMk/>
            <pc:sldMk cId="2492324663" sldId="288"/>
            <ac:picMk id="4" creationId="{DA0C71F0-340F-CD35-C65F-1D36FBC75631}"/>
          </ac:picMkLst>
        </pc:picChg>
        <pc:picChg chg="add mod modCrop">
          <ac:chgData name="Claire Theobald" userId="e5e96d6a-dffb-4be3-a7c9-5724c0a71d0d" providerId="ADAL" clId="{2FD950CA-BDD6-491D-BD16-52126FE399F2}" dt="2023-03-13T16:47:22.733" v="4434" actId="1076"/>
          <ac:picMkLst>
            <pc:docMk/>
            <pc:sldMk cId="2492324663" sldId="288"/>
            <ac:picMk id="6" creationId="{538F7121-EF9D-BFF6-6BBA-A746148AAF14}"/>
          </ac:picMkLst>
        </pc:picChg>
      </pc:sldChg>
      <pc:sldChg chg="addSp modSp mod ord modAnim">
        <pc:chgData name="Claire Theobald" userId="e5e96d6a-dffb-4be3-a7c9-5724c0a71d0d" providerId="ADAL" clId="{2FD950CA-BDD6-491D-BD16-52126FE399F2}" dt="2023-03-13T17:38:30.190" v="4912"/>
        <pc:sldMkLst>
          <pc:docMk/>
          <pc:sldMk cId="1118664508" sldId="289"/>
        </pc:sldMkLst>
        <pc:spChg chg="mod">
          <ac:chgData name="Claire Theobald" userId="e5e96d6a-dffb-4be3-a7c9-5724c0a71d0d" providerId="ADAL" clId="{2FD950CA-BDD6-491D-BD16-52126FE399F2}" dt="2023-03-12T17:44:41.121" v="558" actId="20577"/>
          <ac:spMkLst>
            <pc:docMk/>
            <pc:sldMk cId="1118664508" sldId="289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3:21.598" v="4368" actId="1076"/>
          <ac:spMkLst>
            <pc:docMk/>
            <pc:sldMk cId="1118664508" sldId="289"/>
            <ac:spMk id="5" creationId="{EDBEA14F-7E3F-3AAB-31E6-D640005CC79E}"/>
          </ac:spMkLst>
        </pc:spChg>
        <pc:spChg chg="add mod">
          <ac:chgData name="Claire Theobald" userId="e5e96d6a-dffb-4be3-a7c9-5724c0a71d0d" providerId="ADAL" clId="{2FD950CA-BDD6-491D-BD16-52126FE399F2}" dt="2023-03-12T19:29:17.095" v="2324"/>
          <ac:spMkLst>
            <pc:docMk/>
            <pc:sldMk cId="1118664508" sldId="289"/>
            <ac:spMk id="6" creationId="{6F5ED0F8-3DDA-0A38-E818-1790D9A74AF1}"/>
          </ac:spMkLst>
        </pc:spChg>
        <pc:picChg chg="add mod modCrop">
          <ac:chgData name="Claire Theobald" userId="e5e96d6a-dffb-4be3-a7c9-5724c0a71d0d" providerId="ADAL" clId="{2FD950CA-BDD6-491D-BD16-52126FE399F2}" dt="2023-03-12T19:29:28.544" v="2328" actId="14100"/>
          <ac:picMkLst>
            <pc:docMk/>
            <pc:sldMk cId="1118664508" sldId="289"/>
            <ac:picMk id="4" creationId="{23072771-EB5F-8B51-98C8-38FF38D5B517}"/>
          </ac:picMkLst>
        </pc:picChg>
      </pc:sldChg>
      <pc:sldChg chg="addSp delSp modSp mod ord">
        <pc:chgData name="Claire Theobald" userId="e5e96d6a-dffb-4be3-a7c9-5724c0a71d0d" providerId="ADAL" clId="{2FD950CA-BDD6-491D-BD16-52126FE399F2}" dt="2023-03-13T16:43:32.721" v="4369" actId="255"/>
        <pc:sldMkLst>
          <pc:docMk/>
          <pc:sldMk cId="1324215214" sldId="290"/>
        </pc:sldMkLst>
        <pc:spChg chg="mod ord">
          <ac:chgData name="Claire Theobald" userId="e5e96d6a-dffb-4be3-a7c9-5724c0a71d0d" providerId="ADAL" clId="{2FD950CA-BDD6-491D-BD16-52126FE399F2}" dt="2023-03-12T17:31:11.374" v="507" actId="20577"/>
          <ac:spMkLst>
            <pc:docMk/>
            <pc:sldMk cId="1324215214" sldId="290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3:32.721" v="4369" actId="255"/>
          <ac:spMkLst>
            <pc:docMk/>
            <pc:sldMk cId="1324215214" sldId="290"/>
            <ac:spMk id="7" creationId="{6D72E99F-F183-3532-D8D1-61709346CFCE}"/>
          </ac:spMkLst>
        </pc:spChg>
        <pc:spChg chg="add mod">
          <ac:chgData name="Claire Theobald" userId="e5e96d6a-dffb-4be3-a7c9-5724c0a71d0d" providerId="ADAL" clId="{2FD950CA-BDD6-491D-BD16-52126FE399F2}" dt="2023-03-12T19:29:53.271" v="2384" actId="20577"/>
          <ac:spMkLst>
            <pc:docMk/>
            <pc:sldMk cId="1324215214" sldId="290"/>
            <ac:spMk id="10" creationId="{0BDD70F4-C429-4740-4236-6421FB8E7A7B}"/>
          </ac:spMkLst>
        </pc:spChg>
        <pc:picChg chg="add del mod modCrop">
          <ac:chgData name="Claire Theobald" userId="e5e96d6a-dffb-4be3-a7c9-5724c0a71d0d" providerId="ADAL" clId="{2FD950CA-BDD6-491D-BD16-52126FE399F2}" dt="2023-03-12T17:10:10.450" v="194" actId="478"/>
          <ac:picMkLst>
            <pc:docMk/>
            <pc:sldMk cId="1324215214" sldId="290"/>
            <ac:picMk id="4" creationId="{7979F15B-CBEB-7BFF-F412-0F7AE835BA67}"/>
          </ac:picMkLst>
        </pc:picChg>
        <pc:picChg chg="add del mod modCrop">
          <ac:chgData name="Claire Theobald" userId="e5e96d6a-dffb-4be3-a7c9-5724c0a71d0d" providerId="ADAL" clId="{2FD950CA-BDD6-491D-BD16-52126FE399F2}" dt="2023-03-12T17:31:44.279" v="542" actId="478"/>
          <ac:picMkLst>
            <pc:docMk/>
            <pc:sldMk cId="1324215214" sldId="290"/>
            <ac:picMk id="6" creationId="{34DB291F-FCDD-3654-B217-9EACB5457722}"/>
          </ac:picMkLst>
        </pc:picChg>
        <pc:picChg chg="add mod">
          <ac:chgData name="Claire Theobald" userId="e5e96d6a-dffb-4be3-a7c9-5724c0a71d0d" providerId="ADAL" clId="{2FD950CA-BDD6-491D-BD16-52126FE399F2}" dt="2023-03-12T19:35:12.454" v="2616" actId="14100"/>
          <ac:picMkLst>
            <pc:docMk/>
            <pc:sldMk cId="1324215214" sldId="290"/>
            <ac:picMk id="9" creationId="{7D96F719-EB68-904F-1796-39B67CDA2938}"/>
          </ac:picMkLst>
        </pc:picChg>
      </pc:sldChg>
      <pc:sldChg chg="addSp delSp modSp mod ord">
        <pc:chgData name="Claire Theobald" userId="e5e96d6a-dffb-4be3-a7c9-5724c0a71d0d" providerId="ADAL" clId="{2FD950CA-BDD6-491D-BD16-52126FE399F2}" dt="2023-03-13T17:38:44.474" v="4915"/>
        <pc:sldMkLst>
          <pc:docMk/>
          <pc:sldMk cId="3747164921" sldId="291"/>
        </pc:sldMkLst>
        <pc:spChg chg="add mod">
          <ac:chgData name="Claire Theobald" userId="e5e96d6a-dffb-4be3-a7c9-5724c0a71d0d" providerId="ADAL" clId="{2FD950CA-BDD6-491D-BD16-52126FE399F2}" dt="2023-03-12T19:27:14.591" v="2226" actId="14100"/>
          <ac:spMkLst>
            <pc:docMk/>
            <pc:sldMk cId="3747164921" sldId="291"/>
            <ac:spMk id="3" creationId="{96D284CB-8C6A-860C-3ED8-09F307447BE3}"/>
          </ac:spMkLst>
        </pc:spChg>
        <pc:spChg chg="add del mod">
          <ac:chgData name="Claire Theobald" userId="e5e96d6a-dffb-4be3-a7c9-5724c0a71d0d" providerId="ADAL" clId="{2FD950CA-BDD6-491D-BD16-52126FE399F2}" dt="2023-03-13T16:40:41.138" v="4331" actId="478"/>
          <ac:spMkLst>
            <pc:docMk/>
            <pc:sldMk cId="3747164921" sldId="291"/>
            <ac:spMk id="5" creationId="{7210033C-453A-6867-2C3C-23D8B21D4870}"/>
          </ac:spMkLst>
        </pc:spChg>
        <pc:spChg chg="mod">
          <ac:chgData name="Claire Theobald" userId="e5e96d6a-dffb-4be3-a7c9-5724c0a71d0d" providerId="ADAL" clId="{2FD950CA-BDD6-491D-BD16-52126FE399F2}" dt="2023-03-13T16:41:19.029" v="4339" actId="1076"/>
          <ac:spMkLst>
            <pc:docMk/>
            <pc:sldMk cId="3747164921" sldId="291"/>
            <ac:spMk id="7" creationId="{6D72E99F-F183-3532-D8D1-61709346CFCE}"/>
          </ac:spMkLst>
        </pc:spChg>
        <pc:picChg chg="add mod">
          <ac:chgData name="Claire Theobald" userId="e5e96d6a-dffb-4be3-a7c9-5724c0a71d0d" providerId="ADAL" clId="{2FD950CA-BDD6-491D-BD16-52126FE399F2}" dt="2023-03-13T16:40:48.765" v="4332" actId="1076"/>
          <ac:picMkLst>
            <pc:docMk/>
            <pc:sldMk cId="3747164921" sldId="291"/>
            <ac:picMk id="4" creationId="{CD699DC7-36B7-4C7D-2178-49B725463E01}"/>
          </ac:picMkLst>
        </pc:picChg>
        <pc:picChg chg="mod">
          <ac:chgData name="Claire Theobald" userId="e5e96d6a-dffb-4be3-a7c9-5724c0a71d0d" providerId="ADAL" clId="{2FD950CA-BDD6-491D-BD16-52126FE399F2}" dt="2023-03-13T16:41:20.987" v="4340" actId="1076"/>
          <ac:picMkLst>
            <pc:docMk/>
            <pc:sldMk cId="3747164921" sldId="291"/>
            <ac:picMk id="6" creationId="{34DB291F-FCDD-3654-B217-9EACB5457722}"/>
          </ac:picMkLst>
        </pc:picChg>
      </pc:sldChg>
      <pc:sldChg chg="addSp delSp modSp del mod">
        <pc:chgData name="Claire Theobald" userId="e5e96d6a-dffb-4be3-a7c9-5724c0a71d0d" providerId="ADAL" clId="{2FD950CA-BDD6-491D-BD16-52126FE399F2}" dt="2023-03-13T16:47:11.757" v="4432" actId="47"/>
        <pc:sldMkLst>
          <pc:docMk/>
          <pc:sldMk cId="1876327306" sldId="292"/>
        </pc:sldMkLst>
        <pc:spChg chg="mod">
          <ac:chgData name="Claire Theobald" userId="e5e96d6a-dffb-4be3-a7c9-5724c0a71d0d" providerId="ADAL" clId="{2FD950CA-BDD6-491D-BD16-52126FE399F2}" dt="2023-03-12T20:16:59.235" v="3225" actId="20577"/>
          <ac:spMkLst>
            <pc:docMk/>
            <pc:sldMk cId="1876327306" sldId="292"/>
            <ac:spMk id="2" creationId="{00000000-0000-0000-0000-000000000000}"/>
          </ac:spMkLst>
        </pc:spChg>
        <pc:spChg chg="add del mod">
          <ac:chgData name="Claire Theobald" userId="e5e96d6a-dffb-4be3-a7c9-5724c0a71d0d" providerId="ADAL" clId="{2FD950CA-BDD6-491D-BD16-52126FE399F2}" dt="2023-03-12T18:14:00.874" v="1379" actId="478"/>
          <ac:spMkLst>
            <pc:docMk/>
            <pc:sldMk cId="1876327306" sldId="292"/>
            <ac:spMk id="3" creationId="{0E3BE0BF-A82B-C186-26BC-96C82193773C}"/>
          </ac:spMkLst>
        </pc:spChg>
        <pc:spChg chg="add mod">
          <ac:chgData name="Claire Theobald" userId="e5e96d6a-dffb-4be3-a7c9-5724c0a71d0d" providerId="ADAL" clId="{2FD950CA-BDD6-491D-BD16-52126FE399F2}" dt="2023-03-12T20:17:16.872" v="3262" actId="20577"/>
          <ac:spMkLst>
            <pc:docMk/>
            <pc:sldMk cId="1876327306" sldId="292"/>
            <ac:spMk id="6" creationId="{49AF1252-27A0-C777-81A1-67F3BD5966C3}"/>
          </ac:spMkLst>
        </pc:spChg>
        <pc:picChg chg="del">
          <ac:chgData name="Claire Theobald" userId="e5e96d6a-dffb-4be3-a7c9-5724c0a71d0d" providerId="ADAL" clId="{2FD950CA-BDD6-491D-BD16-52126FE399F2}" dt="2023-03-12T17:44:35.064" v="552" actId="478"/>
          <ac:picMkLst>
            <pc:docMk/>
            <pc:sldMk cId="1876327306" sldId="292"/>
            <ac:picMk id="4" creationId="{23072771-EB5F-8B51-98C8-38FF38D5B517}"/>
          </ac:picMkLst>
        </pc:picChg>
      </pc:sldChg>
      <pc:sldChg chg="delSp modSp del mod">
        <pc:chgData name="Claire Theobald" userId="e5e96d6a-dffb-4be3-a7c9-5724c0a71d0d" providerId="ADAL" clId="{2FD950CA-BDD6-491D-BD16-52126FE399F2}" dt="2023-03-13T16:47:10.147" v="4431" actId="47"/>
        <pc:sldMkLst>
          <pc:docMk/>
          <pc:sldMk cId="3956310301" sldId="293"/>
        </pc:sldMkLst>
        <pc:spChg chg="mod">
          <ac:chgData name="Claire Theobald" userId="e5e96d6a-dffb-4be3-a7c9-5724c0a71d0d" providerId="ADAL" clId="{2FD950CA-BDD6-491D-BD16-52126FE399F2}" dt="2023-03-12T17:49:13.486" v="839" actId="20577"/>
          <ac:spMkLst>
            <pc:docMk/>
            <pc:sldMk cId="3956310301" sldId="293"/>
            <ac:spMk id="2" creationId="{00000000-0000-0000-0000-000000000000}"/>
          </ac:spMkLst>
        </pc:spChg>
        <pc:spChg chg="mod ord">
          <ac:chgData name="Claire Theobald" userId="e5e96d6a-dffb-4be3-a7c9-5724c0a71d0d" providerId="ADAL" clId="{2FD950CA-BDD6-491D-BD16-52126FE399F2}" dt="2023-03-12T17:50:29.871" v="959" actId="14100"/>
          <ac:spMkLst>
            <pc:docMk/>
            <pc:sldMk cId="3956310301" sldId="293"/>
            <ac:spMk id="3" creationId="{1BE0FE89-D134-0AD5-E485-A84D83CAA017}"/>
          </ac:spMkLst>
        </pc:spChg>
        <pc:picChg chg="del">
          <ac:chgData name="Claire Theobald" userId="e5e96d6a-dffb-4be3-a7c9-5724c0a71d0d" providerId="ADAL" clId="{2FD950CA-BDD6-491D-BD16-52126FE399F2}" dt="2023-03-12T17:48:51.093" v="798" actId="478"/>
          <ac:picMkLst>
            <pc:docMk/>
            <pc:sldMk cId="3956310301" sldId="293"/>
            <ac:picMk id="4" creationId="{DA0C71F0-340F-CD35-C65F-1D36FBC75631}"/>
          </ac:picMkLst>
        </pc:picChg>
      </pc:sldChg>
      <pc:sldChg chg="addSp delSp modSp mod ord modAnim">
        <pc:chgData name="Claire Theobald" userId="e5e96d6a-dffb-4be3-a7c9-5724c0a71d0d" providerId="ADAL" clId="{2FD950CA-BDD6-491D-BD16-52126FE399F2}" dt="2023-03-13T17:39:39.883" v="4928"/>
        <pc:sldMkLst>
          <pc:docMk/>
          <pc:sldMk cId="360219129" sldId="294"/>
        </pc:sldMkLst>
        <pc:spChg chg="mod">
          <ac:chgData name="Claire Theobald" userId="e5e96d6a-dffb-4be3-a7c9-5724c0a71d0d" providerId="ADAL" clId="{2FD950CA-BDD6-491D-BD16-52126FE399F2}" dt="2023-03-12T17:58:51.414" v="1057" actId="20577"/>
          <ac:spMkLst>
            <pc:docMk/>
            <pc:sldMk cId="360219129" sldId="294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2T17:58:56.123" v="1060" actId="478"/>
          <ac:spMkLst>
            <pc:docMk/>
            <pc:sldMk cId="360219129" sldId="294"/>
            <ac:spMk id="3" creationId="{1BE0FE89-D134-0AD5-E485-A84D83CAA017}"/>
          </ac:spMkLst>
        </pc:spChg>
        <pc:spChg chg="add del mod">
          <ac:chgData name="Claire Theobald" userId="e5e96d6a-dffb-4be3-a7c9-5724c0a71d0d" providerId="ADAL" clId="{2FD950CA-BDD6-491D-BD16-52126FE399F2}" dt="2023-03-12T20:04:09.480" v="3002" actId="478"/>
          <ac:spMkLst>
            <pc:docMk/>
            <pc:sldMk cId="360219129" sldId="294"/>
            <ac:spMk id="5" creationId="{51986174-FAA6-5DA0-CFF9-69524533F7EE}"/>
          </ac:spMkLst>
        </pc:spChg>
        <pc:spChg chg="mod">
          <ac:chgData name="Claire Theobald" userId="e5e96d6a-dffb-4be3-a7c9-5724c0a71d0d" providerId="ADAL" clId="{2FD950CA-BDD6-491D-BD16-52126FE399F2}" dt="2023-03-12T20:04:35.292" v="3013" actId="1076"/>
          <ac:spMkLst>
            <pc:docMk/>
            <pc:sldMk cId="360219129" sldId="294"/>
            <ac:spMk id="7" creationId="{FEF1451B-8EF1-3A5D-ED39-9A29C9F25FC7}"/>
          </ac:spMkLst>
        </pc:spChg>
        <pc:spChg chg="mod">
          <ac:chgData name="Claire Theobald" userId="e5e96d6a-dffb-4be3-a7c9-5724c0a71d0d" providerId="ADAL" clId="{2FD950CA-BDD6-491D-BD16-52126FE399F2}" dt="2023-03-12T20:04:31.875" v="3012" actId="1076"/>
          <ac:spMkLst>
            <pc:docMk/>
            <pc:sldMk cId="360219129" sldId="294"/>
            <ac:spMk id="8" creationId="{2EF46169-3A32-CBED-036E-0A5706DE1536}"/>
          </ac:spMkLst>
        </pc:spChg>
        <pc:spChg chg="add mod">
          <ac:chgData name="Claire Theobald" userId="e5e96d6a-dffb-4be3-a7c9-5724c0a71d0d" providerId="ADAL" clId="{2FD950CA-BDD6-491D-BD16-52126FE399F2}" dt="2023-03-12T20:04:15.936" v="3004" actId="1076"/>
          <ac:spMkLst>
            <pc:docMk/>
            <pc:sldMk cId="360219129" sldId="294"/>
            <ac:spMk id="9" creationId="{269B3C81-77D7-3AD9-6253-A1A4DC4314D6}"/>
          </ac:spMkLst>
        </pc:spChg>
        <pc:spChg chg="mod">
          <ac:chgData name="Claire Theobald" userId="e5e96d6a-dffb-4be3-a7c9-5724c0a71d0d" providerId="ADAL" clId="{2FD950CA-BDD6-491D-BD16-52126FE399F2}" dt="2023-03-12T18:49:11.770" v="1750" actId="20577"/>
          <ac:spMkLst>
            <pc:docMk/>
            <pc:sldMk cId="360219129" sldId="294"/>
            <ac:spMk id="10" creationId="{D226D17D-E011-AA8E-EA95-1DB66737C0C0}"/>
          </ac:spMkLst>
        </pc:spChg>
        <pc:spChg chg="add mod">
          <ac:chgData name="Claire Theobald" userId="e5e96d6a-dffb-4be3-a7c9-5724c0a71d0d" providerId="ADAL" clId="{2FD950CA-BDD6-491D-BD16-52126FE399F2}" dt="2023-03-12T20:04:22.593" v="3007" actId="1076"/>
          <ac:spMkLst>
            <pc:docMk/>
            <pc:sldMk cId="360219129" sldId="294"/>
            <ac:spMk id="11" creationId="{6E38C377-B96E-C7FE-401A-63D2FD3ACFC7}"/>
          </ac:spMkLst>
        </pc:spChg>
        <pc:spChg chg="add del mod">
          <ac:chgData name="Claire Theobald" userId="e5e96d6a-dffb-4be3-a7c9-5724c0a71d0d" providerId="ADAL" clId="{2FD950CA-BDD6-491D-BD16-52126FE399F2}" dt="2023-03-12T18:49:16.292" v="1751" actId="478"/>
          <ac:spMkLst>
            <pc:docMk/>
            <pc:sldMk cId="360219129" sldId="294"/>
            <ac:spMk id="19" creationId="{2739ECDF-1EA6-5185-1051-40A0168DA82A}"/>
          </ac:spMkLst>
        </pc:spChg>
        <pc:spChg chg="add mod">
          <ac:chgData name="Claire Theobald" userId="e5e96d6a-dffb-4be3-a7c9-5724c0a71d0d" providerId="ADAL" clId="{2FD950CA-BDD6-491D-BD16-52126FE399F2}" dt="2023-03-13T16:45:17.156" v="4407" actId="1076"/>
          <ac:spMkLst>
            <pc:docMk/>
            <pc:sldMk cId="360219129" sldId="294"/>
            <ac:spMk id="20" creationId="{7A293493-E756-9842-B0ED-4FEA0CC79B4B}"/>
          </ac:spMkLst>
        </pc:spChg>
        <pc:picChg chg="del">
          <ac:chgData name="Claire Theobald" userId="e5e96d6a-dffb-4be3-a7c9-5724c0a71d0d" providerId="ADAL" clId="{2FD950CA-BDD6-491D-BD16-52126FE399F2}" dt="2023-03-12T17:58:54.601" v="1058" actId="478"/>
          <ac:picMkLst>
            <pc:docMk/>
            <pc:sldMk cId="360219129" sldId="294"/>
            <ac:picMk id="4" creationId="{DA0C71F0-340F-CD35-C65F-1D36FBC75631}"/>
          </ac:picMkLst>
        </pc:picChg>
        <pc:picChg chg="del">
          <ac:chgData name="Claire Theobald" userId="e5e96d6a-dffb-4be3-a7c9-5724c0a71d0d" providerId="ADAL" clId="{2FD950CA-BDD6-491D-BD16-52126FE399F2}" dt="2023-03-12T17:58:55.075" v="1059" actId="478"/>
          <ac:picMkLst>
            <pc:docMk/>
            <pc:sldMk cId="360219129" sldId="294"/>
            <ac:picMk id="6" creationId="{538F7121-EF9D-BFF6-6BBA-A746148AAF14}"/>
          </ac:picMkLst>
        </pc:picChg>
        <pc:picChg chg="add mod">
          <ac:chgData name="Claire Theobald" userId="e5e96d6a-dffb-4be3-a7c9-5724c0a71d0d" providerId="ADAL" clId="{2FD950CA-BDD6-491D-BD16-52126FE399F2}" dt="2023-03-12T20:04:19.330" v="3006" actId="1076"/>
          <ac:picMkLst>
            <pc:docMk/>
            <pc:sldMk cId="360219129" sldId="294"/>
            <ac:picMk id="12" creationId="{CE0B4A03-8803-F771-6E9A-5E3524DE6042}"/>
          </ac:picMkLst>
        </pc:picChg>
        <pc:picChg chg="add del mod">
          <ac:chgData name="Claire Theobald" userId="e5e96d6a-dffb-4be3-a7c9-5724c0a71d0d" providerId="ADAL" clId="{2FD950CA-BDD6-491D-BD16-52126FE399F2}" dt="2023-03-12T18:47:14.604" v="1618" actId="478"/>
          <ac:picMkLst>
            <pc:docMk/>
            <pc:sldMk cId="360219129" sldId="294"/>
            <ac:picMk id="14" creationId="{F528288E-68A0-8573-7A4E-76C028CEE2BD}"/>
          </ac:picMkLst>
        </pc:picChg>
        <pc:picChg chg="add mod modCrop">
          <ac:chgData name="Claire Theobald" userId="e5e96d6a-dffb-4be3-a7c9-5724c0a71d0d" providerId="ADAL" clId="{2FD950CA-BDD6-491D-BD16-52126FE399F2}" dt="2023-03-13T16:45:21.916" v="4408" actId="1076"/>
          <ac:picMkLst>
            <pc:docMk/>
            <pc:sldMk cId="360219129" sldId="294"/>
            <ac:picMk id="16" creationId="{3C987C7B-0698-B47E-A7F2-F297572CE7E3}"/>
          </ac:picMkLst>
        </pc:picChg>
        <pc:picChg chg="add del mod">
          <ac:chgData name="Claire Theobald" userId="e5e96d6a-dffb-4be3-a7c9-5724c0a71d0d" providerId="ADAL" clId="{2FD950CA-BDD6-491D-BD16-52126FE399F2}" dt="2023-03-12T18:48:10.308" v="1637" actId="478"/>
          <ac:picMkLst>
            <pc:docMk/>
            <pc:sldMk cId="360219129" sldId="294"/>
            <ac:picMk id="18" creationId="{6F5B86A1-D736-9CC1-EEBC-90FEE2BDC863}"/>
          </ac:picMkLst>
        </pc:picChg>
        <pc:picChg chg="add mod">
          <ac:chgData name="Claire Theobald" userId="e5e96d6a-dffb-4be3-a7c9-5724c0a71d0d" providerId="ADAL" clId="{2FD950CA-BDD6-491D-BD16-52126FE399F2}" dt="2023-03-12T20:04:44.002" v="3017" actId="1076"/>
          <ac:picMkLst>
            <pc:docMk/>
            <pc:sldMk cId="360219129" sldId="294"/>
            <ac:picMk id="22" creationId="{313F1261-66F4-0376-1900-58BF7616C696}"/>
          </ac:picMkLst>
        </pc:picChg>
        <pc:picChg chg="add mod">
          <ac:chgData name="Claire Theobald" userId="e5e96d6a-dffb-4be3-a7c9-5724c0a71d0d" providerId="ADAL" clId="{2FD950CA-BDD6-491D-BD16-52126FE399F2}" dt="2023-03-12T20:04:11.666" v="3003" actId="1076"/>
          <ac:picMkLst>
            <pc:docMk/>
            <pc:sldMk cId="360219129" sldId="294"/>
            <ac:picMk id="24" creationId="{9F8C08A6-B9CA-FF63-383A-81C93BEB300A}"/>
          </ac:picMkLst>
        </pc:picChg>
      </pc:sldChg>
      <pc:sldChg chg="addSp delSp modSp mod modAnim">
        <pc:chgData name="Claire Theobald" userId="e5e96d6a-dffb-4be3-a7c9-5724c0a71d0d" providerId="ADAL" clId="{2FD950CA-BDD6-491D-BD16-52126FE399F2}" dt="2023-03-13T17:43:12.816" v="4944"/>
        <pc:sldMkLst>
          <pc:docMk/>
          <pc:sldMk cId="2819243548" sldId="295"/>
        </pc:sldMkLst>
        <pc:spChg chg="mod">
          <ac:chgData name="Claire Theobald" userId="e5e96d6a-dffb-4be3-a7c9-5724c0a71d0d" providerId="ADAL" clId="{2FD950CA-BDD6-491D-BD16-52126FE399F2}" dt="2023-03-12T18:02:21.780" v="1137" actId="5793"/>
          <ac:spMkLst>
            <pc:docMk/>
            <pc:sldMk cId="2819243548" sldId="295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6:46:02.461" v="4420" actId="1076"/>
          <ac:spMkLst>
            <pc:docMk/>
            <pc:sldMk cId="2819243548" sldId="295"/>
            <ac:spMk id="4" creationId="{6E114CBA-0C24-EBDB-D5B9-529341A53C91}"/>
          </ac:spMkLst>
        </pc:spChg>
        <pc:spChg chg="mod">
          <ac:chgData name="Claire Theobald" userId="e5e96d6a-dffb-4be3-a7c9-5724c0a71d0d" providerId="ADAL" clId="{2FD950CA-BDD6-491D-BD16-52126FE399F2}" dt="2023-03-12T20:15:29.022" v="3191" actId="1076"/>
          <ac:spMkLst>
            <pc:docMk/>
            <pc:sldMk cId="2819243548" sldId="295"/>
            <ac:spMk id="5" creationId="{51986174-FAA6-5DA0-CFF9-69524533F7EE}"/>
          </ac:spMkLst>
        </pc:spChg>
        <pc:spChg chg="add mod">
          <ac:chgData name="Claire Theobald" userId="e5e96d6a-dffb-4be3-a7c9-5724c0a71d0d" providerId="ADAL" clId="{2FD950CA-BDD6-491D-BD16-52126FE399F2}" dt="2023-03-13T16:45:48.459" v="4413" actId="20577"/>
          <ac:spMkLst>
            <pc:docMk/>
            <pc:sldMk cId="2819243548" sldId="295"/>
            <ac:spMk id="6" creationId="{BEDA08A8-C9E2-043C-EB35-2E469AADA1A1}"/>
          </ac:spMkLst>
        </pc:spChg>
        <pc:spChg chg="mod ord">
          <ac:chgData name="Claire Theobald" userId="e5e96d6a-dffb-4be3-a7c9-5724c0a71d0d" providerId="ADAL" clId="{2FD950CA-BDD6-491D-BD16-52126FE399F2}" dt="2023-03-13T16:45:53.572" v="4415" actId="1076"/>
          <ac:spMkLst>
            <pc:docMk/>
            <pc:sldMk cId="2819243548" sldId="295"/>
            <ac:spMk id="7" creationId="{FEF1451B-8EF1-3A5D-ED39-9A29C9F25FC7}"/>
          </ac:spMkLst>
        </pc:spChg>
        <pc:spChg chg="mod">
          <ac:chgData name="Claire Theobald" userId="e5e96d6a-dffb-4be3-a7c9-5724c0a71d0d" providerId="ADAL" clId="{2FD950CA-BDD6-491D-BD16-52126FE399F2}" dt="2023-03-12T20:16:18.678" v="3213" actId="1076"/>
          <ac:spMkLst>
            <pc:docMk/>
            <pc:sldMk cId="2819243548" sldId="295"/>
            <ac:spMk id="8" creationId="{2EF46169-3A32-CBED-036E-0A5706DE1536}"/>
          </ac:spMkLst>
        </pc:spChg>
        <pc:spChg chg="mod ord">
          <ac:chgData name="Claire Theobald" userId="e5e96d6a-dffb-4be3-a7c9-5724c0a71d0d" providerId="ADAL" clId="{2FD950CA-BDD6-491D-BD16-52126FE399F2}" dt="2023-03-12T20:16:11.543" v="3210" actId="1076"/>
          <ac:spMkLst>
            <pc:docMk/>
            <pc:sldMk cId="2819243548" sldId="295"/>
            <ac:spMk id="9" creationId="{269B3C81-77D7-3AD9-6253-A1A4DC4314D6}"/>
          </ac:spMkLst>
        </pc:spChg>
        <pc:spChg chg="del">
          <ac:chgData name="Claire Theobald" userId="e5e96d6a-dffb-4be3-a7c9-5724c0a71d0d" providerId="ADAL" clId="{2FD950CA-BDD6-491D-BD16-52126FE399F2}" dt="2023-03-12T19:30:41.665" v="2385" actId="478"/>
          <ac:spMkLst>
            <pc:docMk/>
            <pc:sldMk cId="2819243548" sldId="295"/>
            <ac:spMk id="10" creationId="{D226D17D-E011-AA8E-EA95-1DB66737C0C0}"/>
          </ac:spMkLst>
        </pc:spChg>
        <pc:picChg chg="add del mod">
          <ac:chgData name="Claire Theobald" userId="e5e96d6a-dffb-4be3-a7c9-5724c0a71d0d" providerId="ADAL" clId="{2FD950CA-BDD6-491D-BD16-52126FE399F2}" dt="2023-03-12T18:46:19.900" v="1575" actId="21"/>
          <ac:picMkLst>
            <pc:docMk/>
            <pc:sldMk cId="2819243548" sldId="295"/>
            <ac:picMk id="4" creationId="{E7A4065A-2A86-6432-EF9D-326FCEE71C8B}"/>
          </ac:picMkLst>
        </pc:picChg>
        <pc:picChg chg="add mod">
          <ac:chgData name="Claire Theobald" userId="e5e96d6a-dffb-4be3-a7c9-5724c0a71d0d" providerId="ADAL" clId="{2FD950CA-BDD6-491D-BD16-52126FE399F2}" dt="2023-03-12T20:16:09.343" v="3209" actId="1076"/>
          <ac:picMkLst>
            <pc:docMk/>
            <pc:sldMk cId="2819243548" sldId="295"/>
            <ac:picMk id="12" creationId="{D9245DC9-7022-D99C-A4DE-162267FAE843}"/>
          </ac:picMkLst>
        </pc:picChg>
        <pc:picChg chg="add mod">
          <ac:chgData name="Claire Theobald" userId="e5e96d6a-dffb-4be3-a7c9-5724c0a71d0d" providerId="ADAL" clId="{2FD950CA-BDD6-491D-BD16-52126FE399F2}" dt="2023-03-13T16:45:55.661" v="4417" actId="1076"/>
          <ac:picMkLst>
            <pc:docMk/>
            <pc:sldMk cId="2819243548" sldId="295"/>
            <ac:picMk id="14" creationId="{B619E9DA-974D-7E6C-9C5F-324AE25CCA7D}"/>
          </ac:picMkLst>
        </pc:picChg>
        <pc:picChg chg="add mod modCrop">
          <ac:chgData name="Claire Theobald" userId="e5e96d6a-dffb-4be3-a7c9-5724c0a71d0d" providerId="ADAL" clId="{2FD950CA-BDD6-491D-BD16-52126FE399F2}" dt="2023-03-13T16:45:58.108" v="4418" actId="1076"/>
          <ac:picMkLst>
            <pc:docMk/>
            <pc:sldMk cId="2819243548" sldId="295"/>
            <ac:picMk id="16" creationId="{71575E23-A8EC-B89D-7653-531B312F9F80}"/>
          </ac:picMkLst>
        </pc:picChg>
        <pc:picChg chg="add mod modCrop">
          <ac:chgData name="Claire Theobald" userId="e5e96d6a-dffb-4be3-a7c9-5724c0a71d0d" providerId="ADAL" clId="{2FD950CA-BDD6-491D-BD16-52126FE399F2}" dt="2023-03-13T16:45:59.123" v="4419" actId="1076"/>
          <ac:picMkLst>
            <pc:docMk/>
            <pc:sldMk cId="2819243548" sldId="295"/>
            <ac:picMk id="18" creationId="{4465292E-E5C1-6EF8-E3C5-140C841D4216}"/>
          </ac:picMkLst>
        </pc:picChg>
      </pc:sldChg>
      <pc:sldChg chg="addSp delSp modSp del mod">
        <pc:chgData name="Claire Theobald" userId="e5e96d6a-dffb-4be3-a7c9-5724c0a71d0d" providerId="ADAL" clId="{2FD950CA-BDD6-491D-BD16-52126FE399F2}" dt="2023-03-13T16:47:08.037" v="4430" actId="47"/>
        <pc:sldMkLst>
          <pc:docMk/>
          <pc:sldMk cId="2347373047" sldId="296"/>
        </pc:sldMkLst>
        <pc:spChg chg="mod">
          <ac:chgData name="Claire Theobald" userId="e5e96d6a-dffb-4be3-a7c9-5724c0a71d0d" providerId="ADAL" clId="{2FD950CA-BDD6-491D-BD16-52126FE399F2}" dt="2023-03-12T18:13:03.352" v="1323" actId="5793"/>
          <ac:spMkLst>
            <pc:docMk/>
            <pc:sldMk cId="2347373047" sldId="296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2T18:13:06.518" v="1324" actId="478"/>
          <ac:spMkLst>
            <pc:docMk/>
            <pc:sldMk cId="2347373047" sldId="296"/>
            <ac:spMk id="3" creationId="{1BE0FE89-D134-0AD5-E485-A84D83CAA017}"/>
          </ac:spMkLst>
        </pc:spChg>
        <pc:spChg chg="add mod">
          <ac:chgData name="Claire Theobald" userId="e5e96d6a-dffb-4be3-a7c9-5724c0a71d0d" providerId="ADAL" clId="{2FD950CA-BDD6-491D-BD16-52126FE399F2}" dt="2023-03-12T20:01:28.841" v="2958" actId="14100"/>
          <ac:spMkLst>
            <pc:docMk/>
            <pc:sldMk cId="2347373047" sldId="296"/>
            <ac:spMk id="5" creationId="{DF6F5AED-ED96-8213-3FB4-8A7D64748BF9}"/>
          </ac:spMkLst>
        </pc:spChg>
        <pc:spChg chg="mod">
          <ac:chgData name="Claire Theobald" userId="e5e96d6a-dffb-4be3-a7c9-5724c0a71d0d" providerId="ADAL" clId="{2FD950CA-BDD6-491D-BD16-52126FE399F2}" dt="2023-03-12T19:34:14.850" v="2595" actId="1076"/>
          <ac:spMkLst>
            <pc:docMk/>
            <pc:sldMk cId="2347373047" sldId="296"/>
            <ac:spMk id="7" creationId="{FEF1451B-8EF1-3A5D-ED39-9A29C9F25FC7}"/>
          </ac:spMkLst>
        </pc:spChg>
        <pc:spChg chg="del mod">
          <ac:chgData name="Claire Theobald" userId="e5e96d6a-dffb-4be3-a7c9-5724c0a71d0d" providerId="ADAL" clId="{2FD950CA-BDD6-491D-BD16-52126FE399F2}" dt="2023-03-12T18:13:34.239" v="1362" actId="478"/>
          <ac:spMkLst>
            <pc:docMk/>
            <pc:sldMk cId="2347373047" sldId="296"/>
            <ac:spMk id="8" creationId="{2EF46169-3A32-CBED-036E-0A5706DE1536}"/>
          </ac:spMkLst>
        </pc:spChg>
        <pc:spChg chg="add mod">
          <ac:chgData name="Claire Theobald" userId="e5e96d6a-dffb-4be3-a7c9-5724c0a71d0d" providerId="ADAL" clId="{2FD950CA-BDD6-491D-BD16-52126FE399F2}" dt="2023-03-12T20:01:18.139" v="2954" actId="20577"/>
          <ac:spMkLst>
            <pc:docMk/>
            <pc:sldMk cId="2347373047" sldId="296"/>
            <ac:spMk id="9" creationId="{76978E21-4F72-8D3F-18AA-B3424461C10A}"/>
          </ac:spMkLst>
        </pc:spChg>
        <pc:picChg chg="del">
          <ac:chgData name="Claire Theobald" userId="e5e96d6a-dffb-4be3-a7c9-5724c0a71d0d" providerId="ADAL" clId="{2FD950CA-BDD6-491D-BD16-52126FE399F2}" dt="2023-03-12T18:13:08.010" v="1325" actId="478"/>
          <ac:picMkLst>
            <pc:docMk/>
            <pc:sldMk cId="2347373047" sldId="296"/>
            <ac:picMk id="4" creationId="{DA0C71F0-340F-CD35-C65F-1D36FBC75631}"/>
          </ac:picMkLst>
        </pc:picChg>
        <pc:picChg chg="del">
          <ac:chgData name="Claire Theobald" userId="e5e96d6a-dffb-4be3-a7c9-5724c0a71d0d" providerId="ADAL" clId="{2FD950CA-BDD6-491D-BD16-52126FE399F2}" dt="2023-03-12T18:13:11.276" v="1326" actId="478"/>
          <ac:picMkLst>
            <pc:docMk/>
            <pc:sldMk cId="2347373047" sldId="296"/>
            <ac:picMk id="6" creationId="{538F7121-EF9D-BFF6-6BBA-A746148AAF14}"/>
          </ac:picMkLst>
        </pc:picChg>
      </pc:sldChg>
      <pc:sldChg chg="addSp delSp modSp mod modAnim">
        <pc:chgData name="Claire Theobald" userId="e5e96d6a-dffb-4be3-a7c9-5724c0a71d0d" providerId="ADAL" clId="{2FD950CA-BDD6-491D-BD16-52126FE399F2}" dt="2023-03-13T17:35:38.755" v="4829"/>
        <pc:sldMkLst>
          <pc:docMk/>
          <pc:sldMk cId="3169402962" sldId="297"/>
        </pc:sldMkLst>
        <pc:spChg chg="mod">
          <ac:chgData name="Claire Theobald" userId="e5e96d6a-dffb-4be3-a7c9-5724c0a71d0d" providerId="ADAL" clId="{2FD950CA-BDD6-491D-BD16-52126FE399F2}" dt="2023-03-12T18:18:37.085" v="1421" actId="5793"/>
          <ac:spMkLst>
            <pc:docMk/>
            <pc:sldMk cId="3169402962" sldId="297"/>
            <ac:spMk id="2" creationId="{00000000-0000-0000-0000-000000000000}"/>
          </ac:spMkLst>
        </pc:spChg>
        <pc:spChg chg="add del mod">
          <ac:chgData name="Claire Theobald" userId="e5e96d6a-dffb-4be3-a7c9-5724c0a71d0d" providerId="ADAL" clId="{2FD950CA-BDD6-491D-BD16-52126FE399F2}" dt="2023-03-12T18:25:24.015" v="1531" actId="478"/>
          <ac:spMkLst>
            <pc:docMk/>
            <pc:sldMk cId="3169402962" sldId="297"/>
            <ac:spMk id="3" creationId="{6E7A32AA-FFDE-DBCF-F6C9-EE85DD4631BC}"/>
          </ac:spMkLst>
        </pc:spChg>
        <pc:spChg chg="mod ord">
          <ac:chgData name="Claire Theobald" userId="e5e96d6a-dffb-4be3-a7c9-5724c0a71d0d" providerId="ADAL" clId="{2FD950CA-BDD6-491D-BD16-52126FE399F2}" dt="2023-03-13T17:34:55.354" v="4812" actId="1076"/>
          <ac:spMkLst>
            <pc:docMk/>
            <pc:sldMk cId="3169402962" sldId="297"/>
            <ac:spMk id="5" creationId="{51986174-FAA6-5DA0-CFF9-69524533F7EE}"/>
          </ac:spMkLst>
        </pc:spChg>
        <pc:spChg chg="mod">
          <ac:chgData name="Claire Theobald" userId="e5e96d6a-dffb-4be3-a7c9-5724c0a71d0d" providerId="ADAL" clId="{2FD950CA-BDD6-491D-BD16-52126FE399F2}" dt="2023-03-13T17:35:20.962" v="4824" actId="1076"/>
          <ac:spMkLst>
            <pc:docMk/>
            <pc:sldMk cId="3169402962" sldId="297"/>
            <ac:spMk id="7" creationId="{FEF1451B-8EF1-3A5D-ED39-9A29C9F25FC7}"/>
          </ac:spMkLst>
        </pc:spChg>
        <pc:spChg chg="mod ord">
          <ac:chgData name="Claire Theobald" userId="e5e96d6a-dffb-4be3-a7c9-5724c0a71d0d" providerId="ADAL" clId="{2FD950CA-BDD6-491D-BD16-52126FE399F2}" dt="2023-03-13T17:34:58.121" v="4813" actId="1076"/>
          <ac:spMkLst>
            <pc:docMk/>
            <pc:sldMk cId="3169402962" sldId="297"/>
            <ac:spMk id="8" creationId="{2EF46169-3A32-CBED-036E-0A5706DE1536}"/>
          </ac:spMkLst>
        </pc:spChg>
        <pc:spChg chg="del">
          <ac:chgData name="Claire Theobald" userId="e5e96d6a-dffb-4be3-a7c9-5724c0a71d0d" providerId="ADAL" clId="{2FD950CA-BDD6-491D-BD16-52126FE399F2}" dt="2023-03-12T18:18:30.526" v="1413" actId="478"/>
          <ac:spMkLst>
            <pc:docMk/>
            <pc:sldMk cId="3169402962" sldId="297"/>
            <ac:spMk id="9" creationId="{269B3C81-77D7-3AD9-6253-A1A4DC4314D6}"/>
          </ac:spMkLst>
        </pc:spChg>
        <pc:spChg chg="del">
          <ac:chgData name="Claire Theobald" userId="e5e96d6a-dffb-4be3-a7c9-5724c0a71d0d" providerId="ADAL" clId="{2FD950CA-BDD6-491D-BD16-52126FE399F2}" dt="2023-03-12T18:18:41.982" v="1422" actId="478"/>
          <ac:spMkLst>
            <pc:docMk/>
            <pc:sldMk cId="3169402962" sldId="297"/>
            <ac:spMk id="10" creationId="{D226D17D-E011-AA8E-EA95-1DB66737C0C0}"/>
          </ac:spMkLst>
        </pc:spChg>
        <pc:spChg chg="add mod">
          <ac:chgData name="Claire Theobald" userId="e5e96d6a-dffb-4be3-a7c9-5724c0a71d0d" providerId="ADAL" clId="{2FD950CA-BDD6-491D-BD16-52126FE399F2}" dt="2023-03-13T17:35:03.194" v="4815" actId="1076"/>
          <ac:spMkLst>
            <pc:docMk/>
            <pc:sldMk cId="3169402962" sldId="297"/>
            <ac:spMk id="11" creationId="{81905482-4272-9E0D-4298-091D25E5AFDE}"/>
          </ac:spMkLst>
        </pc:spChg>
        <pc:spChg chg="add mod">
          <ac:chgData name="Claire Theobald" userId="e5e96d6a-dffb-4be3-a7c9-5724c0a71d0d" providerId="ADAL" clId="{2FD950CA-BDD6-491D-BD16-52126FE399F2}" dt="2023-03-13T17:34:01.854" v="4787" actId="1076"/>
          <ac:spMkLst>
            <pc:docMk/>
            <pc:sldMk cId="3169402962" sldId="297"/>
            <ac:spMk id="13" creationId="{51F0DFF4-C7E0-9AC5-A624-654FB78E8F2D}"/>
          </ac:spMkLst>
        </pc:spChg>
        <pc:spChg chg="add mod">
          <ac:chgData name="Claire Theobald" userId="e5e96d6a-dffb-4be3-a7c9-5724c0a71d0d" providerId="ADAL" clId="{2FD950CA-BDD6-491D-BD16-52126FE399F2}" dt="2023-03-13T17:35:13.282" v="4821" actId="1076"/>
          <ac:spMkLst>
            <pc:docMk/>
            <pc:sldMk cId="3169402962" sldId="297"/>
            <ac:spMk id="15" creationId="{9D248A00-8855-5797-6A57-2CC2CD015702}"/>
          </ac:spMkLst>
        </pc:spChg>
        <pc:picChg chg="add mod">
          <ac:chgData name="Claire Theobald" userId="e5e96d6a-dffb-4be3-a7c9-5724c0a71d0d" providerId="ADAL" clId="{2FD950CA-BDD6-491D-BD16-52126FE399F2}" dt="2023-03-13T17:34:23.842" v="4797" actId="1076"/>
          <ac:picMkLst>
            <pc:docMk/>
            <pc:sldMk cId="3169402962" sldId="297"/>
            <ac:picMk id="4" creationId="{51CBB315-A0AC-EE7E-E082-2314847CE374}"/>
          </ac:picMkLst>
        </pc:picChg>
        <pc:picChg chg="add mod modCrop">
          <ac:chgData name="Claire Theobald" userId="e5e96d6a-dffb-4be3-a7c9-5724c0a71d0d" providerId="ADAL" clId="{2FD950CA-BDD6-491D-BD16-52126FE399F2}" dt="2023-03-13T17:35:18.978" v="4823" actId="1076"/>
          <ac:picMkLst>
            <pc:docMk/>
            <pc:sldMk cId="3169402962" sldId="297"/>
            <ac:picMk id="6" creationId="{69E7033C-8B10-8197-E83D-61E73E91170B}"/>
          </ac:picMkLst>
        </pc:picChg>
        <pc:picChg chg="add mod">
          <ac:chgData name="Claire Theobald" userId="e5e96d6a-dffb-4be3-a7c9-5724c0a71d0d" providerId="ADAL" clId="{2FD950CA-BDD6-491D-BD16-52126FE399F2}" dt="2023-03-13T17:35:04.570" v="4816" actId="1076"/>
          <ac:picMkLst>
            <pc:docMk/>
            <pc:sldMk cId="3169402962" sldId="297"/>
            <ac:picMk id="10" creationId="{CBC4E3C7-A473-2A3C-1474-583FFA48B8C9}"/>
          </ac:picMkLst>
        </pc:picChg>
        <pc:picChg chg="add mod modCrop">
          <ac:chgData name="Claire Theobald" userId="e5e96d6a-dffb-4be3-a7c9-5724c0a71d0d" providerId="ADAL" clId="{2FD950CA-BDD6-491D-BD16-52126FE399F2}" dt="2023-03-13T17:34:32.362" v="4801" actId="1076"/>
          <ac:picMkLst>
            <pc:docMk/>
            <pc:sldMk cId="3169402962" sldId="297"/>
            <ac:picMk id="12" creationId="{D0CD4B05-3B13-8B46-2BF8-A55D8E8AEE25}"/>
          </ac:picMkLst>
        </pc:picChg>
        <pc:picChg chg="add mod">
          <ac:chgData name="Claire Theobald" userId="e5e96d6a-dffb-4be3-a7c9-5724c0a71d0d" providerId="ADAL" clId="{2FD950CA-BDD6-491D-BD16-52126FE399F2}" dt="2023-03-13T17:35:14.650" v="4822" actId="1076"/>
          <ac:picMkLst>
            <pc:docMk/>
            <pc:sldMk cId="3169402962" sldId="297"/>
            <ac:picMk id="14" creationId="{16E74A09-7F8D-472C-4D4B-1E837C3AB929}"/>
          </ac:picMkLst>
        </pc:picChg>
      </pc:sldChg>
      <pc:sldChg chg="addSp delSp modSp mod modAnim">
        <pc:chgData name="Claire Theobald" userId="e5e96d6a-dffb-4be3-a7c9-5724c0a71d0d" providerId="ADAL" clId="{2FD950CA-BDD6-491D-BD16-52126FE399F2}" dt="2023-03-13T17:36:58.365" v="4832"/>
        <pc:sldMkLst>
          <pc:docMk/>
          <pc:sldMk cId="2662508478" sldId="298"/>
        </pc:sldMkLst>
        <pc:spChg chg="mod">
          <ac:chgData name="Claire Theobald" userId="e5e96d6a-dffb-4be3-a7c9-5724c0a71d0d" providerId="ADAL" clId="{2FD950CA-BDD6-491D-BD16-52126FE399F2}" dt="2023-03-12T20:06:06.497" v="3023" actId="20577"/>
          <ac:spMkLst>
            <pc:docMk/>
            <pc:sldMk cId="2662508478" sldId="298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3T17:36:51.486" v="4830"/>
          <ac:spMkLst>
            <pc:docMk/>
            <pc:sldMk cId="2662508478" sldId="298"/>
            <ac:spMk id="3" creationId="{C19B7DC2-2AAC-FE7F-1D0C-0FBE25A0623A}"/>
          </ac:spMkLst>
        </pc:spChg>
        <pc:spChg chg="mod">
          <ac:chgData name="Claire Theobald" userId="e5e96d6a-dffb-4be3-a7c9-5724c0a71d0d" providerId="ADAL" clId="{2FD950CA-BDD6-491D-BD16-52126FE399F2}" dt="2023-03-13T16:43:53.907" v="4380" actId="1076"/>
          <ac:spMkLst>
            <pc:docMk/>
            <pc:sldMk cId="2662508478" sldId="298"/>
            <ac:spMk id="7" creationId="{6D72E99F-F183-3532-D8D1-61709346CFCE}"/>
          </ac:spMkLst>
        </pc:spChg>
        <pc:picChg chg="add del mod">
          <ac:chgData name="Claire Theobald" userId="e5e96d6a-dffb-4be3-a7c9-5724c0a71d0d" providerId="ADAL" clId="{2FD950CA-BDD6-491D-BD16-52126FE399F2}" dt="2023-03-12T19:08:33.091" v="1949" actId="478"/>
          <ac:picMkLst>
            <pc:docMk/>
            <pc:sldMk cId="2662508478" sldId="298"/>
            <ac:picMk id="4" creationId="{AF6EE32C-973E-2C2E-A153-7FCB6B647F03}"/>
          </ac:picMkLst>
        </pc:picChg>
        <pc:picChg chg="add mod">
          <ac:chgData name="Claire Theobald" userId="e5e96d6a-dffb-4be3-a7c9-5724c0a71d0d" providerId="ADAL" clId="{2FD950CA-BDD6-491D-BD16-52126FE399F2}" dt="2023-03-13T17:36:55.019" v="4831" actId="1076"/>
          <ac:picMkLst>
            <pc:docMk/>
            <pc:sldMk cId="2662508478" sldId="298"/>
            <ac:picMk id="6" creationId="{D078DC22-E0B9-4EA8-66BA-58695880E1EC}"/>
          </ac:picMkLst>
        </pc:picChg>
      </pc:sldChg>
      <pc:sldChg chg="addSp delSp modSp del mod">
        <pc:chgData name="Claire Theobald" userId="e5e96d6a-dffb-4be3-a7c9-5724c0a71d0d" providerId="ADAL" clId="{2FD950CA-BDD6-491D-BD16-52126FE399F2}" dt="2023-03-13T16:47:06.227" v="4429" actId="47"/>
        <pc:sldMkLst>
          <pc:docMk/>
          <pc:sldMk cId="2671788662" sldId="299"/>
        </pc:sldMkLst>
        <pc:spChg chg="mod">
          <ac:chgData name="Claire Theobald" userId="e5e96d6a-dffb-4be3-a7c9-5724c0a71d0d" providerId="ADAL" clId="{2FD950CA-BDD6-491D-BD16-52126FE399F2}" dt="2023-03-12T18:19:46.597" v="1451" actId="20577"/>
          <ac:spMkLst>
            <pc:docMk/>
            <pc:sldMk cId="2671788662" sldId="299"/>
            <ac:spMk id="2" creationId="{00000000-0000-0000-0000-000000000000}"/>
          </ac:spMkLst>
        </pc:spChg>
        <pc:spChg chg="add mod">
          <ac:chgData name="Claire Theobald" userId="e5e96d6a-dffb-4be3-a7c9-5724c0a71d0d" providerId="ADAL" clId="{2FD950CA-BDD6-491D-BD16-52126FE399F2}" dt="2023-03-12T20:00:59.963" v="2937" actId="1076"/>
          <ac:spMkLst>
            <pc:docMk/>
            <pc:sldMk cId="2671788662" sldId="299"/>
            <ac:spMk id="3" creationId="{1CDA77D5-E486-54F1-40EB-5547164AD0E7}"/>
          </ac:spMkLst>
        </pc:spChg>
        <pc:spChg chg="add mod">
          <ac:chgData name="Claire Theobald" userId="e5e96d6a-dffb-4be3-a7c9-5724c0a71d0d" providerId="ADAL" clId="{2FD950CA-BDD6-491D-BD16-52126FE399F2}" dt="2023-03-12T20:01:02.760" v="2938" actId="1076"/>
          <ac:spMkLst>
            <pc:docMk/>
            <pc:sldMk cId="2671788662" sldId="299"/>
            <ac:spMk id="4" creationId="{F1029A70-1C14-9CF2-39D8-10140933DAA0}"/>
          </ac:spMkLst>
        </pc:spChg>
        <pc:spChg chg="del">
          <ac:chgData name="Claire Theobald" userId="e5e96d6a-dffb-4be3-a7c9-5724c0a71d0d" providerId="ADAL" clId="{2FD950CA-BDD6-491D-BD16-52126FE399F2}" dt="2023-03-12T18:19:53.510" v="1453" actId="478"/>
          <ac:spMkLst>
            <pc:docMk/>
            <pc:sldMk cId="2671788662" sldId="299"/>
            <ac:spMk id="5" creationId="{51986174-FAA6-5DA0-CFF9-69524533F7EE}"/>
          </ac:spMkLst>
        </pc:spChg>
        <pc:spChg chg="add mod">
          <ac:chgData name="Claire Theobald" userId="e5e96d6a-dffb-4be3-a7c9-5724c0a71d0d" providerId="ADAL" clId="{2FD950CA-BDD6-491D-BD16-52126FE399F2}" dt="2023-03-12T20:01:05.560" v="2939" actId="1076"/>
          <ac:spMkLst>
            <pc:docMk/>
            <pc:sldMk cId="2671788662" sldId="299"/>
            <ac:spMk id="6" creationId="{F86553F3-4B48-E014-1832-DF46A8D0440F}"/>
          </ac:spMkLst>
        </pc:spChg>
        <pc:spChg chg="mod">
          <ac:chgData name="Claire Theobald" userId="e5e96d6a-dffb-4be3-a7c9-5724c0a71d0d" providerId="ADAL" clId="{2FD950CA-BDD6-491D-BD16-52126FE399F2}" dt="2023-03-12T18:19:59.845" v="1467" actId="20577"/>
          <ac:spMkLst>
            <pc:docMk/>
            <pc:sldMk cId="2671788662" sldId="299"/>
            <ac:spMk id="7" creationId="{FEF1451B-8EF1-3A5D-ED39-9A29C9F25FC7}"/>
          </ac:spMkLst>
        </pc:spChg>
        <pc:spChg chg="del">
          <ac:chgData name="Claire Theobald" userId="e5e96d6a-dffb-4be3-a7c9-5724c0a71d0d" providerId="ADAL" clId="{2FD950CA-BDD6-491D-BD16-52126FE399F2}" dt="2023-03-12T18:19:52.172" v="1452" actId="478"/>
          <ac:spMkLst>
            <pc:docMk/>
            <pc:sldMk cId="2671788662" sldId="299"/>
            <ac:spMk id="8" creationId="{2EF46169-3A32-CBED-036E-0A5706DE1536}"/>
          </ac:spMkLst>
        </pc:spChg>
        <pc:spChg chg="add mod">
          <ac:chgData name="Claire Theobald" userId="e5e96d6a-dffb-4be3-a7c9-5724c0a71d0d" providerId="ADAL" clId="{2FD950CA-BDD6-491D-BD16-52126FE399F2}" dt="2023-03-12T20:00:55.871" v="2936" actId="5793"/>
          <ac:spMkLst>
            <pc:docMk/>
            <pc:sldMk cId="2671788662" sldId="299"/>
            <ac:spMk id="9" creationId="{857FBC40-CCA9-1EBA-1ADC-303CDCA0EF52}"/>
          </ac:spMkLst>
        </pc:spChg>
      </pc:sldChg>
      <pc:sldChg chg="add del">
        <pc:chgData name="Claire Theobald" userId="e5e96d6a-dffb-4be3-a7c9-5724c0a71d0d" providerId="ADAL" clId="{2FD950CA-BDD6-491D-BD16-52126FE399F2}" dt="2023-03-12T19:33:57.601" v="2594" actId="47"/>
        <pc:sldMkLst>
          <pc:docMk/>
          <pc:sldMk cId="1093590150" sldId="300"/>
        </pc:sldMkLst>
      </pc:sldChg>
      <pc:sldChg chg="addSp delSp modSp mod ord">
        <pc:chgData name="Claire Theobald" userId="e5e96d6a-dffb-4be3-a7c9-5724c0a71d0d" providerId="ADAL" clId="{2FD950CA-BDD6-491D-BD16-52126FE399F2}" dt="2023-03-13T17:42:48.442" v="4943" actId="1076"/>
        <pc:sldMkLst>
          <pc:docMk/>
          <pc:sldMk cId="2356210076" sldId="300"/>
        </pc:sldMkLst>
        <pc:spChg chg="mod">
          <ac:chgData name="Claire Theobald" userId="e5e96d6a-dffb-4be3-a7c9-5724c0a71d0d" providerId="ADAL" clId="{2FD950CA-BDD6-491D-BD16-52126FE399F2}" dt="2023-03-12T19:53:22.648" v="2889" actId="313"/>
          <ac:spMkLst>
            <pc:docMk/>
            <pc:sldMk cId="2356210076" sldId="300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2T19:43:30.395" v="2723" actId="478"/>
          <ac:spMkLst>
            <pc:docMk/>
            <pc:sldMk cId="2356210076" sldId="300"/>
            <ac:spMk id="5" creationId="{EDBEA14F-7E3F-3AAB-31E6-D640005CC79E}"/>
          </ac:spMkLst>
        </pc:spChg>
        <pc:spChg chg="mod">
          <ac:chgData name="Claire Theobald" userId="e5e96d6a-dffb-4be3-a7c9-5724c0a71d0d" providerId="ADAL" clId="{2FD950CA-BDD6-491D-BD16-52126FE399F2}" dt="2023-03-13T16:44:01.999" v="4381" actId="20577"/>
          <ac:spMkLst>
            <pc:docMk/>
            <pc:sldMk cId="2356210076" sldId="300"/>
            <ac:spMk id="6" creationId="{6F5ED0F8-3DDA-0A38-E818-1790D9A74AF1}"/>
          </ac:spMkLst>
        </pc:spChg>
        <pc:spChg chg="add mod ord">
          <ac:chgData name="Claire Theobald" userId="e5e96d6a-dffb-4be3-a7c9-5724c0a71d0d" providerId="ADAL" clId="{2FD950CA-BDD6-491D-BD16-52126FE399F2}" dt="2023-03-13T17:42:35.115" v="4940" actId="255"/>
          <ac:spMkLst>
            <pc:docMk/>
            <pc:sldMk cId="2356210076" sldId="300"/>
            <ac:spMk id="10" creationId="{7CF581DB-7373-D444-4908-9A4760E03FC9}"/>
          </ac:spMkLst>
        </pc:spChg>
        <pc:spChg chg="add mod">
          <ac:chgData name="Claire Theobald" userId="e5e96d6a-dffb-4be3-a7c9-5724c0a71d0d" providerId="ADAL" clId="{2FD950CA-BDD6-491D-BD16-52126FE399F2}" dt="2023-03-13T17:42:48.442" v="4943" actId="1076"/>
          <ac:spMkLst>
            <pc:docMk/>
            <pc:sldMk cId="2356210076" sldId="300"/>
            <ac:spMk id="13" creationId="{0FEB937C-8562-D17A-C35C-B37A7CB5EA05}"/>
          </ac:spMkLst>
        </pc:spChg>
        <pc:picChg chg="del mod">
          <ac:chgData name="Claire Theobald" userId="e5e96d6a-dffb-4be3-a7c9-5724c0a71d0d" providerId="ADAL" clId="{2FD950CA-BDD6-491D-BD16-52126FE399F2}" dt="2023-03-12T19:42:09.128" v="2643" actId="478"/>
          <ac:picMkLst>
            <pc:docMk/>
            <pc:sldMk cId="2356210076" sldId="300"/>
            <ac:picMk id="4" creationId="{23072771-EB5F-8B51-98C8-38FF38D5B517}"/>
          </ac:picMkLst>
        </pc:picChg>
        <pc:picChg chg="add del mod modCrop">
          <ac:chgData name="Claire Theobald" userId="e5e96d6a-dffb-4be3-a7c9-5724c0a71d0d" providerId="ADAL" clId="{2FD950CA-BDD6-491D-BD16-52126FE399F2}" dt="2023-03-12T19:42:33.442" v="2653" actId="478"/>
          <ac:picMkLst>
            <pc:docMk/>
            <pc:sldMk cId="2356210076" sldId="300"/>
            <ac:picMk id="7" creationId="{F9AB1D98-713B-4FD2-5DE0-7C40A2596D22}"/>
          </ac:picMkLst>
        </pc:picChg>
        <pc:picChg chg="add mod">
          <ac:chgData name="Claire Theobald" userId="e5e96d6a-dffb-4be3-a7c9-5724c0a71d0d" providerId="ADAL" clId="{2FD950CA-BDD6-491D-BD16-52126FE399F2}" dt="2023-03-13T16:44:54.037" v="4403" actId="1076"/>
          <ac:picMkLst>
            <pc:docMk/>
            <pc:sldMk cId="2356210076" sldId="300"/>
            <ac:picMk id="9" creationId="{A92C3BD8-A170-8CC7-90C8-291412F6AF1E}"/>
          </ac:picMkLst>
        </pc:picChg>
        <pc:picChg chg="add mod modCrop">
          <ac:chgData name="Claire Theobald" userId="e5e96d6a-dffb-4be3-a7c9-5724c0a71d0d" providerId="ADAL" clId="{2FD950CA-BDD6-491D-BD16-52126FE399F2}" dt="2023-03-13T17:42:46.584" v="4942" actId="1076"/>
          <ac:picMkLst>
            <pc:docMk/>
            <pc:sldMk cId="2356210076" sldId="300"/>
            <ac:picMk id="12" creationId="{C515F53F-BCA0-45B4-302E-75CCDC9F290F}"/>
          </ac:picMkLst>
        </pc:picChg>
      </pc:sldChg>
      <pc:sldChg chg="addSp delSp modSp mod modAnim">
        <pc:chgData name="Claire Theobald" userId="e5e96d6a-dffb-4be3-a7c9-5724c0a71d0d" providerId="ADAL" clId="{2FD950CA-BDD6-491D-BD16-52126FE399F2}" dt="2023-03-13T16:43:09.060" v="4365"/>
        <pc:sldMkLst>
          <pc:docMk/>
          <pc:sldMk cId="106002534" sldId="301"/>
        </pc:sldMkLst>
        <pc:spChg chg="mod">
          <ac:chgData name="Claire Theobald" userId="e5e96d6a-dffb-4be3-a7c9-5724c0a71d0d" providerId="ADAL" clId="{2FD950CA-BDD6-491D-BD16-52126FE399F2}" dt="2023-03-13T05:43:05.916" v="3275" actId="20577"/>
          <ac:spMkLst>
            <pc:docMk/>
            <pc:sldMk cId="106002534" sldId="301"/>
            <ac:spMk id="2" creationId="{00000000-0000-0000-0000-000000000000}"/>
          </ac:spMkLst>
        </pc:spChg>
        <pc:spChg chg="mod">
          <ac:chgData name="Claire Theobald" userId="e5e96d6a-dffb-4be3-a7c9-5724c0a71d0d" providerId="ADAL" clId="{2FD950CA-BDD6-491D-BD16-52126FE399F2}" dt="2023-03-13T16:42:58.577" v="4363" actId="255"/>
          <ac:spMkLst>
            <pc:docMk/>
            <pc:sldMk cId="106002534" sldId="301"/>
            <ac:spMk id="5" creationId="{EDBEA14F-7E3F-3AAB-31E6-D640005CC79E}"/>
          </ac:spMkLst>
        </pc:spChg>
        <pc:spChg chg="mod">
          <ac:chgData name="Claire Theobald" userId="e5e96d6a-dffb-4be3-a7c9-5724c0a71d0d" providerId="ADAL" clId="{2FD950CA-BDD6-491D-BD16-52126FE399F2}" dt="2023-03-13T05:49:10.249" v="3499" actId="20577"/>
          <ac:spMkLst>
            <pc:docMk/>
            <pc:sldMk cId="106002534" sldId="301"/>
            <ac:spMk id="6" creationId="{6F5ED0F8-3DDA-0A38-E818-1790D9A74AF1}"/>
          </ac:spMkLst>
        </pc:spChg>
        <pc:picChg chg="del">
          <ac:chgData name="Claire Theobald" userId="e5e96d6a-dffb-4be3-a7c9-5724c0a71d0d" providerId="ADAL" clId="{2FD950CA-BDD6-491D-BD16-52126FE399F2}" dt="2023-03-13T05:43:42.617" v="3339" actId="478"/>
          <ac:picMkLst>
            <pc:docMk/>
            <pc:sldMk cId="106002534" sldId="301"/>
            <ac:picMk id="4" creationId="{23072771-EB5F-8B51-98C8-38FF38D5B517}"/>
          </ac:picMkLst>
        </pc:picChg>
        <pc:picChg chg="add mod modCrop">
          <ac:chgData name="Claire Theobald" userId="e5e96d6a-dffb-4be3-a7c9-5724c0a71d0d" providerId="ADAL" clId="{2FD950CA-BDD6-491D-BD16-52126FE399F2}" dt="2023-03-13T16:43:01.445" v="4364" actId="1076"/>
          <ac:picMkLst>
            <pc:docMk/>
            <pc:sldMk cId="106002534" sldId="301"/>
            <ac:picMk id="7" creationId="{3DD57DC2-4F26-CC1A-C008-281191EEBFC1}"/>
          </ac:picMkLst>
        </pc:picChg>
      </pc:sldChg>
      <pc:sldChg chg="modSp mod modAnim">
        <pc:chgData name="Claire Theobald" userId="e5e96d6a-dffb-4be3-a7c9-5724c0a71d0d" providerId="ADAL" clId="{2FD950CA-BDD6-491D-BD16-52126FE399F2}" dt="2023-03-13T16:38:16.267" v="4295"/>
        <pc:sldMkLst>
          <pc:docMk/>
          <pc:sldMk cId="521927487" sldId="302"/>
        </pc:sldMkLst>
        <pc:spChg chg="mod">
          <ac:chgData name="Claire Theobald" userId="e5e96d6a-dffb-4be3-a7c9-5724c0a71d0d" providerId="ADAL" clId="{2FD950CA-BDD6-491D-BD16-52126FE399F2}" dt="2023-03-13T16:38:09.749" v="4294" actId="1076"/>
          <ac:spMkLst>
            <pc:docMk/>
            <pc:sldMk cId="521927487" sldId="302"/>
            <ac:spMk id="5" creationId="{467ACB64-068E-5C89-8496-BCA83F44AB29}"/>
          </ac:spMkLst>
        </pc:spChg>
      </pc:sldChg>
      <pc:sldChg chg="del">
        <pc:chgData name="Claire Theobald" userId="e5e96d6a-dffb-4be3-a7c9-5724c0a71d0d" providerId="ADAL" clId="{2FD950CA-BDD6-491D-BD16-52126FE399F2}" dt="2023-03-13T06:00:43.384" v="3501"/>
        <pc:sldMkLst>
          <pc:docMk/>
          <pc:sldMk cId="4002798783" sldId="302"/>
        </pc:sldMkLst>
      </pc:sldChg>
      <pc:sldChg chg="delSp modSp mod">
        <pc:chgData name="Claire Theobald" userId="e5e96d6a-dffb-4be3-a7c9-5724c0a71d0d" providerId="ADAL" clId="{2FD950CA-BDD6-491D-BD16-52126FE399F2}" dt="2023-03-13T06:02:48.932" v="3651" actId="14100"/>
        <pc:sldMkLst>
          <pc:docMk/>
          <pc:sldMk cId="2310255210" sldId="303"/>
        </pc:sldMkLst>
        <pc:spChg chg="del">
          <ac:chgData name="Claire Theobald" userId="e5e96d6a-dffb-4be3-a7c9-5724c0a71d0d" providerId="ADAL" clId="{2FD950CA-BDD6-491D-BD16-52126FE399F2}" dt="2023-03-13T06:02:43.044" v="3647" actId="478"/>
          <ac:spMkLst>
            <pc:docMk/>
            <pc:sldMk cId="2310255210" sldId="303"/>
            <ac:spMk id="5" creationId="{467ACB64-068E-5C89-8496-BCA83F44AB29}"/>
          </ac:spMkLst>
        </pc:spChg>
        <pc:spChg chg="del">
          <ac:chgData name="Claire Theobald" userId="e5e96d6a-dffb-4be3-a7c9-5724c0a71d0d" providerId="ADAL" clId="{2FD950CA-BDD6-491D-BD16-52126FE399F2}" dt="2023-03-13T06:02:41.424" v="3646" actId="478"/>
          <ac:spMkLst>
            <pc:docMk/>
            <pc:sldMk cId="2310255210" sldId="303"/>
            <ac:spMk id="6" creationId="{CD255F89-92D3-E907-64C0-0E05B28BBE1D}"/>
          </ac:spMkLst>
        </pc:spChg>
        <pc:picChg chg="mod">
          <ac:chgData name="Claire Theobald" userId="e5e96d6a-dffb-4be3-a7c9-5724c0a71d0d" providerId="ADAL" clId="{2FD950CA-BDD6-491D-BD16-52126FE399F2}" dt="2023-03-13T06:02:48.932" v="3651" actId="14100"/>
          <ac:picMkLst>
            <pc:docMk/>
            <pc:sldMk cId="2310255210" sldId="303"/>
            <ac:picMk id="4" creationId="{FF0A85DE-D349-9400-3163-11055A7AC629}"/>
          </ac:picMkLst>
        </pc:picChg>
      </pc:sldChg>
      <pc:sldChg chg="delSp modSp mod">
        <pc:chgData name="Claire Theobald" userId="e5e96d6a-dffb-4be3-a7c9-5724c0a71d0d" providerId="ADAL" clId="{2FD950CA-BDD6-491D-BD16-52126FE399F2}" dt="2023-03-13T17:31:35.929" v="4710" actId="1076"/>
        <pc:sldMkLst>
          <pc:docMk/>
          <pc:sldMk cId="3731628289" sldId="304"/>
        </pc:sldMkLst>
        <pc:spChg chg="del">
          <ac:chgData name="Claire Theobald" userId="e5e96d6a-dffb-4be3-a7c9-5724c0a71d0d" providerId="ADAL" clId="{2FD950CA-BDD6-491D-BD16-52126FE399F2}" dt="2023-03-13T06:02:52.165" v="3652" actId="478"/>
          <ac:spMkLst>
            <pc:docMk/>
            <pc:sldMk cId="3731628289" sldId="304"/>
            <ac:spMk id="3" creationId="{96D284CB-8C6A-860C-3ED8-09F307447BE3}"/>
          </ac:spMkLst>
        </pc:spChg>
        <pc:spChg chg="del">
          <ac:chgData name="Claire Theobald" userId="e5e96d6a-dffb-4be3-a7c9-5724c0a71d0d" providerId="ADAL" clId="{2FD950CA-BDD6-491D-BD16-52126FE399F2}" dt="2023-03-13T06:02:53.720" v="3653" actId="478"/>
          <ac:spMkLst>
            <pc:docMk/>
            <pc:sldMk cId="3731628289" sldId="304"/>
            <ac:spMk id="7" creationId="{6D72E99F-F183-3532-D8D1-61709346CFCE}"/>
          </ac:spMkLst>
        </pc:spChg>
        <pc:picChg chg="mod">
          <ac:chgData name="Claire Theobald" userId="e5e96d6a-dffb-4be3-a7c9-5724c0a71d0d" providerId="ADAL" clId="{2FD950CA-BDD6-491D-BD16-52126FE399F2}" dt="2023-03-13T17:31:35.929" v="4710" actId="1076"/>
          <ac:picMkLst>
            <pc:docMk/>
            <pc:sldMk cId="3731628289" sldId="304"/>
            <ac:picMk id="6" creationId="{34DB291F-FCDD-3654-B217-9EACB5457722}"/>
          </ac:picMkLst>
        </pc:picChg>
      </pc:sldChg>
      <pc:sldChg chg="delSp modSp mod">
        <pc:chgData name="Claire Theobald" userId="e5e96d6a-dffb-4be3-a7c9-5724c0a71d0d" providerId="ADAL" clId="{2FD950CA-BDD6-491D-BD16-52126FE399F2}" dt="2023-03-13T16:36:39.297" v="4291" actId="166"/>
        <pc:sldMkLst>
          <pc:docMk/>
          <pc:sldMk cId="1471183744" sldId="305"/>
        </pc:sldMkLst>
        <pc:spChg chg="ord">
          <ac:chgData name="Claire Theobald" userId="e5e96d6a-dffb-4be3-a7c9-5724c0a71d0d" providerId="ADAL" clId="{2FD950CA-BDD6-491D-BD16-52126FE399F2}" dt="2023-03-13T16:36:39.297" v="4291" actId="166"/>
          <ac:spMkLst>
            <pc:docMk/>
            <pc:sldMk cId="1471183744" sldId="305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06:03:04.373" v="3658" actId="478"/>
          <ac:spMkLst>
            <pc:docMk/>
            <pc:sldMk cId="1471183744" sldId="305"/>
            <ac:spMk id="7" creationId="{D1F0E85C-F618-C693-E3D3-AF2AC81D09BB}"/>
          </ac:spMkLst>
        </pc:spChg>
        <pc:spChg chg="del">
          <ac:chgData name="Claire Theobald" userId="e5e96d6a-dffb-4be3-a7c9-5724c0a71d0d" providerId="ADAL" clId="{2FD950CA-BDD6-491D-BD16-52126FE399F2}" dt="2023-03-13T06:03:02.732" v="3657" actId="478"/>
          <ac:spMkLst>
            <pc:docMk/>
            <pc:sldMk cId="1471183744" sldId="305"/>
            <ac:spMk id="8" creationId="{B0A567FC-EEF4-5CD5-235A-F070BE97C79F}"/>
          </ac:spMkLst>
        </pc:spChg>
        <pc:picChg chg="mod">
          <ac:chgData name="Claire Theobald" userId="e5e96d6a-dffb-4be3-a7c9-5724c0a71d0d" providerId="ADAL" clId="{2FD950CA-BDD6-491D-BD16-52126FE399F2}" dt="2023-03-13T06:03:07.852" v="3660" actId="14100"/>
          <ac:picMkLst>
            <pc:docMk/>
            <pc:sldMk cId="1471183744" sldId="305"/>
            <ac:picMk id="6" creationId="{4389AD48-6A5D-52B1-6D5D-65D86785D140}"/>
          </ac:picMkLst>
        </pc:picChg>
      </pc:sldChg>
      <pc:sldChg chg="delSp modSp mod">
        <pc:chgData name="Claire Theobald" userId="e5e96d6a-dffb-4be3-a7c9-5724c0a71d0d" providerId="ADAL" clId="{2FD950CA-BDD6-491D-BD16-52126FE399F2}" dt="2023-03-13T06:03:17.164" v="3665" actId="1076"/>
        <pc:sldMkLst>
          <pc:docMk/>
          <pc:sldMk cId="2586332288" sldId="306"/>
        </pc:sldMkLst>
        <pc:spChg chg="del">
          <ac:chgData name="Claire Theobald" userId="e5e96d6a-dffb-4be3-a7c9-5724c0a71d0d" providerId="ADAL" clId="{2FD950CA-BDD6-491D-BD16-52126FE399F2}" dt="2023-03-13T06:03:11.382" v="3661" actId="478"/>
          <ac:spMkLst>
            <pc:docMk/>
            <pc:sldMk cId="2586332288" sldId="306"/>
            <ac:spMk id="3" creationId="{3F111B58-08D2-5FA9-9781-8D362BA135F7}"/>
          </ac:spMkLst>
        </pc:spChg>
        <pc:spChg chg="del">
          <ac:chgData name="Claire Theobald" userId="e5e96d6a-dffb-4be3-a7c9-5724c0a71d0d" providerId="ADAL" clId="{2FD950CA-BDD6-491D-BD16-52126FE399F2}" dt="2023-03-13T06:03:12.685" v="3662" actId="478"/>
          <ac:spMkLst>
            <pc:docMk/>
            <pc:sldMk cId="2586332288" sldId="306"/>
            <ac:spMk id="6" creationId="{FA235D3B-62E4-C738-9C0A-16C761A8AA76}"/>
          </ac:spMkLst>
        </pc:spChg>
        <pc:picChg chg="mod">
          <ac:chgData name="Claire Theobald" userId="e5e96d6a-dffb-4be3-a7c9-5724c0a71d0d" providerId="ADAL" clId="{2FD950CA-BDD6-491D-BD16-52126FE399F2}" dt="2023-03-13T06:03:17.164" v="3665" actId="1076"/>
          <ac:picMkLst>
            <pc:docMk/>
            <pc:sldMk cId="2586332288" sldId="306"/>
            <ac:picMk id="5" creationId="{25EE1025-114E-F7A3-4E39-BBB8A7227B9E}"/>
          </ac:picMkLst>
        </pc:picChg>
      </pc:sldChg>
      <pc:sldChg chg="delSp modSp mod">
        <pc:chgData name="Claire Theobald" userId="e5e96d6a-dffb-4be3-a7c9-5724c0a71d0d" providerId="ADAL" clId="{2FD950CA-BDD6-491D-BD16-52126FE399F2}" dt="2023-03-13T06:05:22.236" v="3705" actId="14100"/>
        <pc:sldMkLst>
          <pc:docMk/>
          <pc:sldMk cId="2350607383" sldId="307"/>
        </pc:sldMkLst>
        <pc:spChg chg="ord">
          <ac:chgData name="Claire Theobald" userId="e5e96d6a-dffb-4be3-a7c9-5724c0a71d0d" providerId="ADAL" clId="{2FD950CA-BDD6-491D-BD16-52126FE399F2}" dt="2023-03-13T06:03:35.837" v="3673" actId="166"/>
          <ac:spMkLst>
            <pc:docMk/>
            <pc:sldMk cId="2350607383" sldId="307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06:03:23.317" v="3667" actId="478"/>
          <ac:spMkLst>
            <pc:docMk/>
            <pc:sldMk cId="2350607383" sldId="307"/>
            <ac:spMk id="3" creationId="{7D3EA001-A7B2-C2ED-15DD-EBCA0A2D0327}"/>
          </ac:spMkLst>
        </pc:spChg>
        <pc:spChg chg="del">
          <ac:chgData name="Claire Theobald" userId="e5e96d6a-dffb-4be3-a7c9-5724c0a71d0d" providerId="ADAL" clId="{2FD950CA-BDD6-491D-BD16-52126FE399F2}" dt="2023-03-13T06:03:21.830" v="3666" actId="478"/>
          <ac:spMkLst>
            <pc:docMk/>
            <pc:sldMk cId="2350607383" sldId="307"/>
            <ac:spMk id="6" creationId="{3148419D-FB9D-C69A-838A-EE6C09422CB1}"/>
          </ac:spMkLst>
        </pc:spChg>
        <pc:picChg chg="mod">
          <ac:chgData name="Claire Theobald" userId="e5e96d6a-dffb-4be3-a7c9-5724c0a71d0d" providerId="ADAL" clId="{2FD950CA-BDD6-491D-BD16-52126FE399F2}" dt="2023-03-13T06:05:22.236" v="3705" actId="14100"/>
          <ac:picMkLst>
            <pc:docMk/>
            <pc:sldMk cId="2350607383" sldId="307"/>
            <ac:picMk id="5" creationId="{C14B87E2-B11E-A489-976E-0A637B9AD4AA}"/>
          </ac:picMkLst>
        </pc:picChg>
      </pc:sldChg>
      <pc:sldChg chg="delSp modSp mod">
        <pc:chgData name="Claire Theobald" userId="e5e96d6a-dffb-4be3-a7c9-5724c0a71d0d" providerId="ADAL" clId="{2FD950CA-BDD6-491D-BD16-52126FE399F2}" dt="2023-03-13T16:36:28.093" v="4290" actId="1076"/>
        <pc:sldMkLst>
          <pc:docMk/>
          <pc:sldMk cId="404952329" sldId="308"/>
        </pc:sldMkLst>
        <pc:spChg chg="del">
          <ac:chgData name="Claire Theobald" userId="e5e96d6a-dffb-4be3-a7c9-5724c0a71d0d" providerId="ADAL" clId="{2FD950CA-BDD6-491D-BD16-52126FE399F2}" dt="2023-03-13T06:03:43.474" v="3676" actId="478"/>
          <ac:spMkLst>
            <pc:docMk/>
            <pc:sldMk cId="404952329" sldId="308"/>
            <ac:spMk id="5" creationId="{EDBEA14F-7E3F-3AAB-31E6-D640005CC79E}"/>
          </ac:spMkLst>
        </pc:spChg>
        <pc:spChg chg="del">
          <ac:chgData name="Claire Theobald" userId="e5e96d6a-dffb-4be3-a7c9-5724c0a71d0d" providerId="ADAL" clId="{2FD950CA-BDD6-491D-BD16-52126FE399F2}" dt="2023-03-13T06:03:45.513" v="3677" actId="478"/>
          <ac:spMkLst>
            <pc:docMk/>
            <pc:sldMk cId="404952329" sldId="308"/>
            <ac:spMk id="6" creationId="{6F5ED0F8-3DDA-0A38-E818-1790D9A74AF1}"/>
          </ac:spMkLst>
        </pc:spChg>
        <pc:picChg chg="mod modCrop">
          <ac:chgData name="Claire Theobald" userId="e5e96d6a-dffb-4be3-a7c9-5724c0a71d0d" providerId="ADAL" clId="{2FD950CA-BDD6-491D-BD16-52126FE399F2}" dt="2023-03-13T16:36:28.093" v="4290" actId="1076"/>
          <ac:picMkLst>
            <pc:docMk/>
            <pc:sldMk cId="404952329" sldId="308"/>
            <ac:picMk id="7" creationId="{3DD57DC2-4F26-CC1A-C008-281191EEBFC1}"/>
          </ac:picMkLst>
        </pc:picChg>
      </pc:sldChg>
      <pc:sldChg chg="delSp modSp mod">
        <pc:chgData name="Claire Theobald" userId="e5e96d6a-dffb-4be3-a7c9-5724c0a71d0d" providerId="ADAL" clId="{2FD950CA-BDD6-491D-BD16-52126FE399F2}" dt="2023-03-13T06:05:30.933" v="3708" actId="166"/>
        <pc:sldMkLst>
          <pc:docMk/>
          <pc:sldMk cId="379334441" sldId="309"/>
        </pc:sldMkLst>
        <pc:spChg chg="ord">
          <ac:chgData name="Claire Theobald" userId="e5e96d6a-dffb-4be3-a7c9-5724c0a71d0d" providerId="ADAL" clId="{2FD950CA-BDD6-491D-BD16-52126FE399F2}" dt="2023-03-13T06:05:30.933" v="3708" actId="166"/>
          <ac:spMkLst>
            <pc:docMk/>
            <pc:sldMk cId="379334441" sldId="309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06:04:06.400" v="3685" actId="478"/>
          <ac:spMkLst>
            <pc:docMk/>
            <pc:sldMk cId="379334441" sldId="309"/>
            <ac:spMk id="5" creationId="{EDBEA14F-7E3F-3AAB-31E6-D640005CC79E}"/>
          </ac:spMkLst>
        </pc:spChg>
        <pc:spChg chg="del">
          <ac:chgData name="Claire Theobald" userId="e5e96d6a-dffb-4be3-a7c9-5724c0a71d0d" providerId="ADAL" clId="{2FD950CA-BDD6-491D-BD16-52126FE399F2}" dt="2023-03-13T06:04:08.604" v="3686" actId="478"/>
          <ac:spMkLst>
            <pc:docMk/>
            <pc:sldMk cId="379334441" sldId="309"/>
            <ac:spMk id="6" creationId="{6F5ED0F8-3DDA-0A38-E818-1790D9A74AF1}"/>
          </ac:spMkLst>
        </pc:spChg>
        <pc:picChg chg="mod">
          <ac:chgData name="Claire Theobald" userId="e5e96d6a-dffb-4be3-a7c9-5724c0a71d0d" providerId="ADAL" clId="{2FD950CA-BDD6-491D-BD16-52126FE399F2}" dt="2023-03-13T06:05:28.268" v="3707" actId="1076"/>
          <ac:picMkLst>
            <pc:docMk/>
            <pc:sldMk cId="379334441" sldId="309"/>
            <ac:picMk id="4" creationId="{23072771-EB5F-8B51-98C8-38FF38D5B517}"/>
          </ac:picMkLst>
        </pc:picChg>
      </pc:sldChg>
      <pc:sldChg chg="delSp modSp mod">
        <pc:chgData name="Claire Theobald" userId="e5e96d6a-dffb-4be3-a7c9-5724c0a71d0d" providerId="ADAL" clId="{2FD950CA-BDD6-491D-BD16-52126FE399F2}" dt="2023-03-13T06:04:33.124" v="3696" actId="14100"/>
        <pc:sldMkLst>
          <pc:docMk/>
          <pc:sldMk cId="3024593153" sldId="310"/>
        </pc:sldMkLst>
        <pc:spChg chg="ord">
          <ac:chgData name="Claire Theobald" userId="e5e96d6a-dffb-4be3-a7c9-5724c0a71d0d" providerId="ADAL" clId="{2FD950CA-BDD6-491D-BD16-52126FE399F2}" dt="2023-03-13T06:04:29.346" v="3694" actId="166"/>
          <ac:spMkLst>
            <pc:docMk/>
            <pc:sldMk cId="3024593153" sldId="310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06:04:21.675" v="3690" actId="478"/>
          <ac:spMkLst>
            <pc:docMk/>
            <pc:sldMk cId="3024593153" sldId="310"/>
            <ac:spMk id="7" creationId="{6D72E99F-F183-3532-D8D1-61709346CFCE}"/>
          </ac:spMkLst>
        </pc:spChg>
        <pc:spChg chg="del">
          <ac:chgData name="Claire Theobald" userId="e5e96d6a-dffb-4be3-a7c9-5724c0a71d0d" providerId="ADAL" clId="{2FD950CA-BDD6-491D-BD16-52126FE399F2}" dt="2023-03-13T06:04:23.263" v="3691" actId="478"/>
          <ac:spMkLst>
            <pc:docMk/>
            <pc:sldMk cId="3024593153" sldId="310"/>
            <ac:spMk id="10" creationId="{0BDD70F4-C429-4740-4236-6421FB8E7A7B}"/>
          </ac:spMkLst>
        </pc:spChg>
        <pc:picChg chg="mod">
          <ac:chgData name="Claire Theobald" userId="e5e96d6a-dffb-4be3-a7c9-5724c0a71d0d" providerId="ADAL" clId="{2FD950CA-BDD6-491D-BD16-52126FE399F2}" dt="2023-03-13T06:04:33.124" v="3696" actId="14100"/>
          <ac:picMkLst>
            <pc:docMk/>
            <pc:sldMk cId="3024593153" sldId="310"/>
            <ac:picMk id="9" creationId="{7D96F719-EB68-904F-1796-39B67CDA2938}"/>
          </ac:picMkLst>
        </pc:picChg>
      </pc:sldChg>
      <pc:sldChg chg="delSp modSp mod">
        <pc:chgData name="Claire Theobald" userId="e5e96d6a-dffb-4be3-a7c9-5724c0a71d0d" providerId="ADAL" clId="{2FD950CA-BDD6-491D-BD16-52126FE399F2}" dt="2023-03-13T06:04:55.580" v="3703" actId="1076"/>
        <pc:sldMkLst>
          <pc:docMk/>
          <pc:sldMk cId="3344314634" sldId="311"/>
        </pc:sldMkLst>
        <pc:spChg chg="ord">
          <ac:chgData name="Claire Theobald" userId="e5e96d6a-dffb-4be3-a7c9-5724c0a71d0d" providerId="ADAL" clId="{2FD950CA-BDD6-491D-BD16-52126FE399F2}" dt="2023-03-13T06:04:46.676" v="3700" actId="166"/>
          <ac:spMkLst>
            <pc:docMk/>
            <pc:sldMk cId="3344314634" sldId="311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06:04:37.071" v="3697" actId="478"/>
          <ac:spMkLst>
            <pc:docMk/>
            <pc:sldMk cId="3344314634" sldId="311"/>
            <ac:spMk id="7" creationId="{6D72E99F-F183-3532-D8D1-61709346CFCE}"/>
          </ac:spMkLst>
        </pc:spChg>
        <pc:picChg chg="mod modCrop">
          <ac:chgData name="Claire Theobald" userId="e5e96d6a-dffb-4be3-a7c9-5724c0a71d0d" providerId="ADAL" clId="{2FD950CA-BDD6-491D-BD16-52126FE399F2}" dt="2023-03-13T06:04:55.580" v="3703" actId="1076"/>
          <ac:picMkLst>
            <pc:docMk/>
            <pc:sldMk cId="3344314634" sldId="311"/>
            <ac:picMk id="6" creationId="{D078DC22-E0B9-4EA8-66BA-58695880E1EC}"/>
          </ac:picMkLst>
        </pc:picChg>
      </pc:sldChg>
      <pc:sldChg chg="delSp modSp mod">
        <pc:chgData name="Claire Theobald" userId="e5e96d6a-dffb-4be3-a7c9-5724c0a71d0d" providerId="ADAL" clId="{2FD950CA-BDD6-491D-BD16-52126FE399F2}" dt="2023-03-13T16:36:59.696" v="4292" actId="255"/>
        <pc:sldMkLst>
          <pc:docMk/>
          <pc:sldMk cId="3709500798" sldId="312"/>
        </pc:sldMkLst>
        <pc:spChg chg="mod">
          <ac:chgData name="Claire Theobald" userId="e5e96d6a-dffb-4be3-a7c9-5724c0a71d0d" providerId="ADAL" clId="{2FD950CA-BDD6-491D-BD16-52126FE399F2}" dt="2023-03-13T16:36:59.696" v="4292" actId="255"/>
          <ac:spMkLst>
            <pc:docMk/>
            <pc:sldMk cId="3709500798" sldId="312"/>
            <ac:spMk id="2" creationId="{00000000-0000-0000-0000-000000000000}"/>
          </ac:spMkLst>
        </pc:spChg>
        <pc:spChg chg="del mod">
          <ac:chgData name="Claire Theobald" userId="e5e96d6a-dffb-4be3-a7c9-5724c0a71d0d" providerId="ADAL" clId="{2FD950CA-BDD6-491D-BD16-52126FE399F2}" dt="2023-03-13T16:33:06.901" v="4097" actId="478"/>
          <ac:spMkLst>
            <pc:docMk/>
            <pc:sldMk cId="3709500798" sldId="312"/>
            <ac:spMk id="5" creationId="{467ACB64-068E-5C89-8496-BCA83F44AB29}"/>
          </ac:spMkLst>
        </pc:spChg>
      </pc:sldChg>
      <pc:sldChg chg="delSp modSp mod">
        <pc:chgData name="Claire Theobald" userId="e5e96d6a-dffb-4be3-a7c9-5724c0a71d0d" providerId="ADAL" clId="{2FD950CA-BDD6-491D-BD16-52126FE399F2}" dt="2023-03-13T16:36:14.466" v="4288" actId="255"/>
        <pc:sldMkLst>
          <pc:docMk/>
          <pc:sldMk cId="23317540" sldId="313"/>
        </pc:sldMkLst>
        <pc:spChg chg="mod">
          <ac:chgData name="Claire Theobald" userId="e5e96d6a-dffb-4be3-a7c9-5724c0a71d0d" providerId="ADAL" clId="{2FD950CA-BDD6-491D-BD16-52126FE399F2}" dt="2023-03-13T16:36:14.466" v="4288" actId="255"/>
          <ac:spMkLst>
            <pc:docMk/>
            <pc:sldMk cId="23317540" sldId="313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16:33:34.026" v="4125" actId="478"/>
          <ac:spMkLst>
            <pc:docMk/>
            <pc:sldMk cId="23317540" sldId="313"/>
            <ac:spMk id="5" creationId="{467ACB64-068E-5C89-8496-BCA83F44AB29}"/>
          </ac:spMkLst>
        </pc:spChg>
      </pc:sldChg>
      <pc:sldChg chg="addSp delSp modSp mod modAnim">
        <pc:chgData name="Claire Theobald" userId="e5e96d6a-dffb-4be3-a7c9-5724c0a71d0d" providerId="ADAL" clId="{2FD950CA-BDD6-491D-BD16-52126FE399F2}" dt="2023-03-13T17:28:33.965" v="4662"/>
        <pc:sldMkLst>
          <pc:docMk/>
          <pc:sldMk cId="3569514579" sldId="314"/>
        </pc:sldMkLst>
        <pc:spChg chg="mod">
          <ac:chgData name="Claire Theobald" userId="e5e96d6a-dffb-4be3-a7c9-5724c0a71d0d" providerId="ADAL" clId="{2FD950CA-BDD6-491D-BD16-52126FE399F2}" dt="2023-03-13T17:12:38.755" v="4505" actId="20577"/>
          <ac:spMkLst>
            <pc:docMk/>
            <pc:sldMk cId="3569514579" sldId="314"/>
            <ac:spMk id="2" creationId="{00000000-0000-0000-0000-000000000000}"/>
          </ac:spMkLst>
        </pc:spChg>
        <pc:spChg chg="mod">
          <ac:chgData name="Claire Theobald" userId="e5e96d6a-dffb-4be3-a7c9-5724c0a71d0d" providerId="ADAL" clId="{2FD950CA-BDD6-491D-BD16-52126FE399F2}" dt="2023-03-13T17:28:30.851" v="4661" actId="1076"/>
          <ac:spMkLst>
            <pc:docMk/>
            <pc:sldMk cId="3569514579" sldId="314"/>
            <ac:spMk id="7" creationId="{6D72E99F-F183-3532-D8D1-61709346CFCE}"/>
          </ac:spMkLst>
        </pc:spChg>
        <pc:spChg chg="mod">
          <ac:chgData name="Claire Theobald" userId="e5e96d6a-dffb-4be3-a7c9-5724c0a71d0d" providerId="ADAL" clId="{2FD950CA-BDD6-491D-BD16-52126FE399F2}" dt="2023-03-13T17:12:50.639" v="4541" actId="20577"/>
          <ac:spMkLst>
            <pc:docMk/>
            <pc:sldMk cId="3569514579" sldId="314"/>
            <ac:spMk id="10" creationId="{0BDD70F4-C429-4740-4236-6421FB8E7A7B}"/>
          </ac:spMkLst>
        </pc:spChg>
        <pc:picChg chg="add mod modCrop">
          <ac:chgData name="Claire Theobald" userId="e5e96d6a-dffb-4be3-a7c9-5724c0a71d0d" providerId="ADAL" clId="{2FD950CA-BDD6-491D-BD16-52126FE399F2}" dt="2023-03-13T17:18:47.491" v="4551" actId="1076"/>
          <ac:picMkLst>
            <pc:docMk/>
            <pc:sldMk cId="3569514579" sldId="314"/>
            <ac:picMk id="4" creationId="{AB968844-78B7-42A3-3DEA-25E59B0BF4CC}"/>
          </ac:picMkLst>
        </pc:picChg>
        <pc:picChg chg="del">
          <ac:chgData name="Claire Theobald" userId="e5e96d6a-dffb-4be3-a7c9-5724c0a71d0d" providerId="ADAL" clId="{2FD950CA-BDD6-491D-BD16-52126FE399F2}" dt="2023-03-13T17:12:52.794" v="4542" actId="478"/>
          <ac:picMkLst>
            <pc:docMk/>
            <pc:sldMk cId="3569514579" sldId="314"/>
            <ac:picMk id="9" creationId="{7D96F719-EB68-904F-1796-39B67CDA2938}"/>
          </ac:picMkLst>
        </pc:picChg>
      </pc:sldChg>
      <pc:sldChg chg="delSp modSp mod ord delAnim">
        <pc:chgData name="Claire Theobald" userId="e5e96d6a-dffb-4be3-a7c9-5724c0a71d0d" providerId="ADAL" clId="{2FD950CA-BDD6-491D-BD16-52126FE399F2}" dt="2023-03-13T17:31:26.243" v="4709"/>
        <pc:sldMkLst>
          <pc:docMk/>
          <pc:sldMk cId="1476657158" sldId="315"/>
        </pc:sldMkLst>
        <pc:spChg chg="del">
          <ac:chgData name="Claire Theobald" userId="e5e96d6a-dffb-4be3-a7c9-5724c0a71d0d" providerId="ADAL" clId="{2FD950CA-BDD6-491D-BD16-52126FE399F2}" dt="2023-03-13T17:28:44.698" v="4663" actId="478"/>
          <ac:spMkLst>
            <pc:docMk/>
            <pc:sldMk cId="1476657158" sldId="315"/>
            <ac:spMk id="7" creationId="{6D72E99F-F183-3532-D8D1-61709346CFCE}"/>
          </ac:spMkLst>
        </pc:spChg>
        <pc:spChg chg="del">
          <ac:chgData name="Claire Theobald" userId="e5e96d6a-dffb-4be3-a7c9-5724c0a71d0d" providerId="ADAL" clId="{2FD950CA-BDD6-491D-BD16-52126FE399F2}" dt="2023-03-13T17:28:46.702" v="4664" actId="478"/>
          <ac:spMkLst>
            <pc:docMk/>
            <pc:sldMk cId="1476657158" sldId="315"/>
            <ac:spMk id="10" creationId="{0BDD70F4-C429-4740-4236-6421FB8E7A7B}"/>
          </ac:spMkLst>
        </pc:spChg>
        <pc:picChg chg="mod">
          <ac:chgData name="Claire Theobald" userId="e5e96d6a-dffb-4be3-a7c9-5724c0a71d0d" providerId="ADAL" clId="{2FD950CA-BDD6-491D-BD16-52126FE399F2}" dt="2023-03-13T17:28:50.522" v="4666" actId="14100"/>
          <ac:picMkLst>
            <pc:docMk/>
            <pc:sldMk cId="1476657158" sldId="315"/>
            <ac:picMk id="4" creationId="{AB968844-78B7-42A3-3DEA-25E59B0BF4CC}"/>
          </ac:picMkLst>
        </pc:picChg>
      </pc:sldChg>
      <pc:sldChg chg="addSp delSp modSp mod modAnim">
        <pc:chgData name="Claire Theobald" userId="e5e96d6a-dffb-4be3-a7c9-5724c0a71d0d" providerId="ADAL" clId="{2FD950CA-BDD6-491D-BD16-52126FE399F2}" dt="2023-03-13T17:41:51.073" v="4939" actId="1076"/>
        <pc:sldMkLst>
          <pc:docMk/>
          <pc:sldMk cId="3146016750" sldId="316"/>
        </pc:sldMkLst>
        <pc:spChg chg="mod">
          <ac:chgData name="Claire Theobald" userId="e5e96d6a-dffb-4be3-a7c9-5724c0a71d0d" providerId="ADAL" clId="{2FD950CA-BDD6-491D-BD16-52126FE399F2}" dt="2023-03-13T17:30:17.718" v="4669" actId="20577"/>
          <ac:spMkLst>
            <pc:docMk/>
            <pc:sldMk cId="3146016750" sldId="316"/>
            <ac:spMk id="2" creationId="{00000000-0000-0000-0000-000000000000}"/>
          </ac:spMkLst>
        </pc:spChg>
        <pc:spChg chg="mod">
          <ac:chgData name="Claire Theobald" userId="e5e96d6a-dffb-4be3-a7c9-5724c0a71d0d" providerId="ADAL" clId="{2FD950CA-BDD6-491D-BD16-52126FE399F2}" dt="2023-03-13T17:41:51.073" v="4939" actId="1076"/>
          <ac:spMkLst>
            <pc:docMk/>
            <pc:sldMk cId="3146016750" sldId="316"/>
            <ac:spMk id="7" creationId="{6D72E99F-F183-3532-D8D1-61709346CFCE}"/>
          </ac:spMkLst>
        </pc:spChg>
        <pc:spChg chg="mod">
          <ac:chgData name="Claire Theobald" userId="e5e96d6a-dffb-4be3-a7c9-5724c0a71d0d" providerId="ADAL" clId="{2FD950CA-BDD6-491D-BD16-52126FE399F2}" dt="2023-03-13T17:37:20.896" v="4893" actId="20577"/>
          <ac:spMkLst>
            <pc:docMk/>
            <pc:sldMk cId="3146016750" sldId="316"/>
            <ac:spMk id="10" creationId="{0BDD70F4-C429-4740-4236-6421FB8E7A7B}"/>
          </ac:spMkLst>
        </pc:spChg>
        <pc:picChg chg="add mod">
          <ac:chgData name="Claire Theobald" userId="e5e96d6a-dffb-4be3-a7c9-5724c0a71d0d" providerId="ADAL" clId="{2FD950CA-BDD6-491D-BD16-52126FE399F2}" dt="2023-03-13T17:38:00.490" v="4897" actId="1076"/>
          <ac:picMkLst>
            <pc:docMk/>
            <pc:sldMk cId="3146016750" sldId="316"/>
            <ac:picMk id="4" creationId="{670C7525-D4A1-0B9A-DC2D-A50357D353F8}"/>
          </ac:picMkLst>
        </pc:picChg>
        <pc:picChg chg="del">
          <ac:chgData name="Claire Theobald" userId="e5e96d6a-dffb-4be3-a7c9-5724c0a71d0d" providerId="ADAL" clId="{2FD950CA-BDD6-491D-BD16-52126FE399F2}" dt="2023-03-13T17:30:20.904" v="4670" actId="478"/>
          <ac:picMkLst>
            <pc:docMk/>
            <pc:sldMk cId="3146016750" sldId="316"/>
            <ac:picMk id="9" creationId="{7D96F719-EB68-904F-1796-39B67CDA2938}"/>
          </ac:picMkLst>
        </pc:picChg>
      </pc:sldChg>
      <pc:sldChg chg="delSp modSp mod delAnim">
        <pc:chgData name="Claire Theobald" userId="e5e96d6a-dffb-4be3-a7c9-5724c0a71d0d" providerId="ADAL" clId="{2FD950CA-BDD6-491D-BD16-52126FE399F2}" dt="2023-03-13T17:53:12.711" v="4954" actId="1076"/>
        <pc:sldMkLst>
          <pc:docMk/>
          <pc:sldMk cId="4265252480" sldId="317"/>
        </pc:sldMkLst>
        <pc:spChg chg="ord">
          <ac:chgData name="Claire Theobald" userId="e5e96d6a-dffb-4be3-a7c9-5724c0a71d0d" providerId="ADAL" clId="{2FD950CA-BDD6-491D-BD16-52126FE399F2}" dt="2023-03-13T17:53:03.836" v="4949" actId="166"/>
          <ac:spMkLst>
            <pc:docMk/>
            <pc:sldMk cId="4265252480" sldId="317"/>
            <ac:spMk id="2" creationId="{00000000-0000-0000-0000-000000000000}"/>
          </ac:spMkLst>
        </pc:spChg>
        <pc:spChg chg="del">
          <ac:chgData name="Claire Theobald" userId="e5e96d6a-dffb-4be3-a7c9-5724c0a71d0d" providerId="ADAL" clId="{2FD950CA-BDD6-491D-BD16-52126FE399F2}" dt="2023-03-13T17:52:56.139" v="4946" actId="478"/>
          <ac:spMkLst>
            <pc:docMk/>
            <pc:sldMk cId="4265252480" sldId="317"/>
            <ac:spMk id="7" creationId="{6D72E99F-F183-3532-D8D1-61709346CFCE}"/>
          </ac:spMkLst>
        </pc:spChg>
        <pc:spChg chg="del">
          <ac:chgData name="Claire Theobald" userId="e5e96d6a-dffb-4be3-a7c9-5724c0a71d0d" providerId="ADAL" clId="{2FD950CA-BDD6-491D-BD16-52126FE399F2}" dt="2023-03-13T17:52:54.222" v="4945" actId="478"/>
          <ac:spMkLst>
            <pc:docMk/>
            <pc:sldMk cId="4265252480" sldId="317"/>
            <ac:spMk id="10" creationId="{0BDD70F4-C429-4740-4236-6421FB8E7A7B}"/>
          </ac:spMkLst>
        </pc:spChg>
        <pc:picChg chg="mod">
          <ac:chgData name="Claire Theobald" userId="e5e96d6a-dffb-4be3-a7c9-5724c0a71d0d" providerId="ADAL" clId="{2FD950CA-BDD6-491D-BD16-52126FE399F2}" dt="2023-03-13T17:53:12.711" v="4954" actId="1076"/>
          <ac:picMkLst>
            <pc:docMk/>
            <pc:sldMk cId="4265252480" sldId="317"/>
            <ac:picMk id="4" creationId="{670C7525-D4A1-0B9A-DC2D-A50357D353F8}"/>
          </ac:picMkLst>
        </pc:picChg>
      </pc:sldChg>
    </pc:docChg>
  </pc:docChgLst>
  <pc:docChgLst>
    <pc:chgData name="Claire Theobald" userId="e5e96d6a-dffb-4be3-a7c9-5724c0a71d0d" providerId="ADAL" clId="{D5BBBA40-9E6A-437A-804F-AF29F33E18D7}"/>
    <pc:docChg chg="undo redo custSel addSld delSld modSld sldOrd">
      <pc:chgData name="Claire Theobald" userId="e5e96d6a-dffb-4be3-a7c9-5724c0a71d0d" providerId="ADAL" clId="{D5BBBA40-9E6A-437A-804F-AF29F33E18D7}" dt="2023-04-02T09:39:53.208" v="16467" actId="14100"/>
      <pc:docMkLst>
        <pc:docMk/>
      </pc:docMkLst>
      <pc:sldChg chg="modSp mod">
        <pc:chgData name="Claire Theobald" userId="e5e96d6a-dffb-4be3-a7c9-5724c0a71d0d" providerId="ADAL" clId="{D5BBBA40-9E6A-437A-804F-AF29F33E18D7}" dt="2023-03-21T08:39:20.649" v="15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D5BBBA40-9E6A-437A-804F-AF29F33E18D7}" dt="2023-03-21T08:39:20.649" v="15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modSp mod">
        <pc:chgData name="Claire Theobald" userId="e5e96d6a-dffb-4be3-a7c9-5724c0a71d0d" providerId="ADAL" clId="{D5BBBA40-9E6A-437A-804F-AF29F33E18D7}" dt="2023-03-21T10:36:42.225" v="131" actId="20577"/>
        <pc:sldMkLst>
          <pc:docMk/>
          <pc:sldMk cId="1298930393" sldId="261"/>
        </pc:sldMkLst>
        <pc:spChg chg="mod">
          <ac:chgData name="Claire Theobald" userId="e5e96d6a-dffb-4be3-a7c9-5724c0a71d0d" providerId="ADAL" clId="{D5BBBA40-9E6A-437A-804F-AF29F33E18D7}" dt="2023-03-21T10:36:42.225" v="131" actId="20577"/>
          <ac:spMkLst>
            <pc:docMk/>
            <pc:sldMk cId="1298930393" sldId="261"/>
            <ac:spMk id="2" creationId="{00000000-0000-0000-0000-000000000000}"/>
          </ac:spMkLst>
        </pc:spChg>
      </pc:sldChg>
      <pc:sldChg chg="del">
        <pc:chgData name="Claire Theobald" userId="e5e96d6a-dffb-4be3-a7c9-5724c0a71d0d" providerId="ADAL" clId="{D5BBBA40-9E6A-437A-804F-AF29F33E18D7}" dt="2023-03-24T12:16:15.573" v="697"/>
        <pc:sldMkLst>
          <pc:docMk/>
          <pc:sldMk cId="2142629861" sldId="263"/>
        </pc:sldMkLst>
      </pc:sldChg>
      <pc:sldChg chg="del">
        <pc:chgData name="Claire Theobald" userId="e5e96d6a-dffb-4be3-a7c9-5724c0a71d0d" providerId="ADAL" clId="{D5BBBA40-9E6A-437A-804F-AF29F33E18D7}" dt="2023-03-24T12:16:15.573" v="697"/>
        <pc:sldMkLst>
          <pc:docMk/>
          <pc:sldMk cId="3653092868" sldId="264"/>
        </pc:sldMkLst>
      </pc:sldChg>
      <pc:sldChg chg="del">
        <pc:chgData name="Claire Theobald" userId="e5e96d6a-dffb-4be3-a7c9-5724c0a71d0d" providerId="ADAL" clId="{D5BBBA40-9E6A-437A-804F-AF29F33E18D7}" dt="2023-03-24T12:16:15.573" v="697"/>
        <pc:sldMkLst>
          <pc:docMk/>
          <pc:sldMk cId="1953528640" sldId="268"/>
        </pc:sldMkLst>
      </pc:sldChg>
      <pc:sldChg chg="del">
        <pc:chgData name="Claire Theobald" userId="e5e96d6a-dffb-4be3-a7c9-5724c0a71d0d" providerId="ADAL" clId="{D5BBBA40-9E6A-437A-804F-AF29F33E18D7}" dt="2023-03-24T12:16:15.573" v="697"/>
        <pc:sldMkLst>
          <pc:docMk/>
          <pc:sldMk cId="2268869272" sldId="269"/>
        </pc:sldMkLst>
      </pc:sldChg>
      <pc:sldChg chg="del">
        <pc:chgData name="Claire Theobald" userId="e5e96d6a-dffb-4be3-a7c9-5724c0a71d0d" providerId="ADAL" clId="{D5BBBA40-9E6A-437A-804F-AF29F33E18D7}" dt="2023-03-24T12:16:15.573" v="697"/>
        <pc:sldMkLst>
          <pc:docMk/>
          <pc:sldMk cId="2171263687" sldId="270"/>
        </pc:sldMkLst>
      </pc:sldChg>
      <pc:sldChg chg="del">
        <pc:chgData name="Claire Theobald" userId="e5e96d6a-dffb-4be3-a7c9-5724c0a71d0d" providerId="ADAL" clId="{D5BBBA40-9E6A-437A-804F-AF29F33E18D7}" dt="2023-03-24T12:16:15.573" v="697"/>
        <pc:sldMkLst>
          <pc:docMk/>
          <pc:sldMk cId="2225723265" sldId="271"/>
        </pc:sldMkLst>
      </pc:sldChg>
      <pc:sldChg chg="del">
        <pc:chgData name="Claire Theobald" userId="e5e96d6a-dffb-4be3-a7c9-5724c0a71d0d" providerId="ADAL" clId="{D5BBBA40-9E6A-437A-804F-AF29F33E18D7}" dt="2023-03-24T12:16:15.573" v="697"/>
        <pc:sldMkLst>
          <pc:docMk/>
          <pc:sldMk cId="179582040" sldId="272"/>
        </pc:sldMkLst>
      </pc:sldChg>
      <pc:sldChg chg="del">
        <pc:chgData name="Claire Theobald" userId="e5e96d6a-dffb-4be3-a7c9-5724c0a71d0d" providerId="ADAL" clId="{D5BBBA40-9E6A-437A-804F-AF29F33E18D7}" dt="2023-03-21T08:39:23.774" v="16" actId="47"/>
        <pc:sldMkLst>
          <pc:docMk/>
          <pc:sldMk cId="2584303208" sldId="282"/>
        </pc:sldMkLst>
      </pc:sldChg>
      <pc:sldChg chg="addSp delSp modSp del mod modAnim">
        <pc:chgData name="Claire Theobald" userId="e5e96d6a-dffb-4be3-a7c9-5724c0a71d0d" providerId="ADAL" clId="{D5BBBA40-9E6A-437A-804F-AF29F33E18D7}" dt="2023-03-26T13:47:29.062" v="6478" actId="47"/>
        <pc:sldMkLst>
          <pc:docMk/>
          <pc:sldMk cId="2310255210" sldId="303"/>
        </pc:sldMkLst>
        <pc:spChg chg="del mod">
          <ac:chgData name="Claire Theobald" userId="e5e96d6a-dffb-4be3-a7c9-5724c0a71d0d" providerId="ADAL" clId="{D5BBBA40-9E6A-437A-804F-AF29F33E18D7}" dt="2023-03-26T09:18:24.686" v="2049" actId="478"/>
          <ac:spMkLst>
            <pc:docMk/>
            <pc:sldMk cId="2310255210" sldId="303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26T09:18:30.668" v="2051" actId="1076"/>
          <ac:spMkLst>
            <pc:docMk/>
            <pc:sldMk cId="2310255210" sldId="303"/>
            <ac:spMk id="3" creationId="{C6A76BDE-C86B-5501-BEB0-26C9EE6D0BD1}"/>
          </ac:spMkLst>
        </pc:spChg>
        <pc:spChg chg="add del mod">
          <ac:chgData name="Claire Theobald" userId="e5e96d6a-dffb-4be3-a7c9-5724c0a71d0d" providerId="ADAL" clId="{D5BBBA40-9E6A-437A-804F-AF29F33E18D7}" dt="2023-03-26T09:18:26.955" v="2050" actId="478"/>
          <ac:spMkLst>
            <pc:docMk/>
            <pc:sldMk cId="2310255210" sldId="303"/>
            <ac:spMk id="6" creationId="{57E7C99E-868D-D193-24B7-24F930B1B78F}"/>
          </ac:spMkLst>
        </pc:spChg>
        <pc:spChg chg="add mod">
          <ac:chgData name="Claire Theobald" userId="e5e96d6a-dffb-4be3-a7c9-5724c0a71d0d" providerId="ADAL" clId="{D5BBBA40-9E6A-437A-804F-AF29F33E18D7}" dt="2023-03-26T09:23:19.234" v="2154" actId="1076"/>
          <ac:spMkLst>
            <pc:docMk/>
            <pc:sldMk cId="2310255210" sldId="303"/>
            <ac:spMk id="8" creationId="{5E204238-630E-0C9E-199F-4D22981F9193}"/>
          </ac:spMkLst>
        </pc:spChg>
        <pc:picChg chg="mod ord modCrop">
          <ac:chgData name="Claire Theobald" userId="e5e96d6a-dffb-4be3-a7c9-5724c0a71d0d" providerId="ADAL" clId="{D5BBBA40-9E6A-437A-804F-AF29F33E18D7}" dt="2023-03-26T09:19:08.865" v="2064" actId="1076"/>
          <ac:picMkLst>
            <pc:docMk/>
            <pc:sldMk cId="2310255210" sldId="303"/>
            <ac:picMk id="5" creationId="{632CBCD1-3140-F1EF-35E2-487917C8BA20}"/>
          </ac:picMkLst>
        </pc:picChg>
        <pc:picChg chg="mod modCrop">
          <ac:chgData name="Claire Theobald" userId="e5e96d6a-dffb-4be3-a7c9-5724c0a71d0d" providerId="ADAL" clId="{D5BBBA40-9E6A-437A-804F-AF29F33E18D7}" dt="2023-03-26T09:23:21.393" v="2155" actId="1076"/>
          <ac:picMkLst>
            <pc:docMk/>
            <pc:sldMk cId="2310255210" sldId="303"/>
            <ac:picMk id="7" creationId="{87BB8F2C-6E89-2C1F-8C33-F762BA098B6F}"/>
          </ac:picMkLst>
        </pc:picChg>
      </pc:sldChg>
      <pc:sldChg chg="addSp modSp del mod modAnim">
        <pc:chgData name="Claire Theobald" userId="e5e96d6a-dffb-4be3-a7c9-5724c0a71d0d" providerId="ADAL" clId="{D5BBBA40-9E6A-437A-804F-AF29F33E18D7}" dt="2023-03-26T15:01:35.121" v="7530" actId="47"/>
        <pc:sldMkLst>
          <pc:docMk/>
          <pc:sldMk cId="3731628289" sldId="304"/>
        </pc:sldMkLst>
        <pc:spChg chg="add mod">
          <ac:chgData name="Claire Theobald" userId="e5e96d6a-dffb-4be3-a7c9-5724c0a71d0d" providerId="ADAL" clId="{D5BBBA40-9E6A-437A-804F-AF29F33E18D7}" dt="2023-03-26T11:51:44.117" v="5197" actId="1076"/>
          <ac:spMkLst>
            <pc:docMk/>
            <pc:sldMk cId="3731628289" sldId="304"/>
            <ac:spMk id="3" creationId="{206030F7-619C-25CF-D94C-B8A4B2EE13A3}"/>
          </ac:spMkLst>
        </pc:spChg>
        <pc:picChg chg="mod">
          <ac:chgData name="Claire Theobald" userId="e5e96d6a-dffb-4be3-a7c9-5724c0a71d0d" providerId="ADAL" clId="{D5BBBA40-9E6A-437A-804F-AF29F33E18D7}" dt="2023-03-26T09:26:10.474" v="2212" actId="14100"/>
          <ac:picMkLst>
            <pc:docMk/>
            <pc:sldMk cId="3731628289" sldId="304"/>
            <ac:picMk id="4" creationId="{2FDBF095-CED5-71E0-6E00-0C99C0FB7CF5}"/>
          </ac:picMkLst>
        </pc:picChg>
        <pc:picChg chg="mod modCrop">
          <ac:chgData name="Claire Theobald" userId="e5e96d6a-dffb-4be3-a7c9-5724c0a71d0d" providerId="ADAL" clId="{D5BBBA40-9E6A-437A-804F-AF29F33E18D7}" dt="2023-03-26T09:26:11.769" v="2214" actId="1076"/>
          <ac:picMkLst>
            <pc:docMk/>
            <pc:sldMk cId="3731628289" sldId="304"/>
            <ac:picMk id="7" creationId="{DDFECEF9-EA92-8E60-1706-4423B751858E}"/>
          </ac:picMkLst>
        </pc:picChg>
      </pc:sldChg>
      <pc:sldChg chg="modSp del mod">
        <pc:chgData name="Claire Theobald" userId="e5e96d6a-dffb-4be3-a7c9-5724c0a71d0d" providerId="ADAL" clId="{D5BBBA40-9E6A-437A-804F-AF29F33E18D7}" dt="2023-03-26T09:31:25.938" v="2274" actId="47"/>
        <pc:sldMkLst>
          <pc:docMk/>
          <pc:sldMk cId="1471183744" sldId="305"/>
        </pc:sldMkLst>
        <pc:picChg chg="mod modCrop">
          <ac:chgData name="Claire Theobald" userId="e5e96d6a-dffb-4be3-a7c9-5724c0a71d0d" providerId="ADAL" clId="{D5BBBA40-9E6A-437A-804F-AF29F33E18D7}" dt="2023-03-26T09:24:01.914" v="2165" actId="14100"/>
          <ac:picMkLst>
            <pc:docMk/>
            <pc:sldMk cId="1471183744" sldId="305"/>
            <ac:picMk id="7" creationId="{50651054-5B7B-C81A-3FC6-D3EFBA16E09B}"/>
          </ac:picMkLst>
        </pc:picChg>
        <pc:picChg chg="mod">
          <ac:chgData name="Claire Theobald" userId="e5e96d6a-dffb-4be3-a7c9-5724c0a71d0d" providerId="ADAL" clId="{D5BBBA40-9E6A-437A-804F-AF29F33E18D7}" dt="2023-03-26T09:24:06.939" v="2168" actId="1076"/>
          <ac:picMkLst>
            <pc:docMk/>
            <pc:sldMk cId="1471183744" sldId="305"/>
            <ac:picMk id="9" creationId="{6FAC5136-A66A-C363-6040-A03148FE6892}"/>
          </ac:picMkLst>
        </pc:picChg>
      </pc:sldChg>
      <pc:sldChg chg="addSp delSp modSp mod ord modAnim">
        <pc:chgData name="Claire Theobald" userId="e5e96d6a-dffb-4be3-a7c9-5724c0a71d0d" providerId="ADAL" clId="{D5BBBA40-9E6A-437A-804F-AF29F33E18D7}" dt="2023-03-30T13:08:16.032" v="9074" actId="20577"/>
        <pc:sldMkLst>
          <pc:docMk/>
          <pc:sldMk cId="2586332288" sldId="306"/>
        </pc:sldMkLst>
        <pc:spChg chg="add mod">
          <ac:chgData name="Claire Theobald" userId="e5e96d6a-dffb-4be3-a7c9-5724c0a71d0d" providerId="ADAL" clId="{D5BBBA40-9E6A-437A-804F-AF29F33E18D7}" dt="2023-03-30T13:08:16.032" v="9074" actId="20577"/>
          <ac:spMkLst>
            <pc:docMk/>
            <pc:sldMk cId="2586332288" sldId="306"/>
            <ac:spMk id="3" creationId="{284B5E1A-7459-A4F0-CB87-1E7D9E6C15BD}"/>
          </ac:spMkLst>
        </pc:spChg>
        <pc:spChg chg="add del mod">
          <ac:chgData name="Claire Theobald" userId="e5e96d6a-dffb-4be3-a7c9-5724c0a71d0d" providerId="ADAL" clId="{D5BBBA40-9E6A-437A-804F-AF29F33E18D7}" dt="2023-03-26T12:22:18.578" v="5431" actId="11529"/>
          <ac:spMkLst>
            <pc:docMk/>
            <pc:sldMk cId="2586332288" sldId="306"/>
            <ac:spMk id="5" creationId="{8298F395-82B5-CE47-AD95-D8279475A5C2}"/>
          </ac:spMkLst>
        </pc:spChg>
        <pc:spChg chg="add mod">
          <ac:chgData name="Claire Theobald" userId="e5e96d6a-dffb-4be3-a7c9-5724c0a71d0d" providerId="ADAL" clId="{D5BBBA40-9E6A-437A-804F-AF29F33E18D7}" dt="2023-03-26T12:34:45.478" v="5694" actId="1076"/>
          <ac:spMkLst>
            <pc:docMk/>
            <pc:sldMk cId="2586332288" sldId="306"/>
            <ac:spMk id="13" creationId="{16907503-4638-09A5-E5D7-928A60BAC1D7}"/>
          </ac:spMkLst>
        </pc:spChg>
        <pc:spChg chg="add mod">
          <ac:chgData name="Claire Theobald" userId="e5e96d6a-dffb-4be3-a7c9-5724c0a71d0d" providerId="ADAL" clId="{D5BBBA40-9E6A-437A-804F-AF29F33E18D7}" dt="2023-03-26T12:34:48.501" v="5695" actId="1076"/>
          <ac:spMkLst>
            <pc:docMk/>
            <pc:sldMk cId="2586332288" sldId="306"/>
            <ac:spMk id="14" creationId="{E03EAFAA-7530-295C-5F4B-0FA054F8C493}"/>
          </ac:spMkLst>
        </pc:spChg>
        <pc:spChg chg="add mod">
          <ac:chgData name="Claire Theobald" userId="e5e96d6a-dffb-4be3-a7c9-5724c0a71d0d" providerId="ADAL" clId="{D5BBBA40-9E6A-437A-804F-AF29F33E18D7}" dt="2023-03-26T13:42:27.524" v="6382" actId="1076"/>
          <ac:spMkLst>
            <pc:docMk/>
            <pc:sldMk cId="2586332288" sldId="306"/>
            <ac:spMk id="15" creationId="{74013487-BE3B-75D2-94EF-D04BB1E3628C}"/>
          </ac:spMkLst>
        </pc:spChg>
        <pc:spChg chg="add del mod">
          <ac:chgData name="Claire Theobald" userId="e5e96d6a-dffb-4be3-a7c9-5724c0a71d0d" providerId="ADAL" clId="{D5BBBA40-9E6A-437A-804F-AF29F33E18D7}" dt="2023-03-26T12:34:32.743" v="5692" actId="478"/>
          <ac:spMkLst>
            <pc:docMk/>
            <pc:sldMk cId="2586332288" sldId="306"/>
            <ac:spMk id="16" creationId="{56B7441C-A171-AEFD-B5EC-EDC103474383}"/>
          </ac:spMkLst>
        </pc:spChg>
        <pc:picChg chg="mod modCrop">
          <ac:chgData name="Claire Theobald" userId="e5e96d6a-dffb-4be3-a7c9-5724c0a71d0d" providerId="ADAL" clId="{D5BBBA40-9E6A-437A-804F-AF29F33E18D7}" dt="2023-03-26T12:34:54.133" v="5697" actId="14100"/>
          <ac:picMkLst>
            <pc:docMk/>
            <pc:sldMk cId="2586332288" sldId="306"/>
            <ac:picMk id="4" creationId="{3C7CD429-A36B-B6A9-3F37-6DC08960C586}"/>
          </ac:picMkLst>
        </pc:picChg>
        <pc:picChg chg="mod modCrop">
          <ac:chgData name="Claire Theobald" userId="e5e96d6a-dffb-4be3-a7c9-5724c0a71d0d" providerId="ADAL" clId="{D5BBBA40-9E6A-437A-804F-AF29F33E18D7}" dt="2023-03-26T12:34:45.478" v="5694" actId="1076"/>
          <ac:picMkLst>
            <pc:docMk/>
            <pc:sldMk cId="2586332288" sldId="306"/>
            <ac:picMk id="7" creationId="{4ECF4889-4AD1-505F-6E8F-56FE748D4C05}"/>
          </ac:picMkLst>
        </pc:picChg>
        <pc:cxnChg chg="add mod">
          <ac:chgData name="Claire Theobald" userId="e5e96d6a-dffb-4be3-a7c9-5724c0a71d0d" providerId="ADAL" clId="{D5BBBA40-9E6A-437A-804F-AF29F33E18D7}" dt="2023-03-26T14:59:22.840" v="7490" actId="208"/>
          <ac:cxnSpMkLst>
            <pc:docMk/>
            <pc:sldMk cId="2586332288" sldId="306"/>
            <ac:cxnSpMk id="8" creationId="{966B6D08-FD7B-18B0-E57B-3BBCBC0CC854}"/>
          </ac:cxnSpMkLst>
        </pc:cxnChg>
        <pc:cxnChg chg="add mod">
          <ac:chgData name="Claire Theobald" userId="e5e96d6a-dffb-4be3-a7c9-5724c0a71d0d" providerId="ADAL" clId="{D5BBBA40-9E6A-437A-804F-AF29F33E18D7}" dt="2023-03-26T14:59:22.840" v="7490" actId="208"/>
          <ac:cxnSpMkLst>
            <pc:docMk/>
            <pc:sldMk cId="2586332288" sldId="306"/>
            <ac:cxnSpMk id="11" creationId="{81B892A0-2A7E-FFD0-367B-1EE4D0047ED7}"/>
          </ac:cxnSpMkLst>
        </pc:cxnChg>
        <pc:cxnChg chg="add mod">
          <ac:chgData name="Claire Theobald" userId="e5e96d6a-dffb-4be3-a7c9-5724c0a71d0d" providerId="ADAL" clId="{D5BBBA40-9E6A-437A-804F-AF29F33E18D7}" dt="2023-03-26T14:59:22.840" v="7490" actId="208"/>
          <ac:cxnSpMkLst>
            <pc:docMk/>
            <pc:sldMk cId="2586332288" sldId="306"/>
            <ac:cxnSpMk id="12" creationId="{B607AA60-EA4E-D86F-5CD5-3529EDDAA054}"/>
          </ac:cxnSpMkLst>
        </pc:cxnChg>
      </pc:sldChg>
      <pc:sldChg chg="addSp modSp del mod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2350607383" sldId="307"/>
        </pc:sldMkLst>
        <pc:spChg chg="add mod">
          <ac:chgData name="Claire Theobald" userId="e5e96d6a-dffb-4be3-a7c9-5724c0a71d0d" providerId="ADAL" clId="{D5BBBA40-9E6A-437A-804F-AF29F33E18D7}" dt="2023-03-26T09:33:53.478" v="2324" actId="14100"/>
          <ac:spMkLst>
            <pc:docMk/>
            <pc:sldMk cId="2350607383" sldId="307"/>
            <ac:spMk id="3" creationId="{ABD548FC-9F2C-38BF-ADF9-2F46E93D2F0A}"/>
          </ac:spMkLst>
        </pc:spChg>
        <pc:grpChg chg="add mod">
          <ac:chgData name="Claire Theobald" userId="e5e96d6a-dffb-4be3-a7c9-5724c0a71d0d" providerId="ADAL" clId="{D5BBBA40-9E6A-437A-804F-AF29F33E18D7}" dt="2023-03-26T09:33:42.031" v="2319" actId="14100"/>
          <ac:grpSpMkLst>
            <pc:docMk/>
            <pc:sldMk cId="2350607383" sldId="307"/>
            <ac:grpSpMk id="5" creationId="{322410A5-66E1-580F-27BD-8C33CEE8FA9B}"/>
          </ac:grpSpMkLst>
        </pc:grpChg>
        <pc:picChg chg="mod ord modCrop">
          <ac:chgData name="Claire Theobald" userId="e5e96d6a-dffb-4be3-a7c9-5724c0a71d0d" providerId="ADAL" clId="{D5BBBA40-9E6A-437A-804F-AF29F33E18D7}" dt="2023-03-26T09:33:49.322" v="2323" actId="1076"/>
          <ac:picMkLst>
            <pc:docMk/>
            <pc:sldMk cId="2350607383" sldId="307"/>
            <ac:picMk id="4" creationId="{AB6C5E30-552C-F685-02D5-BB87E06867AC}"/>
          </ac:picMkLst>
        </pc:picChg>
        <pc:picChg chg="mod">
          <ac:chgData name="Claire Theobald" userId="e5e96d6a-dffb-4be3-a7c9-5724c0a71d0d" providerId="ADAL" clId="{D5BBBA40-9E6A-437A-804F-AF29F33E18D7}" dt="2023-03-26T09:33:42.031" v="2319" actId="14100"/>
          <ac:picMkLst>
            <pc:docMk/>
            <pc:sldMk cId="2350607383" sldId="307"/>
            <ac:picMk id="6" creationId="{895A7F4E-258E-3919-C1FD-1454062C8865}"/>
          </ac:picMkLst>
        </pc:picChg>
        <pc:picChg chg="mod">
          <ac:chgData name="Claire Theobald" userId="e5e96d6a-dffb-4be3-a7c9-5724c0a71d0d" providerId="ADAL" clId="{D5BBBA40-9E6A-437A-804F-AF29F33E18D7}" dt="2023-03-26T09:33:47.841" v="2322" actId="1076"/>
          <ac:picMkLst>
            <pc:docMk/>
            <pc:sldMk cId="2350607383" sldId="307"/>
            <ac:picMk id="7" creationId="{AF214350-D449-9AA1-699D-D491B7EE9F0E}"/>
          </ac:picMkLst>
        </pc:picChg>
        <pc:picChg chg="mod">
          <ac:chgData name="Claire Theobald" userId="e5e96d6a-dffb-4be3-a7c9-5724c0a71d0d" providerId="ADAL" clId="{D5BBBA40-9E6A-437A-804F-AF29F33E18D7}" dt="2023-03-26T09:33:42.031" v="2319" actId="14100"/>
          <ac:picMkLst>
            <pc:docMk/>
            <pc:sldMk cId="2350607383" sldId="307"/>
            <ac:picMk id="8" creationId="{A114CBCF-9ECC-33C2-DDBA-7CFB6070CF61}"/>
          </ac:picMkLst>
        </pc:picChg>
      </pc:sldChg>
      <pc:sldChg chg="del">
        <pc:chgData name="Claire Theobald" userId="e5e96d6a-dffb-4be3-a7c9-5724c0a71d0d" providerId="ADAL" clId="{D5BBBA40-9E6A-437A-804F-AF29F33E18D7}" dt="2023-03-26T15:01:33.229" v="7529" actId="47"/>
        <pc:sldMkLst>
          <pc:docMk/>
          <pc:sldMk cId="2535747388" sldId="307"/>
        </pc:sldMkLst>
      </pc:sldChg>
      <pc:sldChg chg="addSp modSp del mod ord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404952329" sldId="308"/>
        </pc:sldMkLst>
        <pc:spChg chg="add mod">
          <ac:chgData name="Claire Theobald" userId="e5e96d6a-dffb-4be3-a7c9-5724c0a71d0d" providerId="ADAL" clId="{D5BBBA40-9E6A-437A-804F-AF29F33E18D7}" dt="2023-03-26T09:44:08.600" v="2326"/>
          <ac:spMkLst>
            <pc:docMk/>
            <pc:sldMk cId="404952329" sldId="308"/>
            <ac:spMk id="3" creationId="{7E72AB43-1753-E640-23BE-49CBDA0416C8}"/>
          </ac:spMkLst>
        </pc:spChg>
        <pc:picChg chg="mod">
          <ac:chgData name="Claire Theobald" userId="e5e96d6a-dffb-4be3-a7c9-5724c0a71d0d" providerId="ADAL" clId="{D5BBBA40-9E6A-437A-804F-AF29F33E18D7}" dt="2023-03-26T09:25:49.217" v="2204" actId="1076"/>
          <ac:picMkLst>
            <pc:docMk/>
            <pc:sldMk cId="404952329" sldId="308"/>
            <ac:picMk id="4" creationId="{ABA23B25-F75E-3622-F5A8-33DFD4B6716F}"/>
          </ac:picMkLst>
        </pc:picChg>
        <pc:picChg chg="mod modCrop">
          <ac:chgData name="Claire Theobald" userId="e5e96d6a-dffb-4be3-a7c9-5724c0a71d0d" providerId="ADAL" clId="{D5BBBA40-9E6A-437A-804F-AF29F33E18D7}" dt="2023-03-26T09:25:51.746" v="2205" actId="14100"/>
          <ac:picMkLst>
            <pc:docMk/>
            <pc:sldMk cId="404952329" sldId="308"/>
            <ac:picMk id="6" creationId="{00AE6490-2D77-C793-3271-518F118F0B59}"/>
          </ac:picMkLst>
        </pc:picChg>
      </pc:sldChg>
      <pc:sldChg chg="addSp delSp modSp mod ord delAnim modAnim">
        <pc:chgData name="Claire Theobald" userId="e5e96d6a-dffb-4be3-a7c9-5724c0a71d0d" providerId="ADAL" clId="{D5BBBA40-9E6A-437A-804F-AF29F33E18D7}" dt="2023-03-31T15:09:36.073" v="12243" actId="20577"/>
        <pc:sldMkLst>
          <pc:docMk/>
          <pc:sldMk cId="3936090104" sldId="308"/>
        </pc:sldMkLst>
        <pc:spChg chg="mod">
          <ac:chgData name="Claire Theobald" userId="e5e96d6a-dffb-4be3-a7c9-5724c0a71d0d" providerId="ADAL" clId="{D5BBBA40-9E6A-437A-804F-AF29F33E18D7}" dt="2023-03-26T13:10:26.268" v="5913" actId="20577"/>
          <ac:spMkLst>
            <pc:docMk/>
            <pc:sldMk cId="3936090104" sldId="308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3-26T12:36:55.241" v="5724" actId="478"/>
          <ac:spMkLst>
            <pc:docMk/>
            <pc:sldMk cId="3936090104" sldId="308"/>
            <ac:spMk id="3" creationId="{7E72AB43-1753-E640-23BE-49CBDA0416C8}"/>
          </ac:spMkLst>
        </pc:spChg>
        <pc:spChg chg="add mod">
          <ac:chgData name="Claire Theobald" userId="e5e96d6a-dffb-4be3-a7c9-5724c0a71d0d" providerId="ADAL" clId="{D5BBBA40-9E6A-437A-804F-AF29F33E18D7}" dt="2023-03-30T13:08:36.130" v="9084" actId="20577"/>
          <ac:spMkLst>
            <pc:docMk/>
            <pc:sldMk cId="3936090104" sldId="308"/>
            <ac:spMk id="5" creationId="{D47ACFD5-4E19-23B1-F8D9-FA13976E15F5}"/>
          </ac:spMkLst>
        </pc:spChg>
        <pc:spChg chg="add mod">
          <ac:chgData name="Claire Theobald" userId="e5e96d6a-dffb-4be3-a7c9-5724c0a71d0d" providerId="ADAL" clId="{D5BBBA40-9E6A-437A-804F-AF29F33E18D7}" dt="2023-03-26T13:32:41.012" v="6380" actId="1076"/>
          <ac:spMkLst>
            <pc:docMk/>
            <pc:sldMk cId="3936090104" sldId="308"/>
            <ac:spMk id="10" creationId="{704E0A1C-9F57-8047-540D-7BF6DD575A51}"/>
          </ac:spMkLst>
        </pc:spChg>
        <pc:spChg chg="add mod">
          <ac:chgData name="Claire Theobald" userId="e5e96d6a-dffb-4be3-a7c9-5724c0a71d0d" providerId="ADAL" clId="{D5BBBA40-9E6A-437A-804F-AF29F33E18D7}" dt="2023-03-31T15:09:36.073" v="12243" actId="20577"/>
          <ac:spMkLst>
            <pc:docMk/>
            <pc:sldMk cId="3936090104" sldId="308"/>
            <ac:spMk id="11" creationId="{11C63462-F866-87FD-1731-6DC4736A1027}"/>
          </ac:spMkLst>
        </pc:spChg>
        <pc:spChg chg="add del mod">
          <ac:chgData name="Claire Theobald" userId="e5e96d6a-dffb-4be3-a7c9-5724c0a71d0d" providerId="ADAL" clId="{D5BBBA40-9E6A-437A-804F-AF29F33E18D7}" dt="2023-03-26T13:07:52.872" v="5834" actId="478"/>
          <ac:spMkLst>
            <pc:docMk/>
            <pc:sldMk cId="3936090104" sldId="308"/>
            <ac:spMk id="12" creationId="{C7EDF27D-5E20-40CB-2236-E67CC4775147}"/>
          </ac:spMkLst>
        </pc:spChg>
        <pc:picChg chg="mod">
          <ac:chgData name="Claire Theobald" userId="e5e96d6a-dffb-4be3-a7c9-5724c0a71d0d" providerId="ADAL" clId="{D5BBBA40-9E6A-437A-804F-AF29F33E18D7}" dt="2023-03-26T13:32:41.012" v="6380" actId="1076"/>
          <ac:picMkLst>
            <pc:docMk/>
            <pc:sldMk cId="3936090104" sldId="308"/>
            <ac:picMk id="4" creationId="{ABA23B25-F75E-3622-F5A8-33DFD4B6716F}"/>
          </ac:picMkLst>
        </pc:picChg>
        <pc:picChg chg="mod">
          <ac:chgData name="Claire Theobald" userId="e5e96d6a-dffb-4be3-a7c9-5724c0a71d0d" providerId="ADAL" clId="{D5BBBA40-9E6A-437A-804F-AF29F33E18D7}" dt="2023-03-26T12:37:04.413" v="5731" actId="14100"/>
          <ac:picMkLst>
            <pc:docMk/>
            <pc:sldMk cId="3936090104" sldId="308"/>
            <ac:picMk id="6" creationId="{00AE6490-2D77-C793-3271-518F118F0B59}"/>
          </ac:picMkLst>
        </pc:picChg>
        <pc:cxnChg chg="add del mod">
          <ac:chgData name="Claire Theobald" userId="e5e96d6a-dffb-4be3-a7c9-5724c0a71d0d" providerId="ADAL" clId="{D5BBBA40-9E6A-437A-804F-AF29F33E18D7}" dt="2023-03-26T13:07:54.429" v="5835" actId="478"/>
          <ac:cxnSpMkLst>
            <pc:docMk/>
            <pc:sldMk cId="3936090104" sldId="308"/>
            <ac:cxnSpMk id="7" creationId="{9EBF64D1-6D15-E45E-BC6B-24154BC1FE4B}"/>
          </ac:cxnSpMkLst>
        </pc:cxnChg>
        <pc:cxnChg chg="add mod">
          <ac:chgData name="Claire Theobald" userId="e5e96d6a-dffb-4be3-a7c9-5724c0a71d0d" providerId="ADAL" clId="{D5BBBA40-9E6A-437A-804F-AF29F33E18D7}" dt="2023-03-26T13:32:41.012" v="6380" actId="1076"/>
          <ac:cxnSpMkLst>
            <pc:docMk/>
            <pc:sldMk cId="3936090104" sldId="308"/>
            <ac:cxnSpMk id="8" creationId="{2BE26B8E-A293-688D-718E-416C1619123A}"/>
          </ac:cxnSpMkLst>
        </pc:cxnChg>
        <pc:cxnChg chg="add mod">
          <ac:chgData name="Claire Theobald" userId="e5e96d6a-dffb-4be3-a7c9-5724c0a71d0d" providerId="ADAL" clId="{D5BBBA40-9E6A-437A-804F-AF29F33E18D7}" dt="2023-03-26T13:32:41.012" v="6380" actId="1076"/>
          <ac:cxnSpMkLst>
            <pc:docMk/>
            <pc:sldMk cId="3936090104" sldId="308"/>
            <ac:cxnSpMk id="9" creationId="{81A539C4-046F-054F-3B3C-608DEE62F9B6}"/>
          </ac:cxnSpMkLst>
        </pc:cxnChg>
      </pc:sldChg>
      <pc:sldChg chg="del">
        <pc:chgData name="Claire Theobald" userId="e5e96d6a-dffb-4be3-a7c9-5724c0a71d0d" providerId="ADAL" clId="{D5BBBA40-9E6A-437A-804F-AF29F33E18D7}" dt="2023-03-26T09:22:52.045" v="2149" actId="47"/>
        <pc:sldMkLst>
          <pc:docMk/>
          <pc:sldMk cId="379334441" sldId="309"/>
        </pc:sldMkLst>
      </pc:sldChg>
      <pc:sldChg chg="del">
        <pc:chgData name="Claire Theobald" userId="e5e96d6a-dffb-4be3-a7c9-5724c0a71d0d" providerId="ADAL" clId="{D5BBBA40-9E6A-437A-804F-AF29F33E18D7}" dt="2023-03-26T15:01:30.546" v="7528" actId="47"/>
        <pc:sldMkLst>
          <pc:docMk/>
          <pc:sldMk cId="17113276" sldId="310"/>
        </pc:sldMkLst>
      </pc:sldChg>
      <pc:sldChg chg="addSp modSp del mod ord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3024593153" sldId="310"/>
        </pc:sldMkLst>
        <pc:spChg chg="mod">
          <ac:chgData name="Claire Theobald" userId="e5e96d6a-dffb-4be3-a7c9-5724c0a71d0d" providerId="ADAL" clId="{D5BBBA40-9E6A-437A-804F-AF29F33E18D7}" dt="2023-03-26T09:25:37.667" v="2200" actId="20577"/>
          <ac:spMkLst>
            <pc:docMk/>
            <pc:sldMk cId="3024593153" sldId="310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26T09:44:12.254" v="2327"/>
          <ac:spMkLst>
            <pc:docMk/>
            <pc:sldMk cId="3024593153" sldId="310"/>
            <ac:spMk id="3" creationId="{3631D0EA-5A6D-078C-3FA5-425D17FC354D}"/>
          </ac:spMkLst>
        </pc:spChg>
        <pc:picChg chg="mod">
          <ac:chgData name="Claire Theobald" userId="e5e96d6a-dffb-4be3-a7c9-5724c0a71d0d" providerId="ADAL" clId="{D5BBBA40-9E6A-437A-804F-AF29F33E18D7}" dt="2023-03-26T09:25:04.569" v="2194" actId="1076"/>
          <ac:picMkLst>
            <pc:docMk/>
            <pc:sldMk cId="3024593153" sldId="310"/>
            <ac:picMk id="4" creationId="{03F9204D-AE20-68B6-2A20-2CEF59BF66C4}"/>
          </ac:picMkLst>
        </pc:picChg>
        <pc:picChg chg="mod">
          <ac:chgData name="Claire Theobald" userId="e5e96d6a-dffb-4be3-a7c9-5724c0a71d0d" providerId="ADAL" clId="{D5BBBA40-9E6A-437A-804F-AF29F33E18D7}" dt="2023-03-26T09:25:01.313" v="2192" actId="1076"/>
          <ac:picMkLst>
            <pc:docMk/>
            <pc:sldMk cId="3024593153" sldId="310"/>
            <ac:picMk id="6" creationId="{9B335B3E-A19B-324F-B508-66C3442FAFDB}"/>
          </ac:picMkLst>
        </pc:picChg>
      </pc:sldChg>
      <pc:sldChg chg="del">
        <pc:chgData name="Claire Theobald" userId="e5e96d6a-dffb-4be3-a7c9-5724c0a71d0d" providerId="ADAL" clId="{D5BBBA40-9E6A-437A-804F-AF29F33E18D7}" dt="2023-03-26T09:22:53.851" v="2151" actId="47"/>
        <pc:sldMkLst>
          <pc:docMk/>
          <pc:sldMk cId="3344314634" sldId="311"/>
        </pc:sldMkLst>
      </pc:sldChg>
      <pc:sldChg chg="del">
        <pc:chgData name="Claire Theobald" userId="e5e96d6a-dffb-4be3-a7c9-5724c0a71d0d" providerId="ADAL" clId="{D5BBBA40-9E6A-437A-804F-AF29F33E18D7}" dt="2023-03-26T09:30:54.087" v="2273" actId="47"/>
        <pc:sldMkLst>
          <pc:docMk/>
          <pc:sldMk cId="3709500798" sldId="312"/>
        </pc:sldMkLst>
      </pc:sldChg>
      <pc:sldChg chg="del">
        <pc:chgData name="Claire Theobald" userId="e5e96d6a-dffb-4be3-a7c9-5724c0a71d0d" providerId="ADAL" clId="{D5BBBA40-9E6A-437A-804F-AF29F33E18D7}" dt="2023-03-21T08:39:24.828" v="17" actId="47"/>
        <pc:sldMkLst>
          <pc:docMk/>
          <pc:sldMk cId="23317540" sldId="313"/>
        </pc:sldMkLst>
      </pc:sldChg>
      <pc:sldChg chg="del">
        <pc:chgData name="Claire Theobald" userId="e5e96d6a-dffb-4be3-a7c9-5724c0a71d0d" providerId="ADAL" clId="{D5BBBA40-9E6A-437A-804F-AF29F33E18D7}" dt="2023-03-26T09:22:53.264" v="2150" actId="47"/>
        <pc:sldMkLst>
          <pc:docMk/>
          <pc:sldMk cId="1476657158" sldId="315"/>
        </pc:sldMkLst>
      </pc:sldChg>
      <pc:sldChg chg="del ord">
        <pc:chgData name="Claire Theobald" userId="e5e96d6a-dffb-4be3-a7c9-5724c0a71d0d" providerId="ADAL" clId="{D5BBBA40-9E6A-437A-804F-AF29F33E18D7}" dt="2023-03-26T09:22:55.322" v="2152" actId="47"/>
        <pc:sldMkLst>
          <pc:docMk/>
          <pc:sldMk cId="4265252480" sldId="317"/>
        </pc:sldMkLst>
      </pc:sldChg>
      <pc:sldChg chg="addSp delSp modSp new del mod">
        <pc:chgData name="Claire Theobald" userId="e5e96d6a-dffb-4be3-a7c9-5724c0a71d0d" providerId="ADAL" clId="{D5BBBA40-9E6A-437A-804F-AF29F33E18D7}" dt="2023-03-30T16:32:48.118" v="11698" actId="47"/>
        <pc:sldMkLst>
          <pc:docMk/>
          <pc:sldMk cId="4097768017" sldId="318"/>
        </pc:sldMkLst>
        <pc:spChg chg="mod">
          <ac:chgData name="Claire Theobald" userId="e5e96d6a-dffb-4be3-a7c9-5724c0a71d0d" providerId="ADAL" clId="{D5BBBA40-9E6A-437A-804F-AF29F33E18D7}" dt="2023-03-26T16:25:23.912" v="8534" actId="20577"/>
          <ac:spMkLst>
            <pc:docMk/>
            <pc:sldMk cId="4097768017" sldId="318"/>
            <ac:spMk id="2" creationId="{8505C86B-46F7-1848-CC0A-34B455911B5A}"/>
          </ac:spMkLst>
        </pc:spChg>
        <pc:spChg chg="del">
          <ac:chgData name="Claire Theobald" userId="e5e96d6a-dffb-4be3-a7c9-5724c0a71d0d" providerId="ADAL" clId="{D5BBBA40-9E6A-437A-804F-AF29F33E18D7}" dt="2023-03-21T10:32:51.967" v="30" actId="478"/>
          <ac:spMkLst>
            <pc:docMk/>
            <pc:sldMk cId="4097768017" sldId="318"/>
            <ac:spMk id="3" creationId="{6664449E-AC7E-C99D-A009-6173680CA818}"/>
          </ac:spMkLst>
        </pc:spChg>
        <pc:spChg chg="add del mod">
          <ac:chgData name="Claire Theobald" userId="e5e96d6a-dffb-4be3-a7c9-5724c0a71d0d" providerId="ADAL" clId="{D5BBBA40-9E6A-437A-804F-AF29F33E18D7}" dt="2023-03-21T10:33:04.960" v="35" actId="478"/>
          <ac:spMkLst>
            <pc:docMk/>
            <pc:sldMk cId="4097768017" sldId="318"/>
            <ac:spMk id="5" creationId="{F39F174C-EED7-A6B9-5EA4-17A7E6E7AEAF}"/>
          </ac:spMkLst>
        </pc:spChg>
        <pc:graphicFrameChg chg="add del mod modGraphic">
          <ac:chgData name="Claire Theobald" userId="e5e96d6a-dffb-4be3-a7c9-5724c0a71d0d" providerId="ADAL" clId="{D5BBBA40-9E6A-437A-804F-AF29F33E18D7}" dt="2023-03-28T06:42:06.084" v="8697" actId="207"/>
          <ac:graphicFrameMkLst>
            <pc:docMk/>
            <pc:sldMk cId="4097768017" sldId="318"/>
            <ac:graphicFrameMk id="4" creationId="{7DFD097D-A0DC-F9A0-10CE-CDA366095598}"/>
          </ac:graphicFrameMkLst>
        </pc:graphicFrameChg>
      </pc:sldChg>
      <pc:sldChg chg="addSp delSp modSp del mod">
        <pc:chgData name="Claire Theobald" userId="e5e96d6a-dffb-4be3-a7c9-5724c0a71d0d" providerId="ADAL" clId="{D5BBBA40-9E6A-437A-804F-AF29F33E18D7}" dt="2023-03-30T16:32:49.452" v="11700" actId="47"/>
        <pc:sldMkLst>
          <pc:docMk/>
          <pc:sldMk cId="2102903727" sldId="319"/>
        </pc:sldMkLst>
        <pc:spChg chg="mod">
          <ac:chgData name="Claire Theobald" userId="e5e96d6a-dffb-4be3-a7c9-5724c0a71d0d" providerId="ADAL" clId="{D5BBBA40-9E6A-437A-804F-AF29F33E18D7}" dt="2023-03-26T16:25:30.406" v="8535" actId="20577"/>
          <ac:spMkLst>
            <pc:docMk/>
            <pc:sldMk cId="2102903727" sldId="319"/>
            <ac:spMk id="2" creationId="{8505C86B-46F7-1848-CC0A-34B455911B5A}"/>
          </ac:spMkLst>
        </pc:spChg>
        <pc:spChg chg="add del mod">
          <ac:chgData name="Claire Theobald" userId="e5e96d6a-dffb-4be3-a7c9-5724c0a71d0d" providerId="ADAL" clId="{D5BBBA40-9E6A-437A-804F-AF29F33E18D7}" dt="2023-03-21T11:20:38.198" v="138" actId="478"/>
          <ac:spMkLst>
            <pc:docMk/>
            <pc:sldMk cId="2102903727" sldId="319"/>
            <ac:spMk id="5" creationId="{06E71092-9184-40CE-7DE6-48DDEABA24FD}"/>
          </ac:spMkLst>
        </pc:spChg>
        <pc:spChg chg="add del mod">
          <ac:chgData name="Claire Theobald" userId="e5e96d6a-dffb-4be3-a7c9-5724c0a71d0d" providerId="ADAL" clId="{D5BBBA40-9E6A-437A-804F-AF29F33E18D7}" dt="2023-03-21T11:21:16.990" v="142" actId="478"/>
          <ac:spMkLst>
            <pc:docMk/>
            <pc:sldMk cId="2102903727" sldId="319"/>
            <ac:spMk id="7" creationId="{F55025CF-2554-39F5-1626-37FFE705E016}"/>
          </ac:spMkLst>
        </pc:spChg>
        <pc:spChg chg="add del mod">
          <ac:chgData name="Claire Theobald" userId="e5e96d6a-dffb-4be3-a7c9-5724c0a71d0d" providerId="ADAL" clId="{D5BBBA40-9E6A-437A-804F-AF29F33E18D7}" dt="2023-03-21T11:21:43.681" v="147" actId="22"/>
          <ac:spMkLst>
            <pc:docMk/>
            <pc:sldMk cId="2102903727" sldId="319"/>
            <ac:spMk id="9" creationId="{842E628D-81DC-238D-067E-275801EFF41E}"/>
          </ac:spMkLst>
        </pc:spChg>
        <pc:spChg chg="add del mod">
          <ac:chgData name="Claire Theobald" userId="e5e96d6a-dffb-4be3-a7c9-5724c0a71d0d" providerId="ADAL" clId="{D5BBBA40-9E6A-437A-804F-AF29F33E18D7}" dt="2023-03-21T11:21:51.034" v="150" actId="478"/>
          <ac:spMkLst>
            <pc:docMk/>
            <pc:sldMk cId="2102903727" sldId="319"/>
            <ac:spMk id="11" creationId="{A98E9716-856F-BAFA-4B95-BBD6B07FD3EE}"/>
          </ac:spMkLst>
        </pc:spChg>
        <pc:spChg chg="add del mod">
          <ac:chgData name="Claire Theobald" userId="e5e96d6a-dffb-4be3-a7c9-5724c0a71d0d" providerId="ADAL" clId="{D5BBBA40-9E6A-437A-804F-AF29F33E18D7}" dt="2023-03-21T11:26:39.403" v="165" actId="478"/>
          <ac:spMkLst>
            <pc:docMk/>
            <pc:sldMk cId="2102903727" sldId="319"/>
            <ac:spMk id="13" creationId="{C20B1813-F6A7-3052-9309-4B630DFB08AD}"/>
          </ac:spMkLst>
        </pc:spChg>
        <pc:spChg chg="add del">
          <ac:chgData name="Claire Theobald" userId="e5e96d6a-dffb-4be3-a7c9-5724c0a71d0d" providerId="ADAL" clId="{D5BBBA40-9E6A-437A-804F-AF29F33E18D7}" dt="2023-03-21T11:26:14.992" v="157" actId="22"/>
          <ac:spMkLst>
            <pc:docMk/>
            <pc:sldMk cId="2102903727" sldId="319"/>
            <ac:spMk id="15" creationId="{5DAA6D37-4E84-A865-002A-176452638065}"/>
          </ac:spMkLst>
        </pc:spChg>
        <pc:spChg chg="add del">
          <ac:chgData name="Claire Theobald" userId="e5e96d6a-dffb-4be3-a7c9-5724c0a71d0d" providerId="ADAL" clId="{D5BBBA40-9E6A-437A-804F-AF29F33E18D7}" dt="2023-03-21T11:26:17.785" v="159" actId="22"/>
          <ac:spMkLst>
            <pc:docMk/>
            <pc:sldMk cId="2102903727" sldId="319"/>
            <ac:spMk id="17" creationId="{5A04576D-35FA-BF6C-E3DD-DEC3D4F10AFD}"/>
          </ac:spMkLst>
        </pc:spChg>
        <pc:spChg chg="add del">
          <ac:chgData name="Claire Theobald" userId="e5e96d6a-dffb-4be3-a7c9-5724c0a71d0d" providerId="ADAL" clId="{D5BBBA40-9E6A-437A-804F-AF29F33E18D7}" dt="2023-03-21T11:26:31.737" v="161" actId="22"/>
          <ac:spMkLst>
            <pc:docMk/>
            <pc:sldMk cId="2102903727" sldId="319"/>
            <ac:spMk id="19" creationId="{48D7D79D-3115-E5FB-1C84-F57091244EDE}"/>
          </ac:spMkLst>
        </pc:spChg>
        <pc:graphicFrameChg chg="add del mod modGraphic">
          <ac:chgData name="Claire Theobald" userId="e5e96d6a-dffb-4be3-a7c9-5724c0a71d0d" providerId="ADAL" clId="{D5BBBA40-9E6A-437A-804F-AF29F33E18D7}" dt="2023-03-30T16:03:28.722" v="11327" actId="478"/>
          <ac:graphicFrameMkLst>
            <pc:docMk/>
            <pc:sldMk cId="2102903727" sldId="319"/>
            <ac:graphicFrameMk id="3" creationId="{4F3991B4-25FE-B555-8D34-F82DC1FC87BF}"/>
          </ac:graphicFrameMkLst>
        </pc:graphicFrameChg>
        <pc:graphicFrameChg chg="add del mod">
          <ac:chgData name="Claire Theobald" userId="e5e96d6a-dffb-4be3-a7c9-5724c0a71d0d" providerId="ADAL" clId="{D5BBBA40-9E6A-437A-804F-AF29F33E18D7}" dt="2023-03-21T11:20:38.198" v="138" actId="478"/>
          <ac:graphicFrameMkLst>
            <pc:docMk/>
            <pc:sldMk cId="2102903727" sldId="319"/>
            <ac:graphicFrameMk id="3" creationId="{8230DAF2-9BA5-B0A8-3BD6-3FC235FE5FEE}"/>
          </ac:graphicFrameMkLst>
        </pc:graphicFrameChg>
        <pc:graphicFrameChg chg="del">
          <ac:chgData name="Claire Theobald" userId="e5e96d6a-dffb-4be3-a7c9-5724c0a71d0d" providerId="ADAL" clId="{D5BBBA40-9E6A-437A-804F-AF29F33E18D7}" dt="2023-03-21T11:20:28.983" v="135" actId="478"/>
          <ac:graphicFrameMkLst>
            <pc:docMk/>
            <pc:sldMk cId="2102903727" sldId="319"/>
            <ac:graphicFrameMk id="4" creationId="{7DFD097D-A0DC-F9A0-10CE-CDA366095598}"/>
          </ac:graphicFrameMkLst>
        </pc:graphicFrameChg>
        <pc:graphicFrameChg chg="add del mod">
          <ac:chgData name="Claire Theobald" userId="e5e96d6a-dffb-4be3-a7c9-5724c0a71d0d" providerId="ADAL" clId="{D5BBBA40-9E6A-437A-804F-AF29F33E18D7}" dt="2023-03-21T11:21:16.990" v="142" actId="478"/>
          <ac:graphicFrameMkLst>
            <pc:docMk/>
            <pc:sldMk cId="2102903727" sldId="319"/>
            <ac:graphicFrameMk id="6" creationId="{A13EB4EC-3094-0C78-16B0-B3E332E10523}"/>
          </ac:graphicFrameMkLst>
        </pc:graphicFrameChg>
        <pc:graphicFrameChg chg="add del mod">
          <ac:chgData name="Claire Theobald" userId="e5e96d6a-dffb-4be3-a7c9-5724c0a71d0d" providerId="ADAL" clId="{D5BBBA40-9E6A-437A-804F-AF29F33E18D7}" dt="2023-03-21T11:21:51.034" v="150" actId="478"/>
          <ac:graphicFrameMkLst>
            <pc:docMk/>
            <pc:sldMk cId="2102903727" sldId="319"/>
            <ac:graphicFrameMk id="10" creationId="{32B20B21-FA13-D38A-5BD1-B2834B4D5558}"/>
          </ac:graphicFrameMkLst>
        </pc:graphicFrameChg>
        <pc:graphicFrameChg chg="add del mod">
          <ac:chgData name="Claire Theobald" userId="e5e96d6a-dffb-4be3-a7c9-5724c0a71d0d" providerId="ADAL" clId="{D5BBBA40-9E6A-437A-804F-AF29F33E18D7}" dt="2023-03-21T11:26:39.403" v="165" actId="478"/>
          <ac:graphicFrameMkLst>
            <pc:docMk/>
            <pc:sldMk cId="2102903727" sldId="319"/>
            <ac:graphicFrameMk id="12" creationId="{5A4935F5-3A83-DBBC-7B84-F6EECEB5CEDC}"/>
          </ac:graphicFrameMkLst>
        </pc:graphicFrameChg>
        <pc:graphicFrameChg chg="add mod modGraphic">
          <ac:chgData name="Claire Theobald" userId="e5e96d6a-dffb-4be3-a7c9-5724c0a71d0d" providerId="ADAL" clId="{D5BBBA40-9E6A-437A-804F-AF29F33E18D7}" dt="2023-03-28T06:42:37.030" v="8698" actId="207"/>
          <ac:graphicFrameMkLst>
            <pc:docMk/>
            <pc:sldMk cId="2102903727" sldId="319"/>
            <ac:graphicFrameMk id="20" creationId="{969F6676-B00C-D598-82A1-BDBDF31E7F2B}"/>
          </ac:graphicFrameMkLst>
        </pc:graphicFrameChg>
      </pc:sldChg>
      <pc:sldChg chg="delSp modSp del mod">
        <pc:chgData name="Claire Theobald" userId="e5e96d6a-dffb-4be3-a7c9-5724c0a71d0d" providerId="ADAL" clId="{D5BBBA40-9E6A-437A-804F-AF29F33E18D7}" dt="2023-03-26T16:25:37.948" v="8536" actId="47"/>
        <pc:sldMkLst>
          <pc:docMk/>
          <pc:sldMk cId="458671721" sldId="320"/>
        </pc:sldMkLst>
        <pc:spChg chg="mod">
          <ac:chgData name="Claire Theobald" userId="e5e96d6a-dffb-4be3-a7c9-5724c0a71d0d" providerId="ADAL" clId="{D5BBBA40-9E6A-437A-804F-AF29F33E18D7}" dt="2023-03-21T11:35:29.704" v="256" actId="20577"/>
          <ac:spMkLst>
            <pc:docMk/>
            <pc:sldMk cId="458671721" sldId="320"/>
            <ac:spMk id="2" creationId="{8505C86B-46F7-1848-CC0A-34B455911B5A}"/>
          </ac:spMkLst>
        </pc:spChg>
        <pc:graphicFrameChg chg="del modGraphic">
          <ac:chgData name="Claire Theobald" userId="e5e96d6a-dffb-4be3-a7c9-5724c0a71d0d" providerId="ADAL" clId="{D5BBBA40-9E6A-437A-804F-AF29F33E18D7}" dt="2023-03-21T11:35:28.094" v="255" actId="478"/>
          <ac:graphicFrameMkLst>
            <pc:docMk/>
            <pc:sldMk cId="458671721" sldId="320"/>
            <ac:graphicFrameMk id="20" creationId="{969F6676-B00C-D598-82A1-BDBDF31E7F2B}"/>
          </ac:graphicFrameMkLst>
        </pc:graphicFrameChg>
      </pc:sldChg>
      <pc:sldChg chg="del">
        <pc:chgData name="Claire Theobald" userId="e5e96d6a-dffb-4be3-a7c9-5724c0a71d0d" providerId="ADAL" clId="{D5BBBA40-9E6A-437A-804F-AF29F33E18D7}" dt="2023-03-26T09:44:21.414" v="2328" actId="47"/>
        <pc:sldMkLst>
          <pc:docMk/>
          <pc:sldMk cId="130050042" sldId="321"/>
        </pc:sldMkLst>
      </pc:sldChg>
      <pc:sldChg chg="del">
        <pc:chgData name="Claire Theobald" userId="e5e96d6a-dffb-4be3-a7c9-5724c0a71d0d" providerId="ADAL" clId="{D5BBBA40-9E6A-437A-804F-AF29F33E18D7}" dt="2023-03-26T09:44:22.035" v="2329" actId="47"/>
        <pc:sldMkLst>
          <pc:docMk/>
          <pc:sldMk cId="1221214946" sldId="322"/>
        </pc:sldMkLst>
      </pc:sldChg>
      <pc:sldChg chg="del">
        <pc:chgData name="Claire Theobald" userId="e5e96d6a-dffb-4be3-a7c9-5724c0a71d0d" providerId="ADAL" clId="{D5BBBA40-9E6A-437A-804F-AF29F33E18D7}" dt="2023-03-26T09:44:22.804" v="2330" actId="47"/>
        <pc:sldMkLst>
          <pc:docMk/>
          <pc:sldMk cId="3873407315" sldId="323"/>
        </pc:sldMkLst>
      </pc:sldChg>
      <pc:sldChg chg="modSp del mod">
        <pc:chgData name="Claire Theobald" userId="e5e96d6a-dffb-4be3-a7c9-5724c0a71d0d" providerId="ADAL" clId="{D5BBBA40-9E6A-437A-804F-AF29F33E18D7}" dt="2023-03-26T11:49:16.552" v="5149" actId="2696"/>
        <pc:sldMkLst>
          <pc:docMk/>
          <pc:sldMk cId="857521067" sldId="324"/>
        </pc:sldMkLst>
        <pc:picChg chg="mod">
          <ac:chgData name="Claire Theobald" userId="e5e96d6a-dffb-4be3-a7c9-5724c0a71d0d" providerId="ADAL" clId="{D5BBBA40-9E6A-437A-804F-AF29F33E18D7}" dt="2023-03-22T09:29:43.037" v="617" actId="1076"/>
          <ac:picMkLst>
            <pc:docMk/>
            <pc:sldMk cId="857521067" sldId="324"/>
            <ac:picMk id="4" creationId="{3C7CD429-A36B-B6A9-3F37-6DC08960C586}"/>
          </ac:picMkLst>
        </pc:picChg>
      </pc:sldChg>
      <pc:sldChg chg="del">
        <pc:chgData name="Claire Theobald" userId="e5e96d6a-dffb-4be3-a7c9-5724c0a71d0d" providerId="ADAL" clId="{D5BBBA40-9E6A-437A-804F-AF29F33E18D7}" dt="2023-03-26T16:18:28.250" v="8514" actId="47"/>
        <pc:sldMkLst>
          <pc:docMk/>
          <pc:sldMk cId="1727536505" sldId="324"/>
        </pc:sldMkLst>
      </pc:sldChg>
      <pc:sldChg chg="del">
        <pc:chgData name="Claire Theobald" userId="e5e96d6a-dffb-4be3-a7c9-5724c0a71d0d" providerId="ADAL" clId="{D5BBBA40-9E6A-437A-804F-AF29F33E18D7}" dt="2023-03-26T11:49:16.552" v="5149" actId="2696"/>
        <pc:sldMkLst>
          <pc:docMk/>
          <pc:sldMk cId="540752158" sldId="325"/>
        </pc:sldMkLst>
      </pc:sldChg>
      <pc:sldChg chg="del">
        <pc:chgData name="Claire Theobald" userId="e5e96d6a-dffb-4be3-a7c9-5724c0a71d0d" providerId="ADAL" clId="{D5BBBA40-9E6A-437A-804F-AF29F33E18D7}" dt="2023-03-26T16:18:29.481" v="8515" actId="47"/>
        <pc:sldMkLst>
          <pc:docMk/>
          <pc:sldMk cId="969993051" sldId="325"/>
        </pc:sldMkLst>
      </pc:sldChg>
      <pc:sldChg chg="del">
        <pc:chgData name="Claire Theobald" userId="e5e96d6a-dffb-4be3-a7c9-5724c0a71d0d" providerId="ADAL" clId="{D5BBBA40-9E6A-437A-804F-AF29F33E18D7}" dt="2023-03-26T16:18:30.418" v="8516" actId="47"/>
        <pc:sldMkLst>
          <pc:docMk/>
          <pc:sldMk cId="2665026757" sldId="326"/>
        </pc:sldMkLst>
      </pc:sldChg>
      <pc:sldChg chg="del">
        <pc:chgData name="Claire Theobald" userId="e5e96d6a-dffb-4be3-a7c9-5724c0a71d0d" providerId="ADAL" clId="{D5BBBA40-9E6A-437A-804F-AF29F33E18D7}" dt="2023-03-26T11:49:16.552" v="5149" actId="2696"/>
        <pc:sldMkLst>
          <pc:docMk/>
          <pc:sldMk cId="3346712104" sldId="326"/>
        </pc:sldMkLst>
      </pc:sldChg>
      <pc:sldChg chg="del">
        <pc:chgData name="Claire Theobald" userId="e5e96d6a-dffb-4be3-a7c9-5724c0a71d0d" providerId="ADAL" clId="{D5BBBA40-9E6A-437A-804F-AF29F33E18D7}" dt="2023-03-26T16:18:31.375" v="8517" actId="47"/>
        <pc:sldMkLst>
          <pc:docMk/>
          <pc:sldMk cId="514849549" sldId="327"/>
        </pc:sldMkLst>
      </pc:sldChg>
      <pc:sldChg chg="modSp del mod">
        <pc:chgData name="Claire Theobald" userId="e5e96d6a-dffb-4be3-a7c9-5724c0a71d0d" providerId="ADAL" clId="{D5BBBA40-9E6A-437A-804F-AF29F33E18D7}" dt="2023-03-26T11:49:16.552" v="5149" actId="2696"/>
        <pc:sldMkLst>
          <pc:docMk/>
          <pc:sldMk cId="3563089701" sldId="327"/>
        </pc:sldMkLst>
        <pc:picChg chg="mod">
          <ac:chgData name="Claire Theobald" userId="e5e96d6a-dffb-4be3-a7c9-5724c0a71d0d" providerId="ADAL" clId="{D5BBBA40-9E6A-437A-804F-AF29F33E18D7}" dt="2023-03-22T09:29:53.379" v="618" actId="1076"/>
          <ac:picMkLst>
            <pc:docMk/>
            <pc:sldMk cId="3563089701" sldId="327"/>
            <ac:picMk id="6" creationId="{00AE6490-2D77-C793-3271-518F118F0B59}"/>
          </ac:picMkLst>
        </pc:picChg>
      </pc:sldChg>
      <pc:sldChg chg="del">
        <pc:chgData name="Claire Theobald" userId="e5e96d6a-dffb-4be3-a7c9-5724c0a71d0d" providerId="ADAL" clId="{D5BBBA40-9E6A-437A-804F-AF29F33E18D7}" dt="2023-03-26T11:49:16.552" v="5149" actId="2696"/>
        <pc:sldMkLst>
          <pc:docMk/>
          <pc:sldMk cId="1191197975" sldId="328"/>
        </pc:sldMkLst>
      </pc:sldChg>
      <pc:sldChg chg="del">
        <pc:chgData name="Claire Theobald" userId="e5e96d6a-dffb-4be3-a7c9-5724c0a71d0d" providerId="ADAL" clId="{D5BBBA40-9E6A-437A-804F-AF29F33E18D7}" dt="2023-03-26T16:18:32.221" v="8518" actId="47"/>
        <pc:sldMkLst>
          <pc:docMk/>
          <pc:sldMk cId="2050597104" sldId="328"/>
        </pc:sldMkLst>
      </pc:sldChg>
      <pc:sldChg chg="del">
        <pc:chgData name="Claire Theobald" userId="e5e96d6a-dffb-4be3-a7c9-5724c0a71d0d" providerId="ADAL" clId="{D5BBBA40-9E6A-437A-804F-AF29F33E18D7}" dt="2023-03-26T11:49:16.552" v="5149" actId="2696"/>
        <pc:sldMkLst>
          <pc:docMk/>
          <pc:sldMk cId="1252188552" sldId="329"/>
        </pc:sldMkLst>
      </pc:sldChg>
      <pc:sldChg chg="del">
        <pc:chgData name="Claire Theobald" userId="e5e96d6a-dffb-4be3-a7c9-5724c0a71d0d" providerId="ADAL" clId="{D5BBBA40-9E6A-437A-804F-AF29F33E18D7}" dt="2023-03-26T16:18:33.135" v="8519" actId="47"/>
        <pc:sldMkLst>
          <pc:docMk/>
          <pc:sldMk cId="3567487799" sldId="329"/>
        </pc:sldMkLst>
      </pc:sldChg>
      <pc:sldChg chg="del">
        <pc:chgData name="Claire Theobald" userId="e5e96d6a-dffb-4be3-a7c9-5724c0a71d0d" providerId="ADAL" clId="{D5BBBA40-9E6A-437A-804F-AF29F33E18D7}" dt="2023-03-26T11:49:16.552" v="5149" actId="2696"/>
        <pc:sldMkLst>
          <pc:docMk/>
          <pc:sldMk cId="1792178230" sldId="330"/>
        </pc:sldMkLst>
      </pc:sldChg>
      <pc:sldChg chg="del">
        <pc:chgData name="Claire Theobald" userId="e5e96d6a-dffb-4be3-a7c9-5724c0a71d0d" providerId="ADAL" clId="{D5BBBA40-9E6A-437A-804F-AF29F33E18D7}" dt="2023-03-26T16:18:34.096" v="8520" actId="47"/>
        <pc:sldMkLst>
          <pc:docMk/>
          <pc:sldMk cId="2922025820" sldId="330"/>
        </pc:sldMkLst>
      </pc:sldChg>
      <pc:sldChg chg="del">
        <pc:chgData name="Claire Theobald" userId="e5e96d6a-dffb-4be3-a7c9-5724c0a71d0d" providerId="ADAL" clId="{D5BBBA40-9E6A-437A-804F-AF29F33E18D7}" dt="2023-03-26T16:18:35.002" v="8521" actId="47"/>
        <pc:sldMkLst>
          <pc:docMk/>
          <pc:sldMk cId="1081396087" sldId="331"/>
        </pc:sldMkLst>
      </pc:sldChg>
      <pc:sldChg chg="del">
        <pc:chgData name="Claire Theobald" userId="e5e96d6a-dffb-4be3-a7c9-5724c0a71d0d" providerId="ADAL" clId="{D5BBBA40-9E6A-437A-804F-AF29F33E18D7}" dt="2023-03-26T11:49:16.552" v="5149" actId="2696"/>
        <pc:sldMkLst>
          <pc:docMk/>
          <pc:sldMk cId="1174605071" sldId="331"/>
        </pc:sldMkLst>
      </pc:sldChg>
      <pc:sldChg chg="addSp delSp modSp del mod del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3072948979" sldId="332"/>
        </pc:sldMkLst>
        <pc:spChg chg="mod">
          <ac:chgData name="Claire Theobald" userId="e5e96d6a-dffb-4be3-a7c9-5724c0a71d0d" providerId="ADAL" clId="{D5BBBA40-9E6A-437A-804F-AF29F33E18D7}" dt="2023-03-22T09:23:10.474" v="338" actId="114"/>
          <ac:spMkLst>
            <pc:docMk/>
            <pc:sldMk cId="3072948979" sldId="332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22T09:23:52.579" v="365" actId="1076"/>
          <ac:spMkLst>
            <pc:docMk/>
            <pc:sldMk cId="3072948979" sldId="332"/>
            <ac:spMk id="5" creationId="{D1755A7A-5D92-6D97-C595-FBEDA02A18EC}"/>
          </ac:spMkLst>
        </pc:spChg>
        <pc:spChg chg="add mod">
          <ac:chgData name="Claire Theobald" userId="e5e96d6a-dffb-4be3-a7c9-5724c0a71d0d" providerId="ADAL" clId="{D5BBBA40-9E6A-437A-804F-AF29F33E18D7}" dt="2023-03-22T09:24:26.148" v="396" actId="1076"/>
          <ac:spMkLst>
            <pc:docMk/>
            <pc:sldMk cId="3072948979" sldId="332"/>
            <ac:spMk id="8" creationId="{41A0E7E9-0E7E-CBE8-1874-D8D89AF4D010}"/>
          </ac:spMkLst>
        </pc:spChg>
        <pc:spChg chg="add mod">
          <ac:chgData name="Claire Theobald" userId="e5e96d6a-dffb-4be3-a7c9-5724c0a71d0d" providerId="ADAL" clId="{D5BBBA40-9E6A-437A-804F-AF29F33E18D7}" dt="2023-03-22T09:25:36.721" v="415" actId="20577"/>
          <ac:spMkLst>
            <pc:docMk/>
            <pc:sldMk cId="3072948979" sldId="332"/>
            <ac:spMk id="9" creationId="{138CA32F-BFD4-D68C-015E-9762C7C896E3}"/>
          </ac:spMkLst>
        </pc:spChg>
        <pc:picChg chg="add mod">
          <ac:chgData name="Claire Theobald" userId="e5e96d6a-dffb-4be3-a7c9-5724c0a71d0d" providerId="ADAL" clId="{D5BBBA40-9E6A-437A-804F-AF29F33E18D7}" dt="2023-03-22T09:23:23.690" v="340" actId="14100"/>
          <ac:picMkLst>
            <pc:docMk/>
            <pc:sldMk cId="3072948979" sldId="332"/>
            <ac:picMk id="3" creationId="{C71A904C-8C03-15D4-048F-660EAB428A58}"/>
          </ac:picMkLst>
        </pc:picChg>
        <pc:picChg chg="del">
          <ac:chgData name="Claire Theobald" userId="e5e96d6a-dffb-4be3-a7c9-5724c0a71d0d" providerId="ADAL" clId="{D5BBBA40-9E6A-437A-804F-AF29F33E18D7}" dt="2023-03-22T09:22:53.222" v="312" actId="478"/>
          <ac:picMkLst>
            <pc:docMk/>
            <pc:sldMk cId="3072948979" sldId="332"/>
            <ac:picMk id="4" creationId="{03F9204D-AE20-68B6-2A20-2CEF59BF66C4}"/>
          </ac:picMkLst>
        </pc:picChg>
        <pc:picChg chg="del">
          <ac:chgData name="Claire Theobald" userId="e5e96d6a-dffb-4be3-a7c9-5724c0a71d0d" providerId="ADAL" clId="{D5BBBA40-9E6A-437A-804F-AF29F33E18D7}" dt="2023-03-22T09:22:50.218" v="311" actId="478"/>
          <ac:picMkLst>
            <pc:docMk/>
            <pc:sldMk cId="3072948979" sldId="332"/>
            <ac:picMk id="6" creationId="{9B335B3E-A19B-324F-B508-66C3442FAFDB}"/>
          </ac:picMkLst>
        </pc:picChg>
        <pc:picChg chg="add mod">
          <ac:chgData name="Claire Theobald" userId="e5e96d6a-dffb-4be3-a7c9-5724c0a71d0d" providerId="ADAL" clId="{D5BBBA40-9E6A-437A-804F-AF29F33E18D7}" dt="2023-03-22T09:25:15.488" v="413" actId="1076"/>
          <ac:picMkLst>
            <pc:docMk/>
            <pc:sldMk cId="3072948979" sldId="332"/>
            <ac:picMk id="7" creationId="{CA5C998A-02AB-9B01-55E2-85A7949C2E6A}"/>
          </ac:picMkLst>
        </pc:picChg>
        <pc:picChg chg="add mod">
          <ac:chgData name="Claire Theobald" userId="e5e96d6a-dffb-4be3-a7c9-5724c0a71d0d" providerId="ADAL" clId="{D5BBBA40-9E6A-437A-804F-AF29F33E18D7}" dt="2023-03-22T09:25:12.084" v="412" actId="1076"/>
          <ac:picMkLst>
            <pc:docMk/>
            <pc:sldMk cId="3072948979" sldId="332"/>
            <ac:picMk id="10" creationId="{6009B1E1-96C7-DDF8-7E97-E3426F06E29E}"/>
          </ac:picMkLst>
        </pc:picChg>
      </pc:sldChg>
      <pc:sldChg chg="del">
        <pc:chgData name="Claire Theobald" userId="e5e96d6a-dffb-4be3-a7c9-5724c0a71d0d" providerId="ADAL" clId="{D5BBBA40-9E6A-437A-804F-AF29F33E18D7}" dt="2023-03-26T12:45:08.274" v="5761" actId="47"/>
        <pc:sldMkLst>
          <pc:docMk/>
          <pc:sldMk cId="3514484232" sldId="332"/>
        </pc:sldMkLst>
      </pc:sldChg>
      <pc:sldChg chg="addSp delSp modSp del mod">
        <pc:chgData name="Claire Theobald" userId="e5e96d6a-dffb-4be3-a7c9-5724c0a71d0d" providerId="ADAL" clId="{D5BBBA40-9E6A-437A-804F-AF29F33E18D7}" dt="2023-03-26T09:30:51.091" v="2272" actId="47"/>
        <pc:sldMkLst>
          <pc:docMk/>
          <pc:sldMk cId="4251115189" sldId="333"/>
        </pc:sldMkLst>
        <pc:spChg chg="mod">
          <ac:chgData name="Claire Theobald" userId="e5e96d6a-dffb-4be3-a7c9-5724c0a71d0d" providerId="ADAL" clId="{D5BBBA40-9E6A-437A-804F-AF29F33E18D7}" dt="2023-03-22T09:29:06.384" v="606" actId="114"/>
          <ac:spMkLst>
            <pc:docMk/>
            <pc:sldMk cId="4251115189" sldId="333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22T09:29:16.970" v="616" actId="20577"/>
          <ac:spMkLst>
            <pc:docMk/>
            <pc:sldMk cId="4251115189" sldId="333"/>
            <ac:spMk id="4" creationId="{010B2DDC-2712-A010-97B2-58D3DD3BC0D7}"/>
          </ac:spMkLst>
        </pc:spChg>
        <pc:spChg chg="mod">
          <ac:chgData name="Claire Theobald" userId="e5e96d6a-dffb-4be3-a7c9-5724c0a71d0d" providerId="ADAL" clId="{D5BBBA40-9E6A-437A-804F-AF29F33E18D7}" dt="2023-03-22T09:27:21.274" v="455" actId="20577"/>
          <ac:spMkLst>
            <pc:docMk/>
            <pc:sldMk cId="4251115189" sldId="333"/>
            <ac:spMk id="5" creationId="{D1755A7A-5D92-6D97-C595-FBEDA02A18EC}"/>
          </ac:spMkLst>
        </pc:spChg>
        <pc:spChg chg="del">
          <ac:chgData name="Claire Theobald" userId="e5e96d6a-dffb-4be3-a7c9-5724c0a71d0d" providerId="ADAL" clId="{D5BBBA40-9E6A-437A-804F-AF29F33E18D7}" dt="2023-03-22T09:27:33.445" v="470" actId="478"/>
          <ac:spMkLst>
            <pc:docMk/>
            <pc:sldMk cId="4251115189" sldId="333"/>
            <ac:spMk id="8" creationId="{41A0E7E9-0E7E-CBE8-1874-D8D89AF4D010}"/>
          </ac:spMkLst>
        </pc:spChg>
        <pc:spChg chg="del">
          <ac:chgData name="Claire Theobald" userId="e5e96d6a-dffb-4be3-a7c9-5724c0a71d0d" providerId="ADAL" clId="{D5BBBA40-9E6A-437A-804F-AF29F33E18D7}" dt="2023-03-22T09:27:35.088" v="472" actId="478"/>
          <ac:spMkLst>
            <pc:docMk/>
            <pc:sldMk cId="4251115189" sldId="333"/>
            <ac:spMk id="9" creationId="{138CA32F-BFD4-D68C-015E-9762C7C896E3}"/>
          </ac:spMkLst>
        </pc:spChg>
        <pc:picChg chg="del">
          <ac:chgData name="Claire Theobald" userId="e5e96d6a-dffb-4be3-a7c9-5724c0a71d0d" providerId="ADAL" clId="{D5BBBA40-9E6A-437A-804F-AF29F33E18D7}" dt="2023-03-22T09:27:15.678" v="449" actId="478"/>
          <ac:picMkLst>
            <pc:docMk/>
            <pc:sldMk cId="4251115189" sldId="333"/>
            <ac:picMk id="3" creationId="{C71A904C-8C03-15D4-048F-660EAB428A58}"/>
          </ac:picMkLst>
        </pc:picChg>
        <pc:picChg chg="del mod">
          <ac:chgData name="Claire Theobald" userId="e5e96d6a-dffb-4be3-a7c9-5724c0a71d0d" providerId="ADAL" clId="{D5BBBA40-9E6A-437A-804F-AF29F33E18D7}" dt="2023-03-22T09:27:32.142" v="469" actId="478"/>
          <ac:picMkLst>
            <pc:docMk/>
            <pc:sldMk cId="4251115189" sldId="333"/>
            <ac:picMk id="7" creationId="{CA5C998A-02AB-9B01-55E2-85A7949C2E6A}"/>
          </ac:picMkLst>
        </pc:picChg>
        <pc:picChg chg="del">
          <ac:chgData name="Claire Theobald" userId="e5e96d6a-dffb-4be3-a7c9-5724c0a71d0d" providerId="ADAL" clId="{D5BBBA40-9E6A-437A-804F-AF29F33E18D7}" dt="2023-03-22T09:27:33.967" v="471" actId="478"/>
          <ac:picMkLst>
            <pc:docMk/>
            <pc:sldMk cId="4251115189" sldId="333"/>
            <ac:picMk id="10" creationId="{6009B1E1-96C7-DDF8-7E97-E3426F06E29E}"/>
          </ac:picMkLst>
        </pc:picChg>
      </pc:sldChg>
      <pc:sldChg chg="del">
        <pc:chgData name="Claire Theobald" userId="e5e96d6a-dffb-4be3-a7c9-5724c0a71d0d" providerId="ADAL" clId="{D5BBBA40-9E6A-437A-804F-AF29F33E18D7}" dt="2023-03-26T12:45:10.163" v="5762" actId="47"/>
        <pc:sldMkLst>
          <pc:docMk/>
          <pc:sldMk cId="388128067" sldId="334"/>
        </pc:sldMkLst>
      </pc:sldChg>
      <pc:sldChg chg="modSp del mod">
        <pc:chgData name="Claire Theobald" userId="e5e96d6a-dffb-4be3-a7c9-5724c0a71d0d" providerId="ADAL" clId="{D5BBBA40-9E6A-437A-804F-AF29F33E18D7}" dt="2023-03-26T11:49:16.552" v="5149" actId="2696"/>
        <pc:sldMkLst>
          <pc:docMk/>
          <pc:sldMk cId="3947505008" sldId="334"/>
        </pc:sldMkLst>
        <pc:spChg chg="mod">
          <ac:chgData name="Claire Theobald" userId="e5e96d6a-dffb-4be3-a7c9-5724c0a71d0d" providerId="ADAL" clId="{D5BBBA40-9E6A-437A-804F-AF29F33E18D7}" dt="2023-03-22T09:28:01.224" v="522" actId="20577"/>
          <ac:spMkLst>
            <pc:docMk/>
            <pc:sldMk cId="3947505008" sldId="334"/>
            <ac:spMk id="2" creationId="{00000000-0000-0000-0000-000000000000}"/>
          </ac:spMkLst>
        </pc:spChg>
        <pc:spChg chg="mod">
          <ac:chgData name="Claire Theobald" userId="e5e96d6a-dffb-4be3-a7c9-5724c0a71d0d" providerId="ADAL" clId="{D5BBBA40-9E6A-437A-804F-AF29F33E18D7}" dt="2023-03-22T09:28:21.629" v="529" actId="1076"/>
          <ac:spMkLst>
            <pc:docMk/>
            <pc:sldMk cId="3947505008" sldId="334"/>
            <ac:spMk id="5" creationId="{D1755A7A-5D92-6D97-C595-FBEDA02A18EC}"/>
          </ac:spMkLst>
        </pc:spChg>
        <pc:spChg chg="mod">
          <ac:chgData name="Claire Theobald" userId="e5e96d6a-dffb-4be3-a7c9-5724c0a71d0d" providerId="ADAL" clId="{D5BBBA40-9E6A-437A-804F-AF29F33E18D7}" dt="2023-03-22T09:28:18.046" v="527" actId="1076"/>
          <ac:spMkLst>
            <pc:docMk/>
            <pc:sldMk cId="3947505008" sldId="334"/>
            <ac:spMk id="8" creationId="{41A0E7E9-0E7E-CBE8-1874-D8D89AF4D010}"/>
          </ac:spMkLst>
        </pc:spChg>
        <pc:spChg chg="mod">
          <ac:chgData name="Claire Theobald" userId="e5e96d6a-dffb-4be3-a7c9-5724c0a71d0d" providerId="ADAL" clId="{D5BBBA40-9E6A-437A-804F-AF29F33E18D7}" dt="2023-03-22T09:28:13.660" v="525" actId="1076"/>
          <ac:spMkLst>
            <pc:docMk/>
            <pc:sldMk cId="3947505008" sldId="334"/>
            <ac:spMk id="9" creationId="{138CA32F-BFD4-D68C-015E-9762C7C896E3}"/>
          </ac:spMkLst>
        </pc:spChg>
        <pc:picChg chg="mod">
          <ac:chgData name="Claire Theobald" userId="e5e96d6a-dffb-4be3-a7c9-5724c0a71d0d" providerId="ADAL" clId="{D5BBBA40-9E6A-437A-804F-AF29F33E18D7}" dt="2023-03-22T09:28:22.769" v="530" actId="1076"/>
          <ac:picMkLst>
            <pc:docMk/>
            <pc:sldMk cId="3947505008" sldId="334"/>
            <ac:picMk id="3" creationId="{C71A904C-8C03-15D4-048F-660EAB428A58}"/>
          </ac:picMkLst>
        </pc:picChg>
        <pc:picChg chg="mod">
          <ac:chgData name="Claire Theobald" userId="e5e96d6a-dffb-4be3-a7c9-5724c0a71d0d" providerId="ADAL" clId="{D5BBBA40-9E6A-437A-804F-AF29F33E18D7}" dt="2023-03-22T09:28:19.461" v="528" actId="1076"/>
          <ac:picMkLst>
            <pc:docMk/>
            <pc:sldMk cId="3947505008" sldId="334"/>
            <ac:picMk id="7" creationId="{CA5C998A-02AB-9B01-55E2-85A7949C2E6A}"/>
          </ac:picMkLst>
        </pc:picChg>
        <pc:picChg chg="mod">
          <ac:chgData name="Claire Theobald" userId="e5e96d6a-dffb-4be3-a7c9-5724c0a71d0d" providerId="ADAL" clId="{D5BBBA40-9E6A-437A-804F-AF29F33E18D7}" dt="2023-03-22T09:28:09.256" v="523" actId="1076"/>
          <ac:picMkLst>
            <pc:docMk/>
            <pc:sldMk cId="3947505008" sldId="334"/>
            <ac:picMk id="10" creationId="{6009B1E1-96C7-DDF8-7E97-E3426F06E29E}"/>
          </ac:picMkLst>
        </pc:picChg>
      </pc:sldChg>
      <pc:sldChg chg="modSp del mod">
        <pc:chgData name="Claire Theobald" userId="e5e96d6a-dffb-4be3-a7c9-5724c0a71d0d" providerId="ADAL" clId="{D5BBBA40-9E6A-437A-804F-AF29F33E18D7}" dt="2023-03-28T06:42:41.709" v="8699" actId="47"/>
        <pc:sldMkLst>
          <pc:docMk/>
          <pc:sldMk cId="690965174" sldId="335"/>
        </pc:sldMkLst>
        <pc:spChg chg="mod">
          <ac:chgData name="Claire Theobald" userId="e5e96d6a-dffb-4be3-a7c9-5724c0a71d0d" providerId="ADAL" clId="{D5BBBA40-9E6A-437A-804F-AF29F33E18D7}" dt="2023-03-22T09:30:23.976" v="625" actId="20577"/>
          <ac:spMkLst>
            <pc:docMk/>
            <pc:sldMk cId="690965174" sldId="335"/>
            <ac:spMk id="2" creationId="{8505C86B-46F7-1848-CC0A-34B455911B5A}"/>
          </ac:spMkLst>
        </pc:spChg>
        <pc:graphicFrameChg chg="modGraphic">
          <ac:chgData name="Claire Theobald" userId="e5e96d6a-dffb-4be3-a7c9-5724c0a71d0d" providerId="ADAL" clId="{D5BBBA40-9E6A-437A-804F-AF29F33E18D7}" dt="2023-03-22T09:30:35.858" v="627" actId="13926"/>
          <ac:graphicFrameMkLst>
            <pc:docMk/>
            <pc:sldMk cId="690965174" sldId="335"/>
            <ac:graphicFrameMk id="20" creationId="{969F6676-B00C-D598-82A1-BDBDF31E7F2B}"/>
          </ac:graphicFrameMkLst>
        </pc:graphicFrameChg>
      </pc:sldChg>
      <pc:sldChg chg="del">
        <pc:chgData name="Claire Theobald" userId="e5e96d6a-dffb-4be3-a7c9-5724c0a71d0d" providerId="ADAL" clId="{D5BBBA40-9E6A-437A-804F-AF29F33E18D7}" dt="2023-03-24T08:11:28.234" v="628"/>
        <pc:sldMkLst>
          <pc:docMk/>
          <pc:sldMk cId="2191468501" sldId="336"/>
        </pc:sldMkLst>
      </pc:sldChg>
      <pc:sldChg chg="addSp delSp modSp del mod ord delAnim">
        <pc:chgData name="Claire Theobald" userId="e5e96d6a-dffb-4be3-a7c9-5724c0a71d0d" providerId="ADAL" clId="{D5BBBA40-9E6A-437A-804F-AF29F33E18D7}" dt="2023-03-24T12:21:35.525" v="708" actId="47"/>
        <pc:sldMkLst>
          <pc:docMk/>
          <pc:sldMk cId="3183788505" sldId="336"/>
        </pc:sldMkLst>
        <pc:spChg chg="mod">
          <ac:chgData name="Claire Theobald" userId="e5e96d6a-dffb-4be3-a7c9-5724c0a71d0d" providerId="ADAL" clId="{D5BBBA40-9E6A-437A-804F-AF29F33E18D7}" dt="2023-03-24T08:15:37.221" v="683" actId="1076"/>
          <ac:spMkLst>
            <pc:docMk/>
            <pc:sldMk cId="3183788505" sldId="336"/>
            <ac:spMk id="2" creationId="{00000000-0000-0000-0000-000000000000}"/>
          </ac:spMkLst>
        </pc:spChg>
        <pc:picChg chg="del">
          <ac:chgData name="Claire Theobald" userId="e5e96d6a-dffb-4be3-a7c9-5724c0a71d0d" providerId="ADAL" clId="{D5BBBA40-9E6A-437A-804F-AF29F33E18D7}" dt="2023-03-24T08:11:38.919" v="631" actId="478"/>
          <ac:picMkLst>
            <pc:docMk/>
            <pc:sldMk cId="3183788505" sldId="336"/>
            <ac:picMk id="4" creationId="{2FDBF095-CED5-71E0-6E00-0C99C0FB7CF5}"/>
          </ac:picMkLst>
        </pc:picChg>
        <pc:picChg chg="add mod">
          <ac:chgData name="Claire Theobald" userId="e5e96d6a-dffb-4be3-a7c9-5724c0a71d0d" providerId="ADAL" clId="{D5BBBA40-9E6A-437A-804F-AF29F33E18D7}" dt="2023-03-24T08:15:46.033" v="685" actId="1076"/>
          <ac:picMkLst>
            <pc:docMk/>
            <pc:sldMk cId="3183788505" sldId="336"/>
            <ac:picMk id="5" creationId="{32D60F6F-D084-042C-1F76-DB751B44E54A}"/>
          </ac:picMkLst>
        </pc:picChg>
        <pc:picChg chg="del">
          <ac:chgData name="Claire Theobald" userId="e5e96d6a-dffb-4be3-a7c9-5724c0a71d0d" providerId="ADAL" clId="{D5BBBA40-9E6A-437A-804F-AF29F33E18D7}" dt="2023-03-24T08:11:41.535" v="632" actId="478"/>
          <ac:picMkLst>
            <pc:docMk/>
            <pc:sldMk cId="3183788505" sldId="336"/>
            <ac:picMk id="7" creationId="{DDFECEF9-EA92-8E60-1706-4423B751858E}"/>
          </ac:picMkLst>
        </pc:picChg>
      </pc:sldChg>
      <pc:sldChg chg="modSp mod">
        <pc:chgData name="Claire Theobald" userId="e5e96d6a-dffb-4be3-a7c9-5724c0a71d0d" providerId="ADAL" clId="{D5BBBA40-9E6A-437A-804F-AF29F33E18D7}" dt="2023-03-28T07:36:42.789" v="8751" actId="20577"/>
        <pc:sldMkLst>
          <pc:docMk/>
          <pc:sldMk cId="293261269" sldId="337"/>
        </pc:sldMkLst>
        <pc:spChg chg="mod">
          <ac:chgData name="Claire Theobald" userId="e5e96d6a-dffb-4be3-a7c9-5724c0a71d0d" providerId="ADAL" clId="{D5BBBA40-9E6A-437A-804F-AF29F33E18D7}" dt="2023-03-28T07:36:42.789" v="8751" actId="20577"/>
          <ac:spMkLst>
            <pc:docMk/>
            <pc:sldMk cId="293261269" sldId="337"/>
            <ac:spMk id="7" creationId="{3B824DAC-4999-EE5C-E841-E90E4F270309}"/>
          </ac:spMkLst>
        </pc:spChg>
        <pc:spChg chg="mod">
          <ac:chgData name="Claire Theobald" userId="e5e96d6a-dffb-4be3-a7c9-5724c0a71d0d" providerId="ADAL" clId="{D5BBBA40-9E6A-437A-804F-AF29F33E18D7}" dt="2023-03-26T15:14:03.627" v="7580" actId="20577"/>
          <ac:spMkLst>
            <pc:docMk/>
            <pc:sldMk cId="293261269" sldId="337"/>
            <ac:spMk id="9" creationId="{59C180FC-D06D-4B24-072E-CB4651BCD6D6}"/>
          </ac:spMkLst>
        </pc:spChg>
      </pc:sldChg>
      <pc:sldChg chg="addSp delSp modSp del mod ord">
        <pc:chgData name="Claire Theobald" userId="e5e96d6a-dffb-4be3-a7c9-5724c0a71d0d" providerId="ADAL" clId="{D5BBBA40-9E6A-437A-804F-AF29F33E18D7}" dt="2023-03-26T11:49:16.552" v="5149" actId="2696"/>
        <pc:sldMkLst>
          <pc:docMk/>
          <pc:sldMk cId="2457519580" sldId="337"/>
        </pc:sldMkLst>
        <pc:spChg chg="mod">
          <ac:chgData name="Claire Theobald" userId="e5e96d6a-dffb-4be3-a7c9-5724c0a71d0d" providerId="ADAL" clId="{D5BBBA40-9E6A-437A-804F-AF29F33E18D7}" dt="2023-03-24T12:14:26.931" v="691" actId="1076"/>
          <ac:spMkLst>
            <pc:docMk/>
            <pc:sldMk cId="2457519580" sldId="337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26T10:13:26.840" v="3129" actId="1076"/>
          <ac:spMkLst>
            <pc:docMk/>
            <pc:sldMk cId="2457519580" sldId="337"/>
            <ac:spMk id="7" creationId="{3B824DAC-4999-EE5C-E841-E90E4F270309}"/>
          </ac:spMkLst>
        </pc:spChg>
        <pc:spChg chg="add mod">
          <ac:chgData name="Claire Theobald" userId="e5e96d6a-dffb-4be3-a7c9-5724c0a71d0d" providerId="ADAL" clId="{D5BBBA40-9E6A-437A-804F-AF29F33E18D7}" dt="2023-03-26T10:13:32.393" v="3130" actId="1076"/>
          <ac:spMkLst>
            <pc:docMk/>
            <pc:sldMk cId="2457519580" sldId="337"/>
            <ac:spMk id="9" creationId="{59C180FC-D06D-4B24-072E-CB4651BCD6D6}"/>
          </ac:spMkLst>
        </pc:spChg>
        <pc:picChg chg="add del mod">
          <ac:chgData name="Claire Theobald" userId="e5e96d6a-dffb-4be3-a7c9-5724c0a71d0d" providerId="ADAL" clId="{D5BBBA40-9E6A-437A-804F-AF29F33E18D7}" dt="2023-03-24T08:15:14.611" v="680" actId="478"/>
          <ac:picMkLst>
            <pc:docMk/>
            <pc:sldMk cId="2457519580" sldId="337"/>
            <ac:picMk id="4" creationId="{6611BCF9-5113-2009-A309-A723380A70C9}"/>
          </ac:picMkLst>
        </pc:picChg>
        <pc:picChg chg="del">
          <ac:chgData name="Claire Theobald" userId="e5e96d6a-dffb-4be3-a7c9-5724c0a71d0d" providerId="ADAL" clId="{D5BBBA40-9E6A-437A-804F-AF29F33E18D7}" dt="2023-03-24T08:13:34.382" v="665" actId="478"/>
          <ac:picMkLst>
            <pc:docMk/>
            <pc:sldMk cId="2457519580" sldId="337"/>
            <ac:picMk id="5" creationId="{32D60F6F-D084-042C-1F76-DB751B44E54A}"/>
          </ac:picMkLst>
        </pc:picChg>
        <pc:picChg chg="add mod">
          <ac:chgData name="Claire Theobald" userId="e5e96d6a-dffb-4be3-a7c9-5724c0a71d0d" providerId="ADAL" clId="{D5BBBA40-9E6A-437A-804F-AF29F33E18D7}" dt="2023-03-24T12:59:48.214" v="1295" actId="1076"/>
          <ac:picMkLst>
            <pc:docMk/>
            <pc:sldMk cId="2457519580" sldId="337"/>
            <ac:picMk id="8" creationId="{295E0CAD-F3CA-7EF3-7986-2A5AC9D8F225}"/>
          </ac:picMkLst>
        </pc:picChg>
      </pc:sldChg>
      <pc:sldChg chg="addSp delSp modSp del mod">
        <pc:chgData name="Claire Theobald" userId="e5e96d6a-dffb-4be3-a7c9-5724c0a71d0d" providerId="ADAL" clId="{D5BBBA40-9E6A-437A-804F-AF29F33E18D7}" dt="2023-03-26T08:37:32.723" v="1977" actId="47"/>
        <pc:sldMkLst>
          <pc:docMk/>
          <pc:sldMk cId="1058092201" sldId="338"/>
        </pc:sldMkLst>
        <pc:spChg chg="mod">
          <ac:chgData name="Claire Theobald" userId="e5e96d6a-dffb-4be3-a7c9-5724c0a71d0d" providerId="ADAL" clId="{D5BBBA40-9E6A-437A-804F-AF29F33E18D7}" dt="2023-03-24T12:41:25.319" v="978" actId="1076"/>
          <ac:spMkLst>
            <pc:docMk/>
            <pc:sldMk cId="1058092201" sldId="338"/>
            <ac:spMk id="2" creationId="{00000000-0000-0000-0000-000000000000}"/>
          </ac:spMkLst>
        </pc:spChg>
        <pc:spChg chg="mod">
          <ac:chgData name="Claire Theobald" userId="e5e96d6a-dffb-4be3-a7c9-5724c0a71d0d" providerId="ADAL" clId="{D5BBBA40-9E6A-437A-804F-AF29F33E18D7}" dt="2023-03-24T13:05:52.366" v="1484" actId="113"/>
          <ac:spMkLst>
            <pc:docMk/>
            <pc:sldMk cId="1058092201" sldId="338"/>
            <ac:spMk id="7" creationId="{3B824DAC-4999-EE5C-E841-E90E4F270309}"/>
          </ac:spMkLst>
        </pc:spChg>
        <pc:spChg chg="add del mod">
          <ac:chgData name="Claire Theobald" userId="e5e96d6a-dffb-4be3-a7c9-5724c0a71d0d" providerId="ADAL" clId="{D5BBBA40-9E6A-437A-804F-AF29F33E18D7}" dt="2023-03-24T12:57:21.305" v="1211" actId="478"/>
          <ac:spMkLst>
            <pc:docMk/>
            <pc:sldMk cId="1058092201" sldId="338"/>
            <ac:spMk id="11" creationId="{B20FA334-769E-8096-5B6A-7892D2E2491F}"/>
          </ac:spMkLst>
        </pc:spChg>
        <pc:spChg chg="add del mod">
          <ac:chgData name="Claire Theobald" userId="e5e96d6a-dffb-4be3-a7c9-5724c0a71d0d" providerId="ADAL" clId="{D5BBBA40-9E6A-437A-804F-AF29F33E18D7}" dt="2023-03-24T12:57:25.558" v="1214" actId="478"/>
          <ac:spMkLst>
            <pc:docMk/>
            <pc:sldMk cId="1058092201" sldId="338"/>
            <ac:spMk id="13" creationId="{EA031BD5-76D7-18E1-BAD9-59B79B95F49D}"/>
          </ac:spMkLst>
        </pc:spChg>
        <pc:spChg chg="add del mod">
          <ac:chgData name="Claire Theobald" userId="e5e96d6a-dffb-4be3-a7c9-5724c0a71d0d" providerId="ADAL" clId="{D5BBBA40-9E6A-437A-804F-AF29F33E18D7}" dt="2023-03-24T12:57:22.526" v="1212" actId="478"/>
          <ac:spMkLst>
            <pc:docMk/>
            <pc:sldMk cId="1058092201" sldId="338"/>
            <ac:spMk id="15" creationId="{1DC6344A-396B-EEDF-8042-B3A66683E3AD}"/>
          </ac:spMkLst>
        </pc:spChg>
        <pc:spChg chg="add del mod">
          <ac:chgData name="Claire Theobald" userId="e5e96d6a-dffb-4be3-a7c9-5724c0a71d0d" providerId="ADAL" clId="{D5BBBA40-9E6A-437A-804F-AF29F33E18D7}" dt="2023-03-24T12:57:23.950" v="1213" actId="478"/>
          <ac:spMkLst>
            <pc:docMk/>
            <pc:sldMk cId="1058092201" sldId="338"/>
            <ac:spMk id="17" creationId="{24AD3E98-D338-6E90-8FF5-7E3236D3B914}"/>
          </ac:spMkLst>
        </pc:spChg>
        <pc:spChg chg="add mod">
          <ac:chgData name="Claire Theobald" userId="e5e96d6a-dffb-4be3-a7c9-5724c0a71d0d" providerId="ADAL" clId="{D5BBBA40-9E6A-437A-804F-AF29F33E18D7}" dt="2023-03-24T13:03:35.840" v="1437" actId="1076"/>
          <ac:spMkLst>
            <pc:docMk/>
            <pc:sldMk cId="1058092201" sldId="338"/>
            <ac:spMk id="18" creationId="{574F43D9-4153-C381-3849-53DE8124FE9D}"/>
          </ac:spMkLst>
        </pc:spChg>
        <pc:spChg chg="add mod">
          <ac:chgData name="Claire Theobald" userId="e5e96d6a-dffb-4be3-a7c9-5724c0a71d0d" providerId="ADAL" clId="{D5BBBA40-9E6A-437A-804F-AF29F33E18D7}" dt="2023-03-24T13:03:37.982" v="1438" actId="1076"/>
          <ac:spMkLst>
            <pc:docMk/>
            <pc:sldMk cId="1058092201" sldId="338"/>
            <ac:spMk id="19" creationId="{F2260592-3C9B-798C-3CF0-8F23EE77954C}"/>
          </ac:spMkLst>
        </pc:spChg>
        <pc:spChg chg="add mod">
          <ac:chgData name="Claire Theobald" userId="e5e96d6a-dffb-4be3-a7c9-5724c0a71d0d" providerId="ADAL" clId="{D5BBBA40-9E6A-437A-804F-AF29F33E18D7}" dt="2023-03-24T13:04:42.279" v="1461" actId="113"/>
          <ac:spMkLst>
            <pc:docMk/>
            <pc:sldMk cId="1058092201" sldId="338"/>
            <ac:spMk id="20" creationId="{B29A229C-4A35-D83B-90D1-E6C6E6B7BD4E}"/>
          </ac:spMkLst>
        </pc:spChg>
        <pc:spChg chg="add mod">
          <ac:chgData name="Claire Theobald" userId="e5e96d6a-dffb-4be3-a7c9-5724c0a71d0d" providerId="ADAL" clId="{D5BBBA40-9E6A-437A-804F-AF29F33E18D7}" dt="2023-03-24T13:04:48.146" v="1463" actId="1076"/>
          <ac:spMkLst>
            <pc:docMk/>
            <pc:sldMk cId="1058092201" sldId="338"/>
            <ac:spMk id="21" creationId="{A059EA78-E1A3-9B66-14CD-4A1C6C771AF8}"/>
          </ac:spMkLst>
        </pc:spChg>
        <pc:spChg chg="add mod">
          <ac:chgData name="Claire Theobald" userId="e5e96d6a-dffb-4be3-a7c9-5724c0a71d0d" providerId="ADAL" clId="{D5BBBA40-9E6A-437A-804F-AF29F33E18D7}" dt="2023-03-24T13:04:45.662" v="1462" actId="1076"/>
          <ac:spMkLst>
            <pc:docMk/>
            <pc:sldMk cId="1058092201" sldId="338"/>
            <ac:spMk id="22" creationId="{FEF2A03C-3940-0C27-40E6-D9AD25681168}"/>
          </ac:spMkLst>
        </pc:spChg>
        <pc:spChg chg="add mod">
          <ac:chgData name="Claire Theobald" userId="e5e96d6a-dffb-4be3-a7c9-5724c0a71d0d" providerId="ADAL" clId="{D5BBBA40-9E6A-437A-804F-AF29F33E18D7}" dt="2023-03-24T13:04:42.279" v="1461" actId="113"/>
          <ac:spMkLst>
            <pc:docMk/>
            <pc:sldMk cId="1058092201" sldId="338"/>
            <ac:spMk id="23" creationId="{67549AC2-BEF6-DAD3-1F55-5F66498FFCFB}"/>
          </ac:spMkLst>
        </pc:spChg>
        <pc:spChg chg="add mod">
          <ac:chgData name="Claire Theobald" userId="e5e96d6a-dffb-4be3-a7c9-5724c0a71d0d" providerId="ADAL" clId="{D5BBBA40-9E6A-437A-804F-AF29F33E18D7}" dt="2023-03-24T13:04:42.279" v="1461" actId="113"/>
          <ac:spMkLst>
            <pc:docMk/>
            <pc:sldMk cId="1058092201" sldId="338"/>
            <ac:spMk id="24" creationId="{E1E3C0EB-A571-33A6-FE62-E6607E7943A7}"/>
          </ac:spMkLst>
        </pc:spChg>
        <pc:grpChg chg="add mod">
          <ac:chgData name="Claire Theobald" userId="e5e96d6a-dffb-4be3-a7c9-5724c0a71d0d" providerId="ADAL" clId="{D5BBBA40-9E6A-437A-804F-AF29F33E18D7}" dt="2023-03-24T13:04:10.646" v="1450" actId="1076"/>
          <ac:grpSpMkLst>
            <pc:docMk/>
            <pc:sldMk cId="1058092201" sldId="338"/>
            <ac:grpSpMk id="4" creationId="{0DE3FA1F-694D-1CC9-6CB0-51F61F08B850}"/>
          </ac:grpSpMkLst>
        </pc:grpChg>
        <pc:picChg chg="add del mod">
          <ac:chgData name="Claire Theobald" userId="e5e96d6a-dffb-4be3-a7c9-5724c0a71d0d" providerId="ADAL" clId="{D5BBBA40-9E6A-437A-804F-AF29F33E18D7}" dt="2023-03-24T12:17:59.114" v="702" actId="478"/>
          <ac:picMkLst>
            <pc:docMk/>
            <pc:sldMk cId="1058092201" sldId="338"/>
            <ac:picMk id="3" creationId="{4D6D1F5B-E456-7B24-10FB-ABB07E0BB9FF}"/>
          </ac:picMkLst>
        </pc:picChg>
        <pc:picChg chg="add mod">
          <ac:chgData name="Claire Theobald" userId="e5e96d6a-dffb-4be3-a7c9-5724c0a71d0d" providerId="ADAL" clId="{D5BBBA40-9E6A-437A-804F-AF29F33E18D7}" dt="2023-03-24T13:04:10.646" v="1450" actId="1076"/>
          <ac:picMkLst>
            <pc:docMk/>
            <pc:sldMk cId="1058092201" sldId="338"/>
            <ac:picMk id="5" creationId="{FEAEDAF5-83F6-4340-D29B-0E8550D4895E}"/>
          </ac:picMkLst>
        </pc:picChg>
        <pc:picChg chg="add mod">
          <ac:chgData name="Claire Theobald" userId="e5e96d6a-dffb-4be3-a7c9-5724c0a71d0d" providerId="ADAL" clId="{D5BBBA40-9E6A-437A-804F-AF29F33E18D7}" dt="2023-03-24T13:04:10.646" v="1450" actId="1076"/>
          <ac:picMkLst>
            <pc:docMk/>
            <pc:sldMk cId="1058092201" sldId="338"/>
            <ac:picMk id="6" creationId="{C253D7CE-CB8B-0422-A454-E8E5010108B1}"/>
          </ac:picMkLst>
        </pc:picChg>
        <pc:picChg chg="del">
          <ac:chgData name="Claire Theobald" userId="e5e96d6a-dffb-4be3-a7c9-5724c0a71d0d" providerId="ADAL" clId="{D5BBBA40-9E6A-437A-804F-AF29F33E18D7}" dt="2023-03-24T12:17:50.169" v="698" actId="478"/>
          <ac:picMkLst>
            <pc:docMk/>
            <pc:sldMk cId="1058092201" sldId="338"/>
            <ac:picMk id="8" creationId="{295E0CAD-F3CA-7EF3-7986-2A5AC9D8F225}"/>
          </ac:picMkLst>
        </pc:picChg>
        <pc:cxnChg chg="add mod">
          <ac:chgData name="Claire Theobald" userId="e5e96d6a-dffb-4be3-a7c9-5724c0a71d0d" providerId="ADAL" clId="{D5BBBA40-9E6A-437A-804F-AF29F33E18D7}" dt="2023-03-24T13:04:10.646" v="1450" actId="1076"/>
          <ac:cxnSpMkLst>
            <pc:docMk/>
            <pc:sldMk cId="1058092201" sldId="338"/>
            <ac:cxnSpMk id="9" creationId="{F79B341E-3BFC-2361-9408-B013665CD0CD}"/>
          </ac:cxnSpMkLst>
        </pc:cxnChg>
      </pc:sldChg>
      <pc:sldChg chg="del">
        <pc:chgData name="Claire Theobald" userId="e5e96d6a-dffb-4be3-a7c9-5724c0a71d0d" providerId="ADAL" clId="{D5BBBA40-9E6A-437A-804F-AF29F33E18D7}" dt="2023-03-26T08:38:01.903" v="1979" actId="47"/>
        <pc:sldMkLst>
          <pc:docMk/>
          <pc:sldMk cId="4019755908" sldId="339"/>
        </pc:sldMkLst>
      </pc:sldChg>
      <pc:sldChg chg="addSp delSp modSp mod modAnim">
        <pc:chgData name="Claire Theobald" userId="e5e96d6a-dffb-4be3-a7c9-5724c0a71d0d" providerId="ADAL" clId="{D5BBBA40-9E6A-437A-804F-AF29F33E18D7}" dt="2023-03-28T07:50:50.746" v="8867"/>
        <pc:sldMkLst>
          <pc:docMk/>
          <pc:sldMk cId="526655700" sldId="340"/>
        </pc:sldMkLst>
        <pc:spChg chg="mod">
          <ac:chgData name="Claire Theobald" userId="e5e96d6a-dffb-4be3-a7c9-5724c0a71d0d" providerId="ADAL" clId="{D5BBBA40-9E6A-437A-804F-AF29F33E18D7}" dt="2023-03-26T15:14:37.562" v="7588" actId="1076"/>
          <ac:spMkLst>
            <pc:docMk/>
            <pc:sldMk cId="526655700" sldId="340"/>
            <ac:spMk id="6" creationId="{D33B6B53-0D61-8AC2-9CC9-C7361D893CE4}"/>
          </ac:spMkLst>
        </pc:spChg>
        <pc:spChg chg="add del">
          <ac:chgData name="Claire Theobald" userId="e5e96d6a-dffb-4be3-a7c9-5724c0a71d0d" providerId="ADAL" clId="{D5BBBA40-9E6A-437A-804F-AF29F33E18D7}" dt="2023-03-26T15:14:23.355" v="7583" actId="478"/>
          <ac:spMkLst>
            <pc:docMk/>
            <pc:sldMk cId="526655700" sldId="340"/>
            <ac:spMk id="11" creationId="{01827E11-04A6-9200-A1D3-92149B82616C}"/>
          </ac:spMkLst>
        </pc:spChg>
        <pc:spChg chg="mod">
          <ac:chgData name="Claire Theobald" userId="e5e96d6a-dffb-4be3-a7c9-5724c0a71d0d" providerId="ADAL" clId="{D5BBBA40-9E6A-437A-804F-AF29F33E18D7}" dt="2023-03-28T07:04:06.380" v="8713" actId="20577"/>
          <ac:spMkLst>
            <pc:docMk/>
            <pc:sldMk cId="526655700" sldId="340"/>
            <ac:spMk id="12" creationId="{B9E364F7-1D53-40F6-0229-8209B798BA27}"/>
          </ac:spMkLst>
        </pc:spChg>
        <pc:spChg chg="add mod">
          <ac:chgData name="Claire Theobald" userId="e5e96d6a-dffb-4be3-a7c9-5724c0a71d0d" providerId="ADAL" clId="{D5BBBA40-9E6A-437A-804F-AF29F33E18D7}" dt="2023-03-28T07:36:49.121" v="8752" actId="1076"/>
          <ac:spMkLst>
            <pc:docMk/>
            <pc:sldMk cId="526655700" sldId="340"/>
            <ac:spMk id="13" creationId="{19D8CA29-2CDA-7FF7-8879-46142AAC4C6E}"/>
          </ac:spMkLst>
        </pc:spChg>
        <pc:picChg chg="add mod">
          <ac:chgData name="Claire Theobald" userId="e5e96d6a-dffb-4be3-a7c9-5724c0a71d0d" providerId="ADAL" clId="{D5BBBA40-9E6A-437A-804F-AF29F33E18D7}" dt="2023-03-26T15:23:52.136" v="7723" actId="1076"/>
          <ac:picMkLst>
            <pc:docMk/>
            <pc:sldMk cId="526655700" sldId="340"/>
            <ac:picMk id="4" creationId="{DF30DD77-A95C-9F0D-F6B5-2B6406177F12}"/>
          </ac:picMkLst>
        </pc:picChg>
        <pc:picChg chg="del">
          <ac:chgData name="Claire Theobald" userId="e5e96d6a-dffb-4be3-a7c9-5724c0a71d0d" providerId="ADAL" clId="{D5BBBA40-9E6A-437A-804F-AF29F33E18D7}" dt="2023-03-26T15:13:36.498" v="7559" actId="478"/>
          <ac:picMkLst>
            <pc:docMk/>
            <pc:sldMk cId="526655700" sldId="340"/>
            <ac:picMk id="7" creationId="{EA853A2B-80D0-96B7-B886-EBB54CC8BE1E}"/>
          </ac:picMkLst>
        </pc:picChg>
        <pc:picChg chg="add mod">
          <ac:chgData name="Claire Theobald" userId="e5e96d6a-dffb-4be3-a7c9-5724c0a71d0d" providerId="ADAL" clId="{D5BBBA40-9E6A-437A-804F-AF29F33E18D7}" dt="2023-03-26T15:23:54.976" v="7725" actId="1076"/>
          <ac:picMkLst>
            <pc:docMk/>
            <pc:sldMk cId="526655700" sldId="340"/>
            <ac:picMk id="8" creationId="{559D3364-0D29-1E08-B4BC-55C8FAB7C073}"/>
          </ac:picMkLst>
        </pc:picChg>
        <pc:picChg chg="add del mod">
          <ac:chgData name="Claire Theobald" userId="e5e96d6a-dffb-4be3-a7c9-5724c0a71d0d" providerId="ADAL" clId="{D5BBBA40-9E6A-437A-804F-AF29F33E18D7}" dt="2023-03-26T15:23:59.671" v="7726" actId="21"/>
          <ac:picMkLst>
            <pc:docMk/>
            <pc:sldMk cId="526655700" sldId="340"/>
            <ac:picMk id="10" creationId="{C11BFAB3-70BE-DA13-88CD-C4BB16385A4D}"/>
          </ac:picMkLst>
        </pc:picChg>
        <pc:picChg chg="add del mod">
          <ac:chgData name="Claire Theobald" userId="e5e96d6a-dffb-4be3-a7c9-5724c0a71d0d" providerId="ADAL" clId="{D5BBBA40-9E6A-437A-804F-AF29F33E18D7}" dt="2023-03-26T15:52:44.985" v="8209" actId="478"/>
          <ac:picMkLst>
            <pc:docMk/>
            <pc:sldMk cId="526655700" sldId="340"/>
            <ac:picMk id="15" creationId="{333F6738-A862-AEB2-475F-8223F9A61A29}"/>
          </ac:picMkLst>
        </pc:picChg>
        <pc:picChg chg="add mod modCrop">
          <ac:chgData name="Claire Theobald" userId="e5e96d6a-dffb-4be3-a7c9-5724c0a71d0d" providerId="ADAL" clId="{D5BBBA40-9E6A-437A-804F-AF29F33E18D7}" dt="2023-03-26T15:23:50.929" v="7722" actId="1076"/>
          <ac:picMkLst>
            <pc:docMk/>
            <pc:sldMk cId="526655700" sldId="340"/>
            <ac:picMk id="17" creationId="{B08BDAD4-D75C-151F-2DC1-A455B5FDB228}"/>
          </ac:picMkLst>
        </pc:picChg>
        <pc:picChg chg="add mod modCrop">
          <ac:chgData name="Claire Theobald" userId="e5e96d6a-dffb-4be3-a7c9-5724c0a71d0d" providerId="ADAL" clId="{D5BBBA40-9E6A-437A-804F-AF29F33E18D7}" dt="2023-03-26T15:52:50.520" v="8212" actId="1076"/>
          <ac:picMkLst>
            <pc:docMk/>
            <pc:sldMk cId="526655700" sldId="340"/>
            <ac:picMk id="19" creationId="{0FBBD2F2-DB1F-7CF6-5460-6C7C3D073E1B}"/>
          </ac:picMkLst>
        </pc:picChg>
      </pc:sldChg>
      <pc:sldChg chg="addSp delSp modSp del mod ord delAnim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3716884143" sldId="340"/>
        </pc:sldMkLst>
        <pc:spChg chg="add del mod">
          <ac:chgData name="Claire Theobald" userId="e5e96d6a-dffb-4be3-a7c9-5724c0a71d0d" providerId="ADAL" clId="{D5BBBA40-9E6A-437A-804F-AF29F33E18D7}" dt="2023-03-26T09:47:03.637" v="2407" actId="478"/>
          <ac:spMkLst>
            <pc:docMk/>
            <pc:sldMk cId="3716884143" sldId="340"/>
            <ac:spMk id="3" creationId="{89367824-C8C0-52EF-52F8-37A3BE866E60}"/>
          </ac:spMkLst>
        </pc:spChg>
        <pc:spChg chg="add del mod">
          <ac:chgData name="Claire Theobald" userId="e5e96d6a-dffb-4be3-a7c9-5724c0a71d0d" providerId="ADAL" clId="{D5BBBA40-9E6A-437A-804F-AF29F33E18D7}" dt="2023-03-26T09:47:02.203" v="2406" actId="478"/>
          <ac:spMkLst>
            <pc:docMk/>
            <pc:sldMk cId="3716884143" sldId="340"/>
            <ac:spMk id="4" creationId="{455008AC-C329-1035-9EC3-8434BBB6AD8F}"/>
          </ac:spMkLst>
        </pc:spChg>
        <pc:spChg chg="add del mod">
          <ac:chgData name="Claire Theobald" userId="e5e96d6a-dffb-4be3-a7c9-5724c0a71d0d" providerId="ADAL" clId="{D5BBBA40-9E6A-437A-804F-AF29F33E18D7}" dt="2023-03-26T09:47:01.118" v="2405" actId="478"/>
          <ac:spMkLst>
            <pc:docMk/>
            <pc:sldMk cId="3716884143" sldId="340"/>
            <ac:spMk id="5" creationId="{53EFB009-3C7F-1646-81C5-1DFFA60BF3F1}"/>
          </ac:spMkLst>
        </pc:spChg>
        <pc:spChg chg="add mod">
          <ac:chgData name="Claire Theobald" userId="e5e96d6a-dffb-4be3-a7c9-5724c0a71d0d" providerId="ADAL" clId="{D5BBBA40-9E6A-437A-804F-AF29F33E18D7}" dt="2023-03-26T10:07:29.984" v="3040" actId="1076"/>
          <ac:spMkLst>
            <pc:docMk/>
            <pc:sldMk cId="3716884143" sldId="340"/>
            <ac:spMk id="6" creationId="{D33B6B53-0D61-8AC2-9CC9-C7361D893CE4}"/>
          </ac:spMkLst>
        </pc:spChg>
        <pc:spChg chg="del">
          <ac:chgData name="Claire Theobald" userId="e5e96d6a-dffb-4be3-a7c9-5724c0a71d0d" providerId="ADAL" clId="{D5BBBA40-9E6A-437A-804F-AF29F33E18D7}" dt="2023-03-26T08:38:08.758" v="1980" actId="478"/>
          <ac:spMkLst>
            <pc:docMk/>
            <pc:sldMk cId="3716884143" sldId="340"/>
            <ac:spMk id="7" creationId="{3B824DAC-4999-EE5C-E841-E90E4F270309}"/>
          </ac:spMkLst>
        </pc:spChg>
        <pc:spChg chg="add del mod">
          <ac:chgData name="Claire Theobald" userId="e5e96d6a-dffb-4be3-a7c9-5724c0a71d0d" providerId="ADAL" clId="{D5BBBA40-9E6A-437A-804F-AF29F33E18D7}" dt="2023-03-26T09:47:04.957" v="2408" actId="478"/>
          <ac:spMkLst>
            <pc:docMk/>
            <pc:sldMk cId="3716884143" sldId="340"/>
            <ac:spMk id="8" creationId="{6CE5759F-CF4D-6023-1CF3-5FBB0E4A2502}"/>
          </ac:spMkLst>
        </pc:spChg>
        <pc:spChg chg="add del mod">
          <ac:chgData name="Claire Theobald" userId="e5e96d6a-dffb-4be3-a7c9-5724c0a71d0d" providerId="ADAL" clId="{D5BBBA40-9E6A-437A-804F-AF29F33E18D7}" dt="2023-03-26T10:07:18.223" v="3034" actId="478"/>
          <ac:spMkLst>
            <pc:docMk/>
            <pc:sldMk cId="3716884143" sldId="340"/>
            <ac:spMk id="9" creationId="{AB3E6AA5-BF6A-967C-A191-E7C20254F3BB}"/>
          </ac:spMkLst>
        </pc:spChg>
        <pc:spChg chg="add mod">
          <ac:chgData name="Claire Theobald" userId="e5e96d6a-dffb-4be3-a7c9-5724c0a71d0d" providerId="ADAL" clId="{D5BBBA40-9E6A-437A-804F-AF29F33E18D7}" dt="2023-03-26T09:54:09.348" v="2554" actId="113"/>
          <ac:spMkLst>
            <pc:docMk/>
            <pc:sldMk cId="3716884143" sldId="340"/>
            <ac:spMk id="11" creationId="{01827E11-04A6-9200-A1D3-92149B82616C}"/>
          </ac:spMkLst>
        </pc:spChg>
        <pc:spChg chg="add mod">
          <ac:chgData name="Claire Theobald" userId="e5e96d6a-dffb-4be3-a7c9-5724c0a71d0d" providerId="ADAL" clId="{D5BBBA40-9E6A-437A-804F-AF29F33E18D7}" dt="2023-03-26T10:07:24.231" v="3037" actId="1076"/>
          <ac:spMkLst>
            <pc:docMk/>
            <pc:sldMk cId="3716884143" sldId="340"/>
            <ac:spMk id="12" creationId="{B9E364F7-1D53-40F6-0229-8209B798BA27}"/>
          </ac:spMkLst>
        </pc:spChg>
        <pc:spChg chg="add del mod">
          <ac:chgData name="Claire Theobald" userId="e5e96d6a-dffb-4be3-a7c9-5724c0a71d0d" providerId="ADAL" clId="{D5BBBA40-9E6A-437A-804F-AF29F33E18D7}" dt="2023-03-26T10:07:16.658" v="3033" actId="478"/>
          <ac:spMkLst>
            <pc:docMk/>
            <pc:sldMk cId="3716884143" sldId="340"/>
            <ac:spMk id="13" creationId="{21CD893B-9931-F64D-3953-89019278C1F8}"/>
          </ac:spMkLst>
        </pc:spChg>
        <pc:spChg chg="add del mod">
          <ac:chgData name="Claire Theobald" userId="e5e96d6a-dffb-4be3-a7c9-5724c0a71d0d" providerId="ADAL" clId="{D5BBBA40-9E6A-437A-804F-AF29F33E18D7}" dt="2023-03-26T10:07:19.440" v="3035" actId="478"/>
          <ac:spMkLst>
            <pc:docMk/>
            <pc:sldMk cId="3716884143" sldId="340"/>
            <ac:spMk id="14" creationId="{498B94F1-927B-8179-DF40-227E000E8587}"/>
          </ac:spMkLst>
        </pc:spChg>
        <pc:picChg chg="add mod">
          <ac:chgData name="Claire Theobald" userId="e5e96d6a-dffb-4be3-a7c9-5724c0a71d0d" providerId="ADAL" clId="{D5BBBA40-9E6A-437A-804F-AF29F33E18D7}" dt="2023-03-26T10:07:27.489" v="3039" actId="14100"/>
          <ac:picMkLst>
            <pc:docMk/>
            <pc:sldMk cId="3716884143" sldId="340"/>
            <ac:picMk id="7" creationId="{EA853A2B-80D0-96B7-B886-EBB54CC8BE1E}"/>
          </ac:picMkLst>
        </pc:picChg>
      </pc:sldChg>
      <pc:sldChg chg="modSp del mod ord">
        <pc:chgData name="Claire Theobald" userId="e5e96d6a-dffb-4be3-a7c9-5724c0a71d0d" providerId="ADAL" clId="{D5BBBA40-9E6A-437A-804F-AF29F33E18D7}" dt="2023-03-26T11:49:16.552" v="5149" actId="2696"/>
        <pc:sldMkLst>
          <pc:docMk/>
          <pc:sldMk cId="586343270" sldId="341"/>
        </pc:sldMkLst>
        <pc:spChg chg="mod">
          <ac:chgData name="Claire Theobald" userId="e5e96d6a-dffb-4be3-a7c9-5724c0a71d0d" providerId="ADAL" clId="{D5BBBA40-9E6A-437A-804F-AF29F33E18D7}" dt="2023-03-24T12:28:58.314" v="931" actId="20577"/>
          <ac:spMkLst>
            <pc:docMk/>
            <pc:sldMk cId="586343270" sldId="341"/>
            <ac:spMk id="7" creationId="{3B824DAC-4999-EE5C-E841-E90E4F270309}"/>
          </ac:spMkLst>
        </pc:spChg>
      </pc:sldChg>
      <pc:sldChg chg="del">
        <pc:chgData name="Claire Theobald" userId="e5e96d6a-dffb-4be3-a7c9-5724c0a71d0d" providerId="ADAL" clId="{D5BBBA40-9E6A-437A-804F-AF29F33E18D7}" dt="2023-03-26T16:18:26.946" v="8513" actId="47"/>
        <pc:sldMkLst>
          <pc:docMk/>
          <pc:sldMk cId="1057377344" sldId="341"/>
        </pc:sldMkLst>
      </pc:sldChg>
      <pc:sldChg chg="del ord">
        <pc:chgData name="Claire Theobald" userId="e5e96d6a-dffb-4be3-a7c9-5724c0a71d0d" providerId="ADAL" clId="{D5BBBA40-9E6A-437A-804F-AF29F33E18D7}" dt="2023-03-26T11:48:26.465" v="5148" actId="47"/>
        <pc:sldMkLst>
          <pc:docMk/>
          <pc:sldMk cId="3547006085" sldId="342"/>
        </pc:sldMkLst>
      </pc:sldChg>
      <pc:sldChg chg="addSp delSp modSp del mod ord delAnim modAnim">
        <pc:chgData name="Claire Theobald" userId="e5e96d6a-dffb-4be3-a7c9-5724c0a71d0d" providerId="ADAL" clId="{D5BBBA40-9E6A-437A-804F-AF29F33E18D7}" dt="2023-03-26T14:54:13.810" v="7434" actId="47"/>
        <pc:sldMkLst>
          <pc:docMk/>
          <pc:sldMk cId="2065591109" sldId="343"/>
        </pc:sldMkLst>
        <pc:spChg chg="mod">
          <ac:chgData name="Claire Theobald" userId="e5e96d6a-dffb-4be3-a7c9-5724c0a71d0d" providerId="ADAL" clId="{D5BBBA40-9E6A-437A-804F-AF29F33E18D7}" dt="2023-03-26T13:29:10.508" v="6261" actId="1076"/>
          <ac:spMkLst>
            <pc:docMk/>
            <pc:sldMk cId="2065591109" sldId="343"/>
            <ac:spMk id="3" creationId="{9E47948F-0458-453F-E936-DBD6D25E4F2E}"/>
          </ac:spMkLst>
        </pc:spChg>
        <pc:spChg chg="del">
          <ac:chgData name="Claire Theobald" userId="e5e96d6a-dffb-4be3-a7c9-5724c0a71d0d" providerId="ADAL" clId="{D5BBBA40-9E6A-437A-804F-AF29F33E18D7}" dt="2023-03-26T12:46:11.840" v="5768" actId="478"/>
          <ac:spMkLst>
            <pc:docMk/>
            <pc:sldMk cId="2065591109" sldId="343"/>
            <ac:spMk id="7" creationId="{F9989751-91DE-8548-922E-4708836474E5}"/>
          </ac:spMkLst>
        </pc:spChg>
        <pc:spChg chg="del">
          <ac:chgData name="Claire Theobald" userId="e5e96d6a-dffb-4be3-a7c9-5724c0a71d0d" providerId="ADAL" clId="{D5BBBA40-9E6A-437A-804F-AF29F33E18D7}" dt="2023-03-26T12:46:09.987" v="5767" actId="478"/>
          <ac:spMkLst>
            <pc:docMk/>
            <pc:sldMk cId="2065591109" sldId="343"/>
            <ac:spMk id="8" creationId="{FC122E07-1469-6C2C-7B0E-F8CBEC5D016D}"/>
          </ac:spMkLst>
        </pc:spChg>
        <pc:spChg chg="mod">
          <ac:chgData name="Claire Theobald" userId="e5e96d6a-dffb-4be3-a7c9-5724c0a71d0d" providerId="ADAL" clId="{D5BBBA40-9E6A-437A-804F-AF29F33E18D7}" dt="2023-03-26T13:29:26.724" v="6266" actId="1076"/>
          <ac:spMkLst>
            <pc:docMk/>
            <pc:sldMk cId="2065591109" sldId="343"/>
            <ac:spMk id="11" creationId="{B20FA334-769E-8096-5B6A-7892D2E2491F}"/>
          </ac:spMkLst>
        </pc:spChg>
        <pc:spChg chg="mod">
          <ac:chgData name="Claire Theobald" userId="e5e96d6a-dffb-4be3-a7c9-5724c0a71d0d" providerId="ADAL" clId="{D5BBBA40-9E6A-437A-804F-AF29F33E18D7}" dt="2023-03-26T13:29:10.508" v="6261" actId="1076"/>
          <ac:spMkLst>
            <pc:docMk/>
            <pc:sldMk cId="2065591109" sldId="343"/>
            <ac:spMk id="13" creationId="{EA031BD5-76D7-18E1-BAD9-59B79B95F49D}"/>
          </ac:spMkLst>
        </pc:spChg>
        <pc:spChg chg="mod">
          <ac:chgData name="Claire Theobald" userId="e5e96d6a-dffb-4be3-a7c9-5724c0a71d0d" providerId="ADAL" clId="{D5BBBA40-9E6A-437A-804F-AF29F33E18D7}" dt="2023-03-26T14:14:23.235" v="6728" actId="1076"/>
          <ac:spMkLst>
            <pc:docMk/>
            <pc:sldMk cId="2065591109" sldId="343"/>
            <ac:spMk id="15" creationId="{1DC6344A-396B-EEDF-8042-B3A66683E3AD}"/>
          </ac:spMkLst>
        </pc:spChg>
        <pc:spChg chg="mod">
          <ac:chgData name="Claire Theobald" userId="e5e96d6a-dffb-4be3-a7c9-5724c0a71d0d" providerId="ADAL" clId="{D5BBBA40-9E6A-437A-804F-AF29F33E18D7}" dt="2023-03-26T13:30:40.355" v="6330" actId="1076"/>
          <ac:spMkLst>
            <pc:docMk/>
            <pc:sldMk cId="2065591109" sldId="343"/>
            <ac:spMk id="17" creationId="{24AD3E98-D338-6E90-8FF5-7E3236D3B914}"/>
          </ac:spMkLst>
        </pc:spChg>
        <pc:spChg chg="add mod">
          <ac:chgData name="Claire Theobald" userId="e5e96d6a-dffb-4be3-a7c9-5724c0a71d0d" providerId="ADAL" clId="{D5BBBA40-9E6A-437A-804F-AF29F33E18D7}" dt="2023-03-26T13:29:16.868" v="6263" actId="1076"/>
          <ac:spMkLst>
            <pc:docMk/>
            <pc:sldMk cId="2065591109" sldId="343"/>
            <ac:spMk id="37" creationId="{D4ED6528-EB49-4E5A-19BD-5AD9754EC38B}"/>
          </ac:spMkLst>
        </pc:spChg>
        <pc:spChg chg="add mod">
          <ac:chgData name="Claire Theobald" userId="e5e96d6a-dffb-4be3-a7c9-5724c0a71d0d" providerId="ADAL" clId="{D5BBBA40-9E6A-437A-804F-AF29F33E18D7}" dt="2023-03-26T13:31:35.197" v="6367" actId="20577"/>
          <ac:spMkLst>
            <pc:docMk/>
            <pc:sldMk cId="2065591109" sldId="343"/>
            <ac:spMk id="50" creationId="{9D32A892-E1DB-0609-0BE1-1B6F4C372E32}"/>
          </ac:spMkLst>
        </pc:spChg>
        <pc:grpChg chg="del mod">
          <ac:chgData name="Claire Theobald" userId="e5e96d6a-dffb-4be3-a7c9-5724c0a71d0d" providerId="ADAL" clId="{D5BBBA40-9E6A-437A-804F-AF29F33E18D7}" dt="2023-03-26T13:18:50.868" v="6070" actId="165"/>
          <ac:grpSpMkLst>
            <pc:docMk/>
            <pc:sldMk cId="2065591109" sldId="343"/>
            <ac:grpSpMk id="4" creationId="{0DE3FA1F-694D-1CC9-6CB0-51F61F08B850}"/>
          </ac:grpSpMkLst>
        </pc:grpChg>
        <pc:grpChg chg="add mod">
          <ac:chgData name="Claire Theobald" userId="e5e96d6a-dffb-4be3-a7c9-5724c0a71d0d" providerId="ADAL" clId="{D5BBBA40-9E6A-437A-804F-AF29F33E18D7}" dt="2023-03-26T13:29:19.404" v="6264" actId="1076"/>
          <ac:grpSpMkLst>
            <pc:docMk/>
            <pc:sldMk cId="2065591109" sldId="343"/>
            <ac:grpSpMk id="41" creationId="{0EF3098A-9EB7-FE85-7FDB-5B5D97F04EC1}"/>
          </ac:grpSpMkLst>
        </pc:grpChg>
        <pc:picChg chg="mod topLvl">
          <ac:chgData name="Claire Theobald" userId="e5e96d6a-dffb-4be3-a7c9-5724c0a71d0d" providerId="ADAL" clId="{D5BBBA40-9E6A-437A-804F-AF29F33E18D7}" dt="2023-03-26T13:31:06.028" v="6332" actId="1076"/>
          <ac:picMkLst>
            <pc:docMk/>
            <pc:sldMk cId="2065591109" sldId="343"/>
            <ac:picMk id="5" creationId="{FEAEDAF5-83F6-4340-D29B-0E8550D4895E}"/>
          </ac:picMkLst>
        </pc:picChg>
        <pc:picChg chg="mod topLvl">
          <ac:chgData name="Claire Theobald" userId="e5e96d6a-dffb-4be3-a7c9-5724c0a71d0d" providerId="ADAL" clId="{D5BBBA40-9E6A-437A-804F-AF29F33E18D7}" dt="2023-03-26T13:29:10.508" v="6261" actId="1076"/>
          <ac:picMkLst>
            <pc:docMk/>
            <pc:sldMk cId="2065591109" sldId="343"/>
            <ac:picMk id="6" creationId="{C253D7CE-CB8B-0422-A454-E8E5010108B1}"/>
          </ac:picMkLst>
        </pc:picChg>
        <pc:picChg chg="add mod">
          <ac:chgData name="Claire Theobald" userId="e5e96d6a-dffb-4be3-a7c9-5724c0a71d0d" providerId="ADAL" clId="{D5BBBA40-9E6A-437A-804F-AF29F33E18D7}" dt="2023-03-26T13:29:19.404" v="6264" actId="1076"/>
          <ac:picMkLst>
            <pc:docMk/>
            <pc:sldMk cId="2065591109" sldId="343"/>
            <ac:picMk id="42" creationId="{41FB1695-32E3-34D7-DA46-60E135072058}"/>
          </ac:picMkLst>
        </pc:picChg>
        <pc:picChg chg="add mod">
          <ac:chgData name="Claire Theobald" userId="e5e96d6a-dffb-4be3-a7c9-5724c0a71d0d" providerId="ADAL" clId="{D5BBBA40-9E6A-437A-804F-AF29F33E18D7}" dt="2023-03-26T13:29:19.404" v="6264" actId="1076"/>
          <ac:picMkLst>
            <pc:docMk/>
            <pc:sldMk cId="2065591109" sldId="343"/>
            <ac:picMk id="43" creationId="{5C4120C8-5344-DEB5-5BC2-C501F116F0BE}"/>
          </ac:picMkLst>
        </pc:picChg>
        <pc:picChg chg="add mod">
          <ac:chgData name="Claire Theobald" userId="e5e96d6a-dffb-4be3-a7c9-5724c0a71d0d" providerId="ADAL" clId="{D5BBBA40-9E6A-437A-804F-AF29F33E18D7}" dt="2023-03-26T13:29:19.404" v="6264" actId="1076"/>
          <ac:picMkLst>
            <pc:docMk/>
            <pc:sldMk cId="2065591109" sldId="343"/>
            <ac:picMk id="44" creationId="{770D98C8-B466-8317-2255-1882F7E9FAB4}"/>
          </ac:picMkLst>
        </pc:picChg>
        <pc:picChg chg="add mod">
          <ac:chgData name="Claire Theobald" userId="e5e96d6a-dffb-4be3-a7c9-5724c0a71d0d" providerId="ADAL" clId="{D5BBBA40-9E6A-437A-804F-AF29F33E18D7}" dt="2023-03-26T13:29:19.404" v="6264" actId="1076"/>
          <ac:picMkLst>
            <pc:docMk/>
            <pc:sldMk cId="2065591109" sldId="343"/>
            <ac:picMk id="45" creationId="{93AD3F82-26CF-DD4C-164B-8EE21E9C4AB9}"/>
          </ac:picMkLst>
        </pc:picChg>
        <pc:picChg chg="add mod">
          <ac:chgData name="Claire Theobald" userId="e5e96d6a-dffb-4be3-a7c9-5724c0a71d0d" providerId="ADAL" clId="{D5BBBA40-9E6A-437A-804F-AF29F33E18D7}" dt="2023-03-26T13:29:19.404" v="6264" actId="1076"/>
          <ac:picMkLst>
            <pc:docMk/>
            <pc:sldMk cId="2065591109" sldId="343"/>
            <ac:picMk id="46" creationId="{134D5ECB-6B3B-CDD6-9DAB-F89DC44C345D}"/>
          </ac:picMkLst>
        </pc:picChg>
        <pc:picChg chg="add mod">
          <ac:chgData name="Claire Theobald" userId="e5e96d6a-dffb-4be3-a7c9-5724c0a71d0d" providerId="ADAL" clId="{D5BBBA40-9E6A-437A-804F-AF29F33E18D7}" dt="2023-03-26T13:29:19.404" v="6264" actId="1076"/>
          <ac:picMkLst>
            <pc:docMk/>
            <pc:sldMk cId="2065591109" sldId="343"/>
            <ac:picMk id="47" creationId="{FDBB3ADD-EC18-AABA-18DF-21D983B73478}"/>
          </ac:picMkLst>
        </pc:picChg>
        <pc:picChg chg="add mod">
          <ac:chgData name="Claire Theobald" userId="e5e96d6a-dffb-4be3-a7c9-5724c0a71d0d" providerId="ADAL" clId="{D5BBBA40-9E6A-437A-804F-AF29F33E18D7}" dt="2023-03-26T13:29:19.404" v="6264" actId="1076"/>
          <ac:picMkLst>
            <pc:docMk/>
            <pc:sldMk cId="2065591109" sldId="343"/>
            <ac:picMk id="48" creationId="{F2751599-9C5A-5780-A699-C4A0A894A7A5}"/>
          </ac:picMkLst>
        </pc:picChg>
        <pc:cxnChg chg="del">
          <ac:chgData name="Claire Theobald" userId="e5e96d6a-dffb-4be3-a7c9-5724c0a71d0d" providerId="ADAL" clId="{D5BBBA40-9E6A-437A-804F-AF29F33E18D7}" dt="2023-03-26T13:18:39.682" v="6066" actId="478"/>
          <ac:cxnSpMkLst>
            <pc:docMk/>
            <pc:sldMk cId="2065591109" sldId="343"/>
            <ac:cxnSpMk id="10" creationId="{02FD0204-DF22-0DBA-23D1-0E627290ADBD}"/>
          </ac:cxnSpMkLst>
        </pc:cxnChg>
        <pc:cxnChg chg="del mod">
          <ac:chgData name="Claire Theobald" userId="e5e96d6a-dffb-4be3-a7c9-5724c0a71d0d" providerId="ADAL" clId="{D5BBBA40-9E6A-437A-804F-AF29F33E18D7}" dt="2023-03-26T13:18:37.936" v="6065" actId="478"/>
          <ac:cxnSpMkLst>
            <pc:docMk/>
            <pc:sldMk cId="2065591109" sldId="343"/>
            <ac:cxnSpMk id="14" creationId="{59911354-4A13-1B40-4AA7-692741D16BCC}"/>
          </ac:cxnSpMkLst>
        </pc:cxnChg>
        <pc:cxnChg chg="del mod">
          <ac:chgData name="Claire Theobald" userId="e5e96d6a-dffb-4be3-a7c9-5724c0a71d0d" providerId="ADAL" clId="{D5BBBA40-9E6A-437A-804F-AF29F33E18D7}" dt="2023-03-26T13:18:44.333" v="6068" actId="478"/>
          <ac:cxnSpMkLst>
            <pc:docMk/>
            <pc:sldMk cId="2065591109" sldId="343"/>
            <ac:cxnSpMk id="24" creationId="{06F60F64-F376-0534-51DE-3B513574318A}"/>
          </ac:cxnSpMkLst>
        </pc:cxnChg>
        <pc:cxnChg chg="del">
          <ac:chgData name="Claire Theobald" userId="e5e96d6a-dffb-4be3-a7c9-5724c0a71d0d" providerId="ADAL" clId="{D5BBBA40-9E6A-437A-804F-AF29F33E18D7}" dt="2023-03-26T13:18:46.287" v="6069" actId="478"/>
          <ac:cxnSpMkLst>
            <pc:docMk/>
            <pc:sldMk cId="2065591109" sldId="343"/>
            <ac:cxnSpMk id="28" creationId="{4FB18E5A-C71E-41BF-A2D3-9680BE39944D}"/>
          </ac:cxnSpMkLst>
        </pc:cxnChg>
        <pc:cxnChg chg="add mod">
          <ac:chgData name="Claire Theobald" userId="e5e96d6a-dffb-4be3-a7c9-5724c0a71d0d" providerId="ADAL" clId="{D5BBBA40-9E6A-437A-804F-AF29F33E18D7}" dt="2023-03-26T13:29:10.508" v="6261" actId="1076"/>
          <ac:cxnSpMkLst>
            <pc:docMk/>
            <pc:sldMk cId="2065591109" sldId="343"/>
            <ac:cxnSpMk id="31" creationId="{F1765B47-E0DB-50E1-C024-DF4DA0F4F372}"/>
          </ac:cxnSpMkLst>
        </pc:cxnChg>
        <pc:cxnChg chg="add del mod">
          <ac:chgData name="Claire Theobald" userId="e5e96d6a-dffb-4be3-a7c9-5724c0a71d0d" providerId="ADAL" clId="{D5BBBA40-9E6A-437A-804F-AF29F33E18D7}" dt="2023-03-26T13:27:49.189" v="6200" actId="478"/>
          <ac:cxnSpMkLst>
            <pc:docMk/>
            <pc:sldMk cId="2065591109" sldId="343"/>
            <ac:cxnSpMk id="34" creationId="{8B4376E3-4089-0370-47E8-BAFDC0080D54}"/>
          </ac:cxnSpMkLst>
        </pc:cxnChg>
        <pc:cxnChg chg="del mod">
          <ac:chgData name="Claire Theobald" userId="e5e96d6a-dffb-4be3-a7c9-5724c0a71d0d" providerId="ADAL" clId="{D5BBBA40-9E6A-437A-804F-AF29F33E18D7}" dt="2023-03-26T13:19:14.869" v="6077" actId="478"/>
          <ac:cxnSpMkLst>
            <pc:docMk/>
            <pc:sldMk cId="2065591109" sldId="343"/>
            <ac:cxnSpMk id="35" creationId="{0C550F94-441F-EC37-4FE8-4D5D0A1F9639}"/>
          </ac:cxnSpMkLst>
        </pc:cxnChg>
      </pc:sldChg>
      <pc:sldChg chg="addSp delSp modSp del mod ord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3443635239" sldId="343"/>
        </pc:sldMkLst>
        <pc:spChg chg="add mod">
          <ac:chgData name="Claire Theobald" userId="e5e96d6a-dffb-4be3-a7c9-5724c0a71d0d" providerId="ADAL" clId="{D5BBBA40-9E6A-437A-804F-AF29F33E18D7}" dt="2023-03-24T13:09:50.119" v="1561" actId="255"/>
          <ac:spMkLst>
            <pc:docMk/>
            <pc:sldMk cId="3443635239" sldId="343"/>
            <ac:spMk id="3" creationId="{9E47948F-0458-453F-E936-DBD6D25E4F2E}"/>
          </ac:spMkLst>
        </pc:spChg>
        <pc:spChg chg="del">
          <ac:chgData name="Claire Theobald" userId="e5e96d6a-dffb-4be3-a7c9-5724c0a71d0d" providerId="ADAL" clId="{D5BBBA40-9E6A-437A-804F-AF29F33E18D7}" dt="2023-03-24T12:43:40.223" v="1014" actId="478"/>
          <ac:spMkLst>
            <pc:docMk/>
            <pc:sldMk cId="3443635239" sldId="343"/>
            <ac:spMk id="7" creationId="{3B824DAC-4999-EE5C-E841-E90E4F270309}"/>
          </ac:spMkLst>
        </pc:spChg>
        <pc:spChg chg="add mod">
          <ac:chgData name="Claire Theobald" userId="e5e96d6a-dffb-4be3-a7c9-5724c0a71d0d" providerId="ADAL" clId="{D5BBBA40-9E6A-437A-804F-AF29F33E18D7}" dt="2023-03-26T08:25:55.109" v="1665" actId="207"/>
          <ac:spMkLst>
            <pc:docMk/>
            <pc:sldMk cId="3443635239" sldId="343"/>
            <ac:spMk id="7" creationId="{F9989751-91DE-8548-922E-4708836474E5}"/>
          </ac:spMkLst>
        </pc:spChg>
        <pc:spChg chg="add mod">
          <ac:chgData name="Claire Theobald" userId="e5e96d6a-dffb-4be3-a7c9-5724c0a71d0d" providerId="ADAL" clId="{D5BBBA40-9E6A-437A-804F-AF29F33E18D7}" dt="2023-03-26T08:26:31.650" v="1719" actId="1076"/>
          <ac:spMkLst>
            <pc:docMk/>
            <pc:sldMk cId="3443635239" sldId="343"/>
            <ac:spMk id="8" creationId="{FC122E07-1469-6C2C-7B0E-F8CBEC5D016D}"/>
          </ac:spMkLst>
        </pc:spChg>
        <pc:spChg chg="mod">
          <ac:chgData name="Claire Theobald" userId="e5e96d6a-dffb-4be3-a7c9-5724c0a71d0d" providerId="ADAL" clId="{D5BBBA40-9E6A-437A-804F-AF29F33E18D7}" dt="2023-03-24T13:09:50.119" v="1561" actId="255"/>
          <ac:spMkLst>
            <pc:docMk/>
            <pc:sldMk cId="3443635239" sldId="343"/>
            <ac:spMk id="11" creationId="{B20FA334-769E-8096-5B6A-7892D2E2491F}"/>
          </ac:spMkLst>
        </pc:spChg>
        <pc:spChg chg="mod">
          <ac:chgData name="Claire Theobald" userId="e5e96d6a-dffb-4be3-a7c9-5724c0a71d0d" providerId="ADAL" clId="{D5BBBA40-9E6A-437A-804F-AF29F33E18D7}" dt="2023-03-24T13:09:50.119" v="1561" actId="255"/>
          <ac:spMkLst>
            <pc:docMk/>
            <pc:sldMk cId="3443635239" sldId="343"/>
            <ac:spMk id="13" creationId="{EA031BD5-76D7-18E1-BAD9-59B79B95F49D}"/>
          </ac:spMkLst>
        </pc:spChg>
        <pc:spChg chg="mod">
          <ac:chgData name="Claire Theobald" userId="e5e96d6a-dffb-4be3-a7c9-5724c0a71d0d" providerId="ADAL" clId="{D5BBBA40-9E6A-437A-804F-AF29F33E18D7}" dt="2023-03-24T13:09:50.119" v="1561" actId="255"/>
          <ac:spMkLst>
            <pc:docMk/>
            <pc:sldMk cId="3443635239" sldId="343"/>
            <ac:spMk id="15" creationId="{1DC6344A-396B-EEDF-8042-B3A66683E3AD}"/>
          </ac:spMkLst>
        </pc:spChg>
        <pc:spChg chg="mod">
          <ac:chgData name="Claire Theobald" userId="e5e96d6a-dffb-4be3-a7c9-5724c0a71d0d" providerId="ADAL" clId="{D5BBBA40-9E6A-437A-804F-AF29F33E18D7}" dt="2023-03-24T13:09:50.119" v="1561" actId="255"/>
          <ac:spMkLst>
            <pc:docMk/>
            <pc:sldMk cId="3443635239" sldId="343"/>
            <ac:spMk id="17" creationId="{24AD3E98-D338-6E90-8FF5-7E3236D3B914}"/>
          </ac:spMkLst>
        </pc:spChg>
        <pc:spChg chg="del">
          <ac:chgData name="Claire Theobald" userId="e5e96d6a-dffb-4be3-a7c9-5724c0a71d0d" providerId="ADAL" clId="{D5BBBA40-9E6A-437A-804F-AF29F33E18D7}" dt="2023-03-24T12:43:38.376" v="1013" actId="478"/>
          <ac:spMkLst>
            <pc:docMk/>
            <pc:sldMk cId="3443635239" sldId="343"/>
            <ac:spMk id="18" creationId="{574F43D9-4153-C381-3849-53DE8124FE9D}"/>
          </ac:spMkLst>
        </pc:spChg>
        <pc:grpChg chg="mod">
          <ac:chgData name="Claire Theobald" userId="e5e96d6a-dffb-4be3-a7c9-5724c0a71d0d" providerId="ADAL" clId="{D5BBBA40-9E6A-437A-804F-AF29F33E18D7}" dt="2023-03-24T13:08:33.282" v="1546" actId="1076"/>
          <ac:grpSpMkLst>
            <pc:docMk/>
            <pc:sldMk cId="3443635239" sldId="343"/>
            <ac:grpSpMk id="4" creationId="{0DE3FA1F-694D-1CC9-6CB0-51F61F08B850}"/>
          </ac:grpSpMkLst>
        </pc:grpChg>
        <pc:picChg chg="mod">
          <ac:chgData name="Claire Theobald" userId="e5e96d6a-dffb-4be3-a7c9-5724c0a71d0d" providerId="ADAL" clId="{D5BBBA40-9E6A-437A-804F-AF29F33E18D7}" dt="2023-03-24T13:08:33.282" v="1546" actId="1076"/>
          <ac:picMkLst>
            <pc:docMk/>
            <pc:sldMk cId="3443635239" sldId="343"/>
            <ac:picMk id="5" creationId="{FEAEDAF5-83F6-4340-D29B-0E8550D4895E}"/>
          </ac:picMkLst>
        </pc:picChg>
        <pc:picChg chg="mod">
          <ac:chgData name="Claire Theobald" userId="e5e96d6a-dffb-4be3-a7c9-5724c0a71d0d" providerId="ADAL" clId="{D5BBBA40-9E6A-437A-804F-AF29F33E18D7}" dt="2023-03-24T13:08:33.282" v="1546" actId="1076"/>
          <ac:picMkLst>
            <pc:docMk/>
            <pc:sldMk cId="3443635239" sldId="343"/>
            <ac:picMk id="6" creationId="{C253D7CE-CB8B-0422-A454-E8E5010108B1}"/>
          </ac:picMkLst>
        </pc:picChg>
        <pc:cxnChg chg="del mod">
          <ac:chgData name="Claire Theobald" userId="e5e96d6a-dffb-4be3-a7c9-5724c0a71d0d" providerId="ADAL" clId="{D5BBBA40-9E6A-437A-804F-AF29F33E18D7}" dt="2023-03-24T12:55:34.589" v="1187" actId="478"/>
          <ac:cxnSpMkLst>
            <pc:docMk/>
            <pc:sldMk cId="3443635239" sldId="343"/>
            <ac:cxnSpMk id="9" creationId="{F79B341E-3BFC-2361-9408-B013665CD0CD}"/>
          </ac:cxnSpMkLst>
        </pc:cxnChg>
        <pc:cxnChg chg="add mod">
          <ac:chgData name="Claire Theobald" userId="e5e96d6a-dffb-4be3-a7c9-5724c0a71d0d" providerId="ADAL" clId="{D5BBBA40-9E6A-437A-804F-AF29F33E18D7}" dt="2023-03-24T13:09:59.372" v="1562" actId="14100"/>
          <ac:cxnSpMkLst>
            <pc:docMk/>
            <pc:sldMk cId="3443635239" sldId="343"/>
            <ac:cxnSpMk id="10" creationId="{02FD0204-DF22-0DBA-23D1-0E627290ADBD}"/>
          </ac:cxnSpMkLst>
        </pc:cxnChg>
        <pc:cxnChg chg="add mod">
          <ac:chgData name="Claire Theobald" userId="e5e96d6a-dffb-4be3-a7c9-5724c0a71d0d" providerId="ADAL" clId="{D5BBBA40-9E6A-437A-804F-AF29F33E18D7}" dt="2023-03-24T13:10:40.765" v="1570" actId="14100"/>
          <ac:cxnSpMkLst>
            <pc:docMk/>
            <pc:sldMk cId="3443635239" sldId="343"/>
            <ac:cxnSpMk id="14" creationId="{59911354-4A13-1B40-4AA7-692741D16BCC}"/>
          </ac:cxnSpMkLst>
        </pc:cxnChg>
        <pc:cxnChg chg="add mod">
          <ac:chgData name="Claire Theobald" userId="e5e96d6a-dffb-4be3-a7c9-5724c0a71d0d" providerId="ADAL" clId="{D5BBBA40-9E6A-437A-804F-AF29F33E18D7}" dt="2023-03-24T13:10:20.272" v="1567" actId="14100"/>
          <ac:cxnSpMkLst>
            <pc:docMk/>
            <pc:sldMk cId="3443635239" sldId="343"/>
            <ac:cxnSpMk id="24" creationId="{06F60F64-F376-0534-51DE-3B513574318A}"/>
          </ac:cxnSpMkLst>
        </pc:cxnChg>
        <pc:cxnChg chg="add mod">
          <ac:chgData name="Claire Theobald" userId="e5e96d6a-dffb-4be3-a7c9-5724c0a71d0d" providerId="ADAL" clId="{D5BBBA40-9E6A-437A-804F-AF29F33E18D7}" dt="2023-03-24T13:10:28.419" v="1568" actId="14100"/>
          <ac:cxnSpMkLst>
            <pc:docMk/>
            <pc:sldMk cId="3443635239" sldId="343"/>
            <ac:cxnSpMk id="28" creationId="{4FB18E5A-C71E-41BF-A2D3-9680BE39944D}"/>
          </ac:cxnSpMkLst>
        </pc:cxnChg>
        <pc:cxnChg chg="add mod">
          <ac:chgData name="Claire Theobald" userId="e5e96d6a-dffb-4be3-a7c9-5724c0a71d0d" providerId="ADAL" clId="{D5BBBA40-9E6A-437A-804F-AF29F33E18D7}" dt="2023-03-24T13:10:35.362" v="1569" actId="14100"/>
          <ac:cxnSpMkLst>
            <pc:docMk/>
            <pc:sldMk cId="3443635239" sldId="343"/>
            <ac:cxnSpMk id="35" creationId="{0C550F94-441F-EC37-4FE8-4D5D0A1F9639}"/>
          </ac:cxnSpMkLst>
        </pc:cxnChg>
      </pc:sldChg>
      <pc:sldChg chg="addSp delSp modSp del mod delAnim modAnim">
        <pc:chgData name="Claire Theobald" userId="e5e96d6a-dffb-4be3-a7c9-5724c0a71d0d" providerId="ADAL" clId="{D5BBBA40-9E6A-437A-804F-AF29F33E18D7}" dt="2023-03-26T08:37:36.517" v="1978" actId="47"/>
        <pc:sldMkLst>
          <pc:docMk/>
          <pc:sldMk cId="2658425542" sldId="344"/>
        </pc:sldMkLst>
        <pc:spChg chg="mod">
          <ac:chgData name="Claire Theobald" userId="e5e96d6a-dffb-4be3-a7c9-5724c0a71d0d" providerId="ADAL" clId="{D5BBBA40-9E6A-437A-804F-AF29F33E18D7}" dt="2023-03-24T13:05:17.078" v="1479" actId="20577"/>
          <ac:spMkLst>
            <pc:docMk/>
            <pc:sldMk cId="2658425542" sldId="344"/>
            <ac:spMk id="2" creationId="{00000000-0000-0000-0000-000000000000}"/>
          </ac:spMkLst>
        </pc:spChg>
        <pc:spChg chg="del mod">
          <ac:chgData name="Claire Theobald" userId="e5e96d6a-dffb-4be3-a7c9-5724c0a71d0d" providerId="ADAL" clId="{D5BBBA40-9E6A-437A-804F-AF29F33E18D7}" dt="2023-03-24T13:11:12.449" v="1614" actId="478"/>
          <ac:spMkLst>
            <pc:docMk/>
            <pc:sldMk cId="2658425542" sldId="344"/>
            <ac:spMk id="3" creationId="{9E47948F-0458-453F-E936-DBD6D25E4F2E}"/>
          </ac:spMkLst>
        </pc:spChg>
        <pc:spChg chg="add mod">
          <ac:chgData name="Claire Theobald" userId="e5e96d6a-dffb-4be3-a7c9-5724c0a71d0d" providerId="ADAL" clId="{D5BBBA40-9E6A-437A-804F-AF29F33E18D7}" dt="2023-03-24T13:11:06.645" v="1610" actId="20577"/>
          <ac:spMkLst>
            <pc:docMk/>
            <pc:sldMk cId="2658425542" sldId="344"/>
            <ac:spMk id="7" creationId="{ED04AEF9-D53F-6706-5AB6-1A9DA3046A7D}"/>
          </ac:spMkLst>
        </pc:spChg>
        <pc:spChg chg="del mod">
          <ac:chgData name="Claire Theobald" userId="e5e96d6a-dffb-4be3-a7c9-5724c0a71d0d" providerId="ADAL" clId="{D5BBBA40-9E6A-437A-804F-AF29F33E18D7}" dt="2023-03-24T13:11:18.086" v="1620" actId="478"/>
          <ac:spMkLst>
            <pc:docMk/>
            <pc:sldMk cId="2658425542" sldId="344"/>
            <ac:spMk id="11" creationId="{B20FA334-769E-8096-5B6A-7892D2E2491F}"/>
          </ac:spMkLst>
        </pc:spChg>
        <pc:spChg chg="del mod">
          <ac:chgData name="Claire Theobald" userId="e5e96d6a-dffb-4be3-a7c9-5724c0a71d0d" providerId="ADAL" clId="{D5BBBA40-9E6A-437A-804F-AF29F33E18D7}" dt="2023-03-24T13:11:10.397" v="1611" actId="478"/>
          <ac:spMkLst>
            <pc:docMk/>
            <pc:sldMk cId="2658425542" sldId="344"/>
            <ac:spMk id="13" creationId="{EA031BD5-76D7-18E1-BAD9-59B79B95F49D}"/>
          </ac:spMkLst>
        </pc:spChg>
        <pc:spChg chg="del">
          <ac:chgData name="Claire Theobald" userId="e5e96d6a-dffb-4be3-a7c9-5724c0a71d0d" providerId="ADAL" clId="{D5BBBA40-9E6A-437A-804F-AF29F33E18D7}" dt="2023-03-24T13:11:16.928" v="1619" actId="478"/>
          <ac:spMkLst>
            <pc:docMk/>
            <pc:sldMk cId="2658425542" sldId="344"/>
            <ac:spMk id="15" creationId="{1DC6344A-396B-EEDF-8042-B3A66683E3AD}"/>
          </ac:spMkLst>
        </pc:spChg>
        <pc:spChg chg="del">
          <ac:chgData name="Claire Theobald" userId="e5e96d6a-dffb-4be3-a7c9-5724c0a71d0d" providerId="ADAL" clId="{D5BBBA40-9E6A-437A-804F-AF29F33E18D7}" dt="2023-03-24T13:11:15.119" v="1617" actId="478"/>
          <ac:spMkLst>
            <pc:docMk/>
            <pc:sldMk cId="2658425542" sldId="344"/>
            <ac:spMk id="17" creationId="{24AD3E98-D338-6E90-8FF5-7E3236D3B914}"/>
          </ac:spMkLst>
        </pc:spChg>
        <pc:spChg chg="add del mod">
          <ac:chgData name="Claire Theobald" userId="e5e96d6a-dffb-4be3-a7c9-5724c0a71d0d" providerId="ADAL" clId="{D5BBBA40-9E6A-437A-804F-AF29F33E18D7}" dt="2023-03-24T13:14:44.038" v="1654" actId="478"/>
          <ac:spMkLst>
            <pc:docMk/>
            <pc:sldMk cId="2658425542" sldId="344"/>
            <ac:spMk id="20" creationId="{83A5E7E8-3489-29A4-BD71-6FFF1B1418A6}"/>
          </ac:spMkLst>
        </pc:spChg>
        <pc:spChg chg="add del mod">
          <ac:chgData name="Claire Theobald" userId="e5e96d6a-dffb-4be3-a7c9-5724c0a71d0d" providerId="ADAL" clId="{D5BBBA40-9E6A-437A-804F-AF29F33E18D7}" dt="2023-03-24T13:14:42.625" v="1653" actId="478"/>
          <ac:spMkLst>
            <pc:docMk/>
            <pc:sldMk cId="2658425542" sldId="344"/>
            <ac:spMk id="21" creationId="{9C68FECF-C6DD-6B00-E49F-17F44EDEB591}"/>
          </ac:spMkLst>
        </pc:spChg>
        <pc:spChg chg="add del mod">
          <ac:chgData name="Claire Theobald" userId="e5e96d6a-dffb-4be3-a7c9-5724c0a71d0d" providerId="ADAL" clId="{D5BBBA40-9E6A-437A-804F-AF29F33E18D7}" dt="2023-03-24T13:14:46.725" v="1656" actId="478"/>
          <ac:spMkLst>
            <pc:docMk/>
            <pc:sldMk cId="2658425542" sldId="344"/>
            <ac:spMk id="22" creationId="{329DF202-56F9-70FB-7F07-1E0ABCD73ADD}"/>
          </ac:spMkLst>
        </pc:spChg>
        <pc:spChg chg="add mod">
          <ac:chgData name="Claire Theobald" userId="e5e96d6a-dffb-4be3-a7c9-5724c0a71d0d" providerId="ADAL" clId="{D5BBBA40-9E6A-437A-804F-AF29F33E18D7}" dt="2023-03-24T13:15:18.617" v="1661" actId="20577"/>
          <ac:spMkLst>
            <pc:docMk/>
            <pc:sldMk cId="2658425542" sldId="344"/>
            <ac:spMk id="23" creationId="{A3DE7CC9-AD74-4E1A-60F9-3778BC5602EF}"/>
          </ac:spMkLst>
        </pc:spChg>
        <pc:spChg chg="add del mod">
          <ac:chgData name="Claire Theobald" userId="e5e96d6a-dffb-4be3-a7c9-5724c0a71d0d" providerId="ADAL" clId="{D5BBBA40-9E6A-437A-804F-AF29F33E18D7}" dt="2023-03-24T13:14:45.533" v="1655" actId="478"/>
          <ac:spMkLst>
            <pc:docMk/>
            <pc:sldMk cId="2658425542" sldId="344"/>
            <ac:spMk id="25" creationId="{92351300-E9D9-AE68-D8EE-D4A92D3A4892}"/>
          </ac:spMkLst>
        </pc:spChg>
        <pc:grpChg chg="mod">
          <ac:chgData name="Claire Theobald" userId="e5e96d6a-dffb-4be3-a7c9-5724c0a71d0d" providerId="ADAL" clId="{D5BBBA40-9E6A-437A-804F-AF29F33E18D7}" dt="2023-03-24T13:14:57.125" v="1660" actId="1076"/>
          <ac:grpSpMkLst>
            <pc:docMk/>
            <pc:sldMk cId="2658425542" sldId="344"/>
            <ac:grpSpMk id="4" creationId="{0DE3FA1F-694D-1CC9-6CB0-51F61F08B850}"/>
          </ac:grpSpMkLst>
        </pc:grpChg>
        <pc:picChg chg="mod">
          <ac:chgData name="Claire Theobald" userId="e5e96d6a-dffb-4be3-a7c9-5724c0a71d0d" providerId="ADAL" clId="{D5BBBA40-9E6A-437A-804F-AF29F33E18D7}" dt="2023-03-24T13:14:57.125" v="1660" actId="1076"/>
          <ac:picMkLst>
            <pc:docMk/>
            <pc:sldMk cId="2658425542" sldId="344"/>
            <ac:picMk id="5" creationId="{FEAEDAF5-83F6-4340-D29B-0E8550D4895E}"/>
          </ac:picMkLst>
        </pc:picChg>
        <pc:picChg chg="mod">
          <ac:chgData name="Claire Theobald" userId="e5e96d6a-dffb-4be3-a7c9-5724c0a71d0d" providerId="ADAL" clId="{D5BBBA40-9E6A-437A-804F-AF29F33E18D7}" dt="2023-03-24T13:14:57.125" v="1660" actId="1076"/>
          <ac:picMkLst>
            <pc:docMk/>
            <pc:sldMk cId="2658425542" sldId="344"/>
            <ac:picMk id="6" creationId="{C253D7CE-CB8B-0422-A454-E8E5010108B1}"/>
          </ac:picMkLst>
        </pc:picChg>
        <pc:cxnChg chg="del">
          <ac:chgData name="Claire Theobald" userId="e5e96d6a-dffb-4be3-a7c9-5724c0a71d0d" providerId="ADAL" clId="{D5BBBA40-9E6A-437A-804F-AF29F33E18D7}" dt="2023-03-24T13:11:18.535" v="1621" actId="478"/>
          <ac:cxnSpMkLst>
            <pc:docMk/>
            <pc:sldMk cId="2658425542" sldId="344"/>
            <ac:cxnSpMk id="10" creationId="{02FD0204-DF22-0DBA-23D1-0E627290ADBD}"/>
          </ac:cxnSpMkLst>
        </pc:cxnChg>
        <pc:cxnChg chg="del mod">
          <ac:chgData name="Claire Theobald" userId="e5e96d6a-dffb-4be3-a7c9-5724c0a71d0d" providerId="ADAL" clId="{D5BBBA40-9E6A-437A-804F-AF29F33E18D7}" dt="2023-03-24T13:11:11.194" v="1612" actId="478"/>
          <ac:cxnSpMkLst>
            <pc:docMk/>
            <pc:sldMk cId="2658425542" sldId="344"/>
            <ac:cxnSpMk id="14" creationId="{59911354-4A13-1B40-4AA7-692741D16BCC}"/>
          </ac:cxnSpMkLst>
        </pc:cxnChg>
        <pc:cxnChg chg="add del mod">
          <ac:chgData name="Claire Theobald" userId="e5e96d6a-dffb-4be3-a7c9-5724c0a71d0d" providerId="ADAL" clId="{D5BBBA40-9E6A-437A-804F-AF29F33E18D7}" dt="2023-03-24T13:12:34.350" v="1633" actId="478"/>
          <ac:cxnSpMkLst>
            <pc:docMk/>
            <pc:sldMk cId="2658425542" sldId="344"/>
            <ac:cxnSpMk id="16" creationId="{CA958472-EE8E-F1FC-A517-C3D0D6F02D7E}"/>
          </ac:cxnSpMkLst>
        </pc:cxnChg>
        <pc:cxnChg chg="add del mod">
          <ac:chgData name="Claire Theobald" userId="e5e96d6a-dffb-4be3-a7c9-5724c0a71d0d" providerId="ADAL" clId="{D5BBBA40-9E6A-437A-804F-AF29F33E18D7}" dt="2023-03-24T13:12:35.430" v="1634" actId="478"/>
          <ac:cxnSpMkLst>
            <pc:docMk/>
            <pc:sldMk cId="2658425542" sldId="344"/>
            <ac:cxnSpMk id="18" creationId="{75D601FC-EFEC-A2F9-794A-A41DBBAFFDC7}"/>
          </ac:cxnSpMkLst>
        </pc:cxnChg>
        <pc:cxnChg chg="del">
          <ac:chgData name="Claire Theobald" userId="e5e96d6a-dffb-4be3-a7c9-5724c0a71d0d" providerId="ADAL" clId="{D5BBBA40-9E6A-437A-804F-AF29F33E18D7}" dt="2023-03-24T13:11:15.846" v="1618" actId="478"/>
          <ac:cxnSpMkLst>
            <pc:docMk/>
            <pc:sldMk cId="2658425542" sldId="344"/>
            <ac:cxnSpMk id="24" creationId="{06F60F64-F376-0534-51DE-3B513574318A}"/>
          </ac:cxnSpMkLst>
        </pc:cxnChg>
        <pc:cxnChg chg="del">
          <ac:chgData name="Claire Theobald" userId="e5e96d6a-dffb-4be3-a7c9-5724c0a71d0d" providerId="ADAL" clId="{D5BBBA40-9E6A-437A-804F-AF29F33E18D7}" dt="2023-03-24T13:11:13.406" v="1615" actId="478"/>
          <ac:cxnSpMkLst>
            <pc:docMk/>
            <pc:sldMk cId="2658425542" sldId="344"/>
            <ac:cxnSpMk id="28" creationId="{4FB18E5A-C71E-41BF-A2D3-9680BE39944D}"/>
          </ac:cxnSpMkLst>
        </pc:cxnChg>
        <pc:cxnChg chg="del mod">
          <ac:chgData name="Claire Theobald" userId="e5e96d6a-dffb-4be3-a7c9-5724c0a71d0d" providerId="ADAL" clId="{D5BBBA40-9E6A-437A-804F-AF29F33E18D7}" dt="2023-03-24T13:11:14.095" v="1616" actId="478"/>
          <ac:cxnSpMkLst>
            <pc:docMk/>
            <pc:sldMk cId="2658425542" sldId="344"/>
            <ac:cxnSpMk id="35" creationId="{0C550F94-441F-EC37-4FE8-4D5D0A1F9639}"/>
          </ac:cxnSpMkLst>
        </pc:cxnChg>
      </pc:sldChg>
      <pc:sldChg chg="del">
        <pc:chgData name="Claire Theobald" userId="e5e96d6a-dffb-4be3-a7c9-5724c0a71d0d" providerId="ADAL" clId="{D5BBBA40-9E6A-437A-804F-AF29F33E18D7}" dt="2023-03-26T15:01:23.897" v="7526" actId="47"/>
        <pc:sldMkLst>
          <pc:docMk/>
          <pc:sldMk cId="40042617" sldId="345"/>
        </pc:sldMkLst>
      </pc:sldChg>
      <pc:sldChg chg="modSp del mod ord">
        <pc:chgData name="Claire Theobald" userId="e5e96d6a-dffb-4be3-a7c9-5724c0a71d0d" providerId="ADAL" clId="{D5BBBA40-9E6A-437A-804F-AF29F33E18D7}" dt="2023-03-26T11:49:16.552" v="5149" actId="2696"/>
        <pc:sldMkLst>
          <pc:docMk/>
          <pc:sldMk cId="2896419129" sldId="345"/>
        </pc:sldMkLst>
        <pc:spChg chg="mod">
          <ac:chgData name="Claire Theobald" userId="e5e96d6a-dffb-4be3-a7c9-5724c0a71d0d" providerId="ADAL" clId="{D5BBBA40-9E6A-437A-804F-AF29F33E18D7}" dt="2023-03-26T08:27:39.547" v="1805" actId="20577"/>
          <ac:spMkLst>
            <pc:docMk/>
            <pc:sldMk cId="2896419129" sldId="345"/>
            <ac:spMk id="2" creationId="{00000000-0000-0000-0000-000000000000}"/>
          </ac:spMkLst>
        </pc:spChg>
        <pc:spChg chg="mod">
          <ac:chgData name="Claire Theobald" userId="e5e96d6a-dffb-4be3-a7c9-5724c0a71d0d" providerId="ADAL" clId="{D5BBBA40-9E6A-437A-804F-AF29F33E18D7}" dt="2023-03-26T08:27:30.348" v="1785" actId="20577"/>
          <ac:spMkLst>
            <pc:docMk/>
            <pc:sldMk cId="2896419129" sldId="345"/>
            <ac:spMk id="3" creationId="{9E47948F-0458-453F-E936-DBD6D25E4F2E}"/>
          </ac:spMkLst>
        </pc:spChg>
        <pc:spChg chg="mod">
          <ac:chgData name="Claire Theobald" userId="e5e96d6a-dffb-4be3-a7c9-5724c0a71d0d" providerId="ADAL" clId="{D5BBBA40-9E6A-437A-804F-AF29F33E18D7}" dt="2023-03-26T08:27:43.883" v="1806" actId="20577"/>
          <ac:spMkLst>
            <pc:docMk/>
            <pc:sldMk cId="2896419129" sldId="345"/>
            <ac:spMk id="11" creationId="{B20FA334-769E-8096-5B6A-7892D2E2491F}"/>
          </ac:spMkLst>
        </pc:spChg>
        <pc:spChg chg="mod">
          <ac:chgData name="Claire Theobald" userId="e5e96d6a-dffb-4be3-a7c9-5724c0a71d0d" providerId="ADAL" clId="{D5BBBA40-9E6A-437A-804F-AF29F33E18D7}" dt="2023-03-26T08:27:05.660" v="1736" actId="20577"/>
          <ac:spMkLst>
            <pc:docMk/>
            <pc:sldMk cId="2896419129" sldId="345"/>
            <ac:spMk id="13" creationId="{EA031BD5-76D7-18E1-BAD9-59B79B95F49D}"/>
          </ac:spMkLst>
        </pc:spChg>
        <pc:spChg chg="mod">
          <ac:chgData name="Claire Theobald" userId="e5e96d6a-dffb-4be3-a7c9-5724c0a71d0d" providerId="ADAL" clId="{D5BBBA40-9E6A-437A-804F-AF29F33E18D7}" dt="2023-03-26T08:27:19.435" v="1769" actId="20577"/>
          <ac:spMkLst>
            <pc:docMk/>
            <pc:sldMk cId="2896419129" sldId="345"/>
            <ac:spMk id="15" creationId="{1DC6344A-396B-EEDF-8042-B3A66683E3AD}"/>
          </ac:spMkLst>
        </pc:spChg>
        <pc:spChg chg="mod">
          <ac:chgData name="Claire Theobald" userId="e5e96d6a-dffb-4be3-a7c9-5724c0a71d0d" providerId="ADAL" clId="{D5BBBA40-9E6A-437A-804F-AF29F33E18D7}" dt="2023-03-26T08:27:25.732" v="1779" actId="5793"/>
          <ac:spMkLst>
            <pc:docMk/>
            <pc:sldMk cId="2896419129" sldId="345"/>
            <ac:spMk id="17" creationId="{24AD3E98-D338-6E90-8FF5-7E3236D3B914}"/>
          </ac:spMkLst>
        </pc:spChg>
      </pc:sldChg>
      <pc:sldChg chg="addSp delSp modSp del mod ord delAnim modAnim">
        <pc:chgData name="Claire Theobald" userId="e5e96d6a-dffb-4be3-a7c9-5724c0a71d0d" providerId="ADAL" clId="{D5BBBA40-9E6A-437A-804F-AF29F33E18D7}" dt="2023-03-26T14:53:33.496" v="7433" actId="47"/>
        <pc:sldMkLst>
          <pc:docMk/>
          <pc:sldMk cId="1771288137" sldId="346"/>
        </pc:sldMkLst>
        <pc:spChg chg="mod">
          <ac:chgData name="Claire Theobald" userId="e5e96d6a-dffb-4be3-a7c9-5724c0a71d0d" providerId="ADAL" clId="{D5BBBA40-9E6A-437A-804F-AF29F33E18D7}" dt="2023-03-26T13:22:25.308" v="6126" actId="1076"/>
          <ac:spMkLst>
            <pc:docMk/>
            <pc:sldMk cId="1771288137" sldId="346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26T13:22:28.612" v="6127" actId="1076"/>
          <ac:spMkLst>
            <pc:docMk/>
            <pc:sldMk cId="1771288137" sldId="346"/>
            <ac:spMk id="3" creationId="{012749BA-2171-C9FF-6F42-95A397DF5128}"/>
          </ac:spMkLst>
        </pc:spChg>
        <pc:spChg chg="del mod">
          <ac:chgData name="Claire Theobald" userId="e5e96d6a-dffb-4be3-a7c9-5724c0a71d0d" providerId="ADAL" clId="{D5BBBA40-9E6A-437A-804F-AF29F33E18D7}" dt="2023-03-26T13:12:37.485" v="5935" actId="478"/>
          <ac:spMkLst>
            <pc:docMk/>
            <pc:sldMk cId="1771288137" sldId="346"/>
            <ac:spMk id="7" creationId="{F9989751-91DE-8548-922E-4708836474E5}"/>
          </ac:spMkLst>
        </pc:spChg>
        <pc:spChg chg="del">
          <ac:chgData name="Claire Theobald" userId="e5e96d6a-dffb-4be3-a7c9-5724c0a71d0d" providerId="ADAL" clId="{D5BBBA40-9E6A-437A-804F-AF29F33E18D7}" dt="2023-03-26T13:12:38.788" v="5936" actId="478"/>
          <ac:spMkLst>
            <pc:docMk/>
            <pc:sldMk cId="1771288137" sldId="346"/>
            <ac:spMk id="8" creationId="{FC122E07-1469-6C2C-7B0E-F8CBEC5D016D}"/>
          </ac:spMkLst>
        </pc:spChg>
        <pc:spChg chg="add del mod">
          <ac:chgData name="Claire Theobald" userId="e5e96d6a-dffb-4be3-a7c9-5724c0a71d0d" providerId="ADAL" clId="{D5BBBA40-9E6A-437A-804F-AF29F33E18D7}" dt="2023-03-26T13:13:41.262" v="6013" actId="478"/>
          <ac:spMkLst>
            <pc:docMk/>
            <pc:sldMk cId="1771288137" sldId="346"/>
            <ac:spMk id="10" creationId="{56E22F20-B502-74F8-51AC-C56D4A3FAA37}"/>
          </ac:spMkLst>
        </pc:spChg>
        <pc:spChg chg="del mod">
          <ac:chgData name="Claire Theobald" userId="e5e96d6a-dffb-4be3-a7c9-5724c0a71d0d" providerId="ADAL" clId="{D5BBBA40-9E6A-437A-804F-AF29F33E18D7}" dt="2023-03-26T13:14:22.006" v="6022" actId="478"/>
          <ac:spMkLst>
            <pc:docMk/>
            <pc:sldMk cId="1771288137" sldId="346"/>
            <ac:spMk id="12" creationId="{34567F9B-CB6A-6EAA-E8C3-AD550FCBBD77}"/>
          </ac:spMkLst>
        </pc:spChg>
        <pc:spChg chg="add mod">
          <ac:chgData name="Claire Theobald" userId="e5e96d6a-dffb-4be3-a7c9-5724c0a71d0d" providerId="ADAL" clId="{D5BBBA40-9E6A-437A-804F-AF29F33E18D7}" dt="2023-03-26T13:16:55.850" v="6058" actId="113"/>
          <ac:spMkLst>
            <pc:docMk/>
            <pc:sldMk cId="1771288137" sldId="346"/>
            <ac:spMk id="13" creationId="{EA69510F-3F02-C3B7-1A73-BDEDED1D9D27}"/>
          </ac:spMkLst>
        </pc:spChg>
        <pc:spChg chg="add mod">
          <ac:chgData name="Claire Theobald" userId="e5e96d6a-dffb-4be3-a7c9-5724c0a71d0d" providerId="ADAL" clId="{D5BBBA40-9E6A-437A-804F-AF29F33E18D7}" dt="2023-03-26T13:16:55.850" v="6058" actId="113"/>
          <ac:spMkLst>
            <pc:docMk/>
            <pc:sldMk cId="1771288137" sldId="346"/>
            <ac:spMk id="14" creationId="{EADC1BFC-B46A-F369-5D20-01DF732BFB1F}"/>
          </ac:spMkLst>
        </pc:spChg>
        <pc:spChg chg="add mod">
          <ac:chgData name="Claire Theobald" userId="e5e96d6a-dffb-4be3-a7c9-5724c0a71d0d" providerId="ADAL" clId="{D5BBBA40-9E6A-437A-804F-AF29F33E18D7}" dt="2023-03-26T13:16:55.850" v="6058" actId="113"/>
          <ac:spMkLst>
            <pc:docMk/>
            <pc:sldMk cId="1771288137" sldId="346"/>
            <ac:spMk id="15" creationId="{057C3D7C-644D-4641-39B4-171C05555B1A}"/>
          </ac:spMkLst>
        </pc:spChg>
        <pc:spChg chg="mod">
          <ac:chgData name="Claire Theobald" userId="e5e96d6a-dffb-4be3-a7c9-5724c0a71d0d" providerId="ADAL" clId="{D5BBBA40-9E6A-437A-804F-AF29F33E18D7}" dt="2023-03-26T13:16:55.850" v="6058" actId="113"/>
          <ac:spMkLst>
            <pc:docMk/>
            <pc:sldMk cId="1771288137" sldId="346"/>
            <ac:spMk id="16" creationId="{C9AA7946-E508-48B7-7BCC-E2BADD4A1260}"/>
          </ac:spMkLst>
        </pc:spChg>
        <pc:spChg chg="mod">
          <ac:chgData name="Claire Theobald" userId="e5e96d6a-dffb-4be3-a7c9-5724c0a71d0d" providerId="ADAL" clId="{D5BBBA40-9E6A-437A-804F-AF29F33E18D7}" dt="2023-03-26T13:16:55.850" v="6058" actId="113"/>
          <ac:spMkLst>
            <pc:docMk/>
            <pc:sldMk cId="1771288137" sldId="346"/>
            <ac:spMk id="18" creationId="{FCB61B9D-356A-B7D9-0D22-5ADB9BF38161}"/>
          </ac:spMkLst>
        </pc:spChg>
        <pc:spChg chg="mod">
          <ac:chgData name="Claire Theobald" userId="e5e96d6a-dffb-4be3-a7c9-5724c0a71d0d" providerId="ADAL" clId="{D5BBBA40-9E6A-437A-804F-AF29F33E18D7}" dt="2023-03-26T13:16:55.850" v="6058" actId="113"/>
          <ac:spMkLst>
            <pc:docMk/>
            <pc:sldMk cId="1771288137" sldId="346"/>
            <ac:spMk id="19" creationId="{FD5FB238-CDD8-FA87-6E2E-4CF22471ABB2}"/>
          </ac:spMkLst>
        </pc:spChg>
        <pc:spChg chg="del mod">
          <ac:chgData name="Claire Theobald" userId="e5e96d6a-dffb-4be3-a7c9-5724c0a71d0d" providerId="ADAL" clId="{D5BBBA40-9E6A-437A-804F-AF29F33E18D7}" dt="2023-03-26T13:14:28.584" v="6025" actId="478"/>
          <ac:spMkLst>
            <pc:docMk/>
            <pc:sldMk cId="1771288137" sldId="346"/>
            <ac:spMk id="20" creationId="{67EEDFE6-9DE6-7147-5290-4642B4ED36C8}"/>
          </ac:spMkLst>
        </pc:spChg>
        <pc:spChg chg="del mod">
          <ac:chgData name="Claire Theobald" userId="e5e96d6a-dffb-4be3-a7c9-5724c0a71d0d" providerId="ADAL" clId="{D5BBBA40-9E6A-437A-804F-AF29F33E18D7}" dt="2023-03-26T13:14:29.742" v="6026" actId="478"/>
          <ac:spMkLst>
            <pc:docMk/>
            <pc:sldMk cId="1771288137" sldId="346"/>
            <ac:spMk id="21" creationId="{A41913F5-1AD6-B2A8-ACDE-C096FDFCE76F}"/>
          </ac:spMkLst>
        </pc:spChg>
        <pc:spChg chg="del">
          <ac:chgData name="Claire Theobald" userId="e5e96d6a-dffb-4be3-a7c9-5724c0a71d0d" providerId="ADAL" clId="{D5BBBA40-9E6A-437A-804F-AF29F33E18D7}" dt="2023-03-26T13:12:19.448" v="5928" actId="478"/>
          <ac:spMkLst>
            <pc:docMk/>
            <pc:sldMk cId="1771288137" sldId="346"/>
            <ac:spMk id="22" creationId="{E2C48665-A2A7-F5D8-5DE8-10767A5B5812}"/>
          </ac:spMkLst>
        </pc:spChg>
        <pc:spChg chg="add del mod">
          <ac:chgData name="Claire Theobald" userId="e5e96d6a-dffb-4be3-a7c9-5724c0a71d0d" providerId="ADAL" clId="{D5BBBA40-9E6A-437A-804F-AF29F33E18D7}" dt="2023-03-26T13:31:55.618" v="6369" actId="478"/>
          <ac:spMkLst>
            <pc:docMk/>
            <pc:sldMk cId="1771288137" sldId="346"/>
            <ac:spMk id="24" creationId="{940A1EDB-EF06-94E1-B38A-F60A310EF47B}"/>
          </ac:spMkLst>
        </pc:spChg>
        <pc:spChg chg="add del mod">
          <ac:chgData name="Claire Theobald" userId="e5e96d6a-dffb-4be3-a7c9-5724c0a71d0d" providerId="ADAL" clId="{D5BBBA40-9E6A-437A-804F-AF29F33E18D7}" dt="2023-03-26T13:31:56.759" v="6370" actId="478"/>
          <ac:spMkLst>
            <pc:docMk/>
            <pc:sldMk cId="1771288137" sldId="346"/>
            <ac:spMk id="25" creationId="{A41EC555-76A9-B2D5-BC8C-F79E6607012D}"/>
          </ac:spMkLst>
        </pc:spChg>
        <pc:spChg chg="add del mod">
          <ac:chgData name="Claire Theobald" userId="e5e96d6a-dffb-4be3-a7c9-5724c0a71d0d" providerId="ADAL" clId="{D5BBBA40-9E6A-437A-804F-AF29F33E18D7}" dt="2023-03-26T13:32:00.975" v="6376" actId="478"/>
          <ac:spMkLst>
            <pc:docMk/>
            <pc:sldMk cId="1771288137" sldId="346"/>
            <ac:spMk id="26" creationId="{3392A0E7-6BE6-7C49-62ED-7D4205D4BC26}"/>
          </ac:spMkLst>
        </pc:spChg>
        <pc:spChg chg="add del mod">
          <ac:chgData name="Claire Theobald" userId="e5e96d6a-dffb-4be3-a7c9-5724c0a71d0d" providerId="ADAL" clId="{D5BBBA40-9E6A-437A-804F-AF29F33E18D7}" dt="2023-03-26T13:31:59.871" v="6375" actId="478"/>
          <ac:spMkLst>
            <pc:docMk/>
            <pc:sldMk cId="1771288137" sldId="346"/>
            <ac:spMk id="27" creationId="{096DC487-0993-B10D-8C26-972C65FF69F9}"/>
          </ac:spMkLst>
        </pc:spChg>
        <pc:spChg chg="add del mod">
          <ac:chgData name="Claire Theobald" userId="e5e96d6a-dffb-4be3-a7c9-5724c0a71d0d" providerId="ADAL" clId="{D5BBBA40-9E6A-437A-804F-AF29F33E18D7}" dt="2023-03-26T13:31:57.370" v="6372" actId="478"/>
          <ac:spMkLst>
            <pc:docMk/>
            <pc:sldMk cId="1771288137" sldId="346"/>
            <ac:spMk id="28" creationId="{3BAFFC6A-0ACB-6F78-84A6-25ABC1A2AFA7}"/>
          </ac:spMkLst>
        </pc:spChg>
        <pc:grpChg chg="del mod">
          <ac:chgData name="Claire Theobald" userId="e5e96d6a-dffb-4be3-a7c9-5724c0a71d0d" providerId="ADAL" clId="{D5BBBA40-9E6A-437A-804F-AF29F33E18D7}" dt="2023-03-26T13:12:36.564" v="5934" actId="478"/>
          <ac:grpSpMkLst>
            <pc:docMk/>
            <pc:sldMk cId="1771288137" sldId="346"/>
            <ac:grpSpMk id="4" creationId="{0DE3FA1F-694D-1CC9-6CB0-51F61F08B850}"/>
          </ac:grpSpMkLst>
        </pc:grpChg>
        <pc:picChg chg="mod">
          <ac:chgData name="Claire Theobald" userId="e5e96d6a-dffb-4be3-a7c9-5724c0a71d0d" providerId="ADAL" clId="{D5BBBA40-9E6A-437A-804F-AF29F33E18D7}" dt="2023-03-26T13:12:35.780" v="5933" actId="1076"/>
          <ac:picMkLst>
            <pc:docMk/>
            <pc:sldMk cId="1771288137" sldId="346"/>
            <ac:picMk id="5" creationId="{FEAEDAF5-83F6-4340-D29B-0E8550D4895E}"/>
          </ac:picMkLst>
        </pc:picChg>
        <pc:picChg chg="mod">
          <ac:chgData name="Claire Theobald" userId="e5e96d6a-dffb-4be3-a7c9-5724c0a71d0d" providerId="ADAL" clId="{D5BBBA40-9E6A-437A-804F-AF29F33E18D7}" dt="2023-03-26T13:12:35.780" v="5933" actId="1076"/>
          <ac:picMkLst>
            <pc:docMk/>
            <pc:sldMk cId="1771288137" sldId="346"/>
            <ac:picMk id="6" creationId="{C253D7CE-CB8B-0422-A454-E8E5010108B1}"/>
          </ac:picMkLst>
        </pc:picChg>
        <pc:picChg chg="del">
          <ac:chgData name="Claire Theobald" userId="e5e96d6a-dffb-4be3-a7c9-5724c0a71d0d" providerId="ADAL" clId="{D5BBBA40-9E6A-437A-804F-AF29F33E18D7}" dt="2023-03-26T13:12:25.825" v="5929" actId="478"/>
          <ac:picMkLst>
            <pc:docMk/>
            <pc:sldMk cId="1771288137" sldId="346"/>
            <ac:picMk id="9" creationId="{0F4BC399-303A-A04F-CA08-0EE87F3164DA}"/>
          </ac:picMkLst>
        </pc:picChg>
        <pc:picChg chg="add del mod">
          <ac:chgData name="Claire Theobald" userId="e5e96d6a-dffb-4be3-a7c9-5724c0a71d0d" providerId="ADAL" clId="{D5BBBA40-9E6A-437A-804F-AF29F33E18D7}" dt="2023-03-26T13:14:46.397" v="6028" actId="478"/>
          <ac:picMkLst>
            <pc:docMk/>
            <pc:sldMk cId="1771288137" sldId="346"/>
            <ac:picMk id="11" creationId="{A898170D-28DF-A6D0-1266-780ECD1C255C}"/>
          </ac:picMkLst>
        </pc:picChg>
        <pc:picChg chg="add del mod">
          <ac:chgData name="Claire Theobald" userId="e5e96d6a-dffb-4be3-a7c9-5724c0a71d0d" providerId="ADAL" clId="{D5BBBA40-9E6A-437A-804F-AF29F33E18D7}" dt="2023-03-26T13:31:53.819" v="6368" actId="478"/>
          <ac:picMkLst>
            <pc:docMk/>
            <pc:sldMk cId="1771288137" sldId="346"/>
            <ac:picMk id="17" creationId="{BA32FE0F-F5A8-762D-7208-9A866B7C9720}"/>
          </ac:picMkLst>
        </pc:picChg>
        <pc:picChg chg="add del mod">
          <ac:chgData name="Claire Theobald" userId="e5e96d6a-dffb-4be3-a7c9-5724c0a71d0d" providerId="ADAL" clId="{D5BBBA40-9E6A-437A-804F-AF29F33E18D7}" dt="2023-03-26T13:31:57.900" v="6373" actId="478"/>
          <ac:picMkLst>
            <pc:docMk/>
            <pc:sldMk cId="1771288137" sldId="346"/>
            <ac:picMk id="23" creationId="{08F4E9D0-0246-F861-FDD8-4B18B9BB479D}"/>
          </ac:picMkLst>
        </pc:picChg>
        <pc:cxnChg chg="add del mod">
          <ac:chgData name="Claire Theobald" userId="e5e96d6a-dffb-4be3-a7c9-5724c0a71d0d" providerId="ADAL" clId="{D5BBBA40-9E6A-437A-804F-AF29F33E18D7}" dt="2023-03-26T13:31:58.655" v="6374" actId="478"/>
          <ac:cxnSpMkLst>
            <pc:docMk/>
            <pc:sldMk cId="1771288137" sldId="346"/>
            <ac:cxnSpMk id="29" creationId="{4DBB3593-247D-0FB3-B5F6-FA72F3694775}"/>
          </ac:cxnSpMkLst>
        </pc:cxnChg>
      </pc:sldChg>
      <pc:sldChg chg="addSp delSp modSp del mod ord delAnim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4214246377" sldId="346"/>
        </pc:sldMkLst>
        <pc:spChg chg="mod">
          <ac:chgData name="Claire Theobald" userId="e5e96d6a-dffb-4be3-a7c9-5724c0a71d0d" providerId="ADAL" clId="{D5BBBA40-9E6A-437A-804F-AF29F33E18D7}" dt="2023-03-26T08:28:21.352" v="1829" actId="20577"/>
          <ac:spMkLst>
            <pc:docMk/>
            <pc:sldMk cId="4214246377" sldId="346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3-26T08:28:32.589" v="1833" actId="478"/>
          <ac:spMkLst>
            <pc:docMk/>
            <pc:sldMk cId="4214246377" sldId="346"/>
            <ac:spMk id="3" creationId="{9E47948F-0458-453F-E936-DBD6D25E4F2E}"/>
          </ac:spMkLst>
        </pc:spChg>
        <pc:spChg chg="mod">
          <ac:chgData name="Claire Theobald" userId="e5e96d6a-dffb-4be3-a7c9-5724c0a71d0d" providerId="ADAL" clId="{D5BBBA40-9E6A-437A-804F-AF29F33E18D7}" dt="2023-03-26T08:28:55.435" v="1845" actId="14100"/>
          <ac:spMkLst>
            <pc:docMk/>
            <pc:sldMk cId="4214246377" sldId="346"/>
            <ac:spMk id="7" creationId="{F9989751-91DE-8548-922E-4708836474E5}"/>
          </ac:spMkLst>
        </pc:spChg>
        <pc:spChg chg="mod">
          <ac:chgData name="Claire Theobald" userId="e5e96d6a-dffb-4be3-a7c9-5724c0a71d0d" providerId="ADAL" clId="{D5BBBA40-9E6A-437A-804F-AF29F33E18D7}" dt="2023-03-26T08:28:52.947" v="1844" actId="1076"/>
          <ac:spMkLst>
            <pc:docMk/>
            <pc:sldMk cId="4214246377" sldId="346"/>
            <ac:spMk id="8" creationId="{FC122E07-1469-6C2C-7B0E-F8CBEC5D016D}"/>
          </ac:spMkLst>
        </pc:spChg>
        <pc:spChg chg="del">
          <ac:chgData name="Claire Theobald" userId="e5e96d6a-dffb-4be3-a7c9-5724c0a71d0d" providerId="ADAL" clId="{D5BBBA40-9E6A-437A-804F-AF29F33E18D7}" dt="2023-03-26T08:28:27.848" v="1830" actId="478"/>
          <ac:spMkLst>
            <pc:docMk/>
            <pc:sldMk cId="4214246377" sldId="346"/>
            <ac:spMk id="11" creationId="{B20FA334-769E-8096-5B6A-7892D2E2491F}"/>
          </ac:spMkLst>
        </pc:spChg>
        <pc:spChg chg="add mod">
          <ac:chgData name="Claire Theobald" userId="e5e96d6a-dffb-4be3-a7c9-5724c0a71d0d" providerId="ADAL" clId="{D5BBBA40-9E6A-437A-804F-AF29F33E18D7}" dt="2023-03-26T08:32:11.076" v="1969" actId="1076"/>
          <ac:spMkLst>
            <pc:docMk/>
            <pc:sldMk cId="4214246377" sldId="346"/>
            <ac:spMk id="12" creationId="{34567F9B-CB6A-6EAA-E8C3-AD550FCBBD77}"/>
          </ac:spMkLst>
        </pc:spChg>
        <pc:spChg chg="del">
          <ac:chgData name="Claire Theobald" userId="e5e96d6a-dffb-4be3-a7c9-5724c0a71d0d" providerId="ADAL" clId="{D5BBBA40-9E6A-437A-804F-AF29F33E18D7}" dt="2023-03-26T08:28:30.560" v="1831" actId="478"/>
          <ac:spMkLst>
            <pc:docMk/>
            <pc:sldMk cId="4214246377" sldId="346"/>
            <ac:spMk id="13" creationId="{EA031BD5-76D7-18E1-BAD9-59B79B95F49D}"/>
          </ac:spMkLst>
        </pc:spChg>
        <pc:spChg chg="del">
          <ac:chgData name="Claire Theobald" userId="e5e96d6a-dffb-4be3-a7c9-5724c0a71d0d" providerId="ADAL" clId="{D5BBBA40-9E6A-437A-804F-AF29F33E18D7}" dt="2023-03-26T08:28:38.821" v="1838" actId="478"/>
          <ac:spMkLst>
            <pc:docMk/>
            <pc:sldMk cId="4214246377" sldId="346"/>
            <ac:spMk id="15" creationId="{1DC6344A-396B-EEDF-8042-B3A66683E3AD}"/>
          </ac:spMkLst>
        </pc:spChg>
        <pc:spChg chg="add mod">
          <ac:chgData name="Claire Theobald" userId="e5e96d6a-dffb-4be3-a7c9-5724c0a71d0d" providerId="ADAL" clId="{D5BBBA40-9E6A-437A-804F-AF29F33E18D7}" dt="2023-03-26T08:32:24.546" v="1975" actId="1076"/>
          <ac:spMkLst>
            <pc:docMk/>
            <pc:sldMk cId="4214246377" sldId="346"/>
            <ac:spMk id="16" creationId="{C9AA7946-E508-48B7-7BCC-E2BADD4A1260}"/>
          </ac:spMkLst>
        </pc:spChg>
        <pc:spChg chg="del">
          <ac:chgData name="Claire Theobald" userId="e5e96d6a-dffb-4be3-a7c9-5724c0a71d0d" providerId="ADAL" clId="{D5BBBA40-9E6A-437A-804F-AF29F33E18D7}" dt="2023-03-26T08:28:36.208" v="1836" actId="478"/>
          <ac:spMkLst>
            <pc:docMk/>
            <pc:sldMk cId="4214246377" sldId="346"/>
            <ac:spMk id="17" creationId="{24AD3E98-D338-6E90-8FF5-7E3236D3B914}"/>
          </ac:spMkLst>
        </pc:spChg>
        <pc:spChg chg="add mod">
          <ac:chgData name="Claire Theobald" userId="e5e96d6a-dffb-4be3-a7c9-5724c0a71d0d" providerId="ADAL" clId="{D5BBBA40-9E6A-437A-804F-AF29F33E18D7}" dt="2023-03-26T08:32:21.746" v="1974" actId="1076"/>
          <ac:spMkLst>
            <pc:docMk/>
            <pc:sldMk cId="4214246377" sldId="346"/>
            <ac:spMk id="18" creationId="{FCB61B9D-356A-B7D9-0D22-5ADB9BF38161}"/>
          </ac:spMkLst>
        </pc:spChg>
        <pc:spChg chg="add mod">
          <ac:chgData name="Claire Theobald" userId="e5e96d6a-dffb-4be3-a7c9-5724c0a71d0d" providerId="ADAL" clId="{D5BBBA40-9E6A-437A-804F-AF29F33E18D7}" dt="2023-03-26T08:29:39.029" v="1869" actId="20577"/>
          <ac:spMkLst>
            <pc:docMk/>
            <pc:sldMk cId="4214246377" sldId="346"/>
            <ac:spMk id="19" creationId="{FD5FB238-CDD8-FA87-6E2E-4CF22471ABB2}"/>
          </ac:spMkLst>
        </pc:spChg>
        <pc:spChg chg="add mod">
          <ac:chgData name="Claire Theobald" userId="e5e96d6a-dffb-4be3-a7c9-5724c0a71d0d" providerId="ADAL" clId="{D5BBBA40-9E6A-437A-804F-AF29F33E18D7}" dt="2023-03-26T08:32:13.297" v="1970" actId="1076"/>
          <ac:spMkLst>
            <pc:docMk/>
            <pc:sldMk cId="4214246377" sldId="346"/>
            <ac:spMk id="20" creationId="{67EEDFE6-9DE6-7147-5290-4642B4ED36C8}"/>
          </ac:spMkLst>
        </pc:spChg>
        <pc:spChg chg="add mod">
          <ac:chgData name="Claire Theobald" userId="e5e96d6a-dffb-4be3-a7c9-5724c0a71d0d" providerId="ADAL" clId="{D5BBBA40-9E6A-437A-804F-AF29F33E18D7}" dt="2023-03-26T08:32:27.491" v="1976" actId="1076"/>
          <ac:spMkLst>
            <pc:docMk/>
            <pc:sldMk cId="4214246377" sldId="346"/>
            <ac:spMk id="21" creationId="{A41913F5-1AD6-B2A8-ACDE-C096FDFCE76F}"/>
          </ac:spMkLst>
        </pc:spChg>
        <pc:spChg chg="add mod">
          <ac:chgData name="Claire Theobald" userId="e5e96d6a-dffb-4be3-a7c9-5724c0a71d0d" providerId="ADAL" clId="{D5BBBA40-9E6A-437A-804F-AF29F33E18D7}" dt="2023-03-26T08:39:56.187" v="2000" actId="1076"/>
          <ac:spMkLst>
            <pc:docMk/>
            <pc:sldMk cId="4214246377" sldId="346"/>
            <ac:spMk id="22" creationId="{E2C48665-A2A7-F5D8-5DE8-10767A5B5812}"/>
          </ac:spMkLst>
        </pc:spChg>
        <pc:grpChg chg="mod">
          <ac:chgData name="Claire Theobald" userId="e5e96d6a-dffb-4be3-a7c9-5724c0a71d0d" providerId="ADAL" clId="{D5BBBA40-9E6A-437A-804F-AF29F33E18D7}" dt="2023-03-26T08:30:30.027" v="1904" actId="14100"/>
          <ac:grpSpMkLst>
            <pc:docMk/>
            <pc:sldMk cId="4214246377" sldId="346"/>
            <ac:grpSpMk id="4" creationId="{0DE3FA1F-694D-1CC9-6CB0-51F61F08B850}"/>
          </ac:grpSpMkLst>
        </pc:grpChg>
        <pc:picChg chg="mod">
          <ac:chgData name="Claire Theobald" userId="e5e96d6a-dffb-4be3-a7c9-5724c0a71d0d" providerId="ADAL" clId="{D5BBBA40-9E6A-437A-804F-AF29F33E18D7}" dt="2023-03-26T08:30:30.027" v="1904" actId="14100"/>
          <ac:picMkLst>
            <pc:docMk/>
            <pc:sldMk cId="4214246377" sldId="346"/>
            <ac:picMk id="5" creationId="{FEAEDAF5-83F6-4340-D29B-0E8550D4895E}"/>
          </ac:picMkLst>
        </pc:picChg>
        <pc:picChg chg="mod">
          <ac:chgData name="Claire Theobald" userId="e5e96d6a-dffb-4be3-a7c9-5724c0a71d0d" providerId="ADAL" clId="{D5BBBA40-9E6A-437A-804F-AF29F33E18D7}" dt="2023-03-26T08:30:30.027" v="1904" actId="14100"/>
          <ac:picMkLst>
            <pc:docMk/>
            <pc:sldMk cId="4214246377" sldId="346"/>
            <ac:picMk id="6" creationId="{C253D7CE-CB8B-0422-A454-E8E5010108B1}"/>
          </ac:picMkLst>
        </pc:picChg>
        <pc:picChg chg="add mod modCrop">
          <ac:chgData name="Claire Theobald" userId="e5e96d6a-dffb-4be3-a7c9-5724c0a71d0d" providerId="ADAL" clId="{D5BBBA40-9E6A-437A-804F-AF29F33E18D7}" dt="2023-03-26T08:40:09.282" v="2006" actId="1076"/>
          <ac:picMkLst>
            <pc:docMk/>
            <pc:sldMk cId="4214246377" sldId="346"/>
            <ac:picMk id="9" creationId="{0F4BC399-303A-A04F-CA08-0EE87F3164DA}"/>
          </ac:picMkLst>
        </pc:picChg>
        <pc:cxnChg chg="del">
          <ac:chgData name="Claire Theobald" userId="e5e96d6a-dffb-4be3-a7c9-5724c0a71d0d" providerId="ADAL" clId="{D5BBBA40-9E6A-437A-804F-AF29F33E18D7}" dt="2023-03-26T08:28:41.005" v="1839" actId="478"/>
          <ac:cxnSpMkLst>
            <pc:docMk/>
            <pc:sldMk cId="4214246377" sldId="346"/>
            <ac:cxnSpMk id="10" creationId="{02FD0204-DF22-0DBA-23D1-0E627290ADBD}"/>
          </ac:cxnSpMkLst>
        </pc:cxnChg>
        <pc:cxnChg chg="del">
          <ac:chgData name="Claire Theobald" userId="e5e96d6a-dffb-4be3-a7c9-5724c0a71d0d" providerId="ADAL" clId="{D5BBBA40-9E6A-437A-804F-AF29F33E18D7}" dt="2023-03-26T08:28:31.325" v="1832" actId="478"/>
          <ac:cxnSpMkLst>
            <pc:docMk/>
            <pc:sldMk cId="4214246377" sldId="346"/>
            <ac:cxnSpMk id="14" creationId="{59911354-4A13-1B40-4AA7-692741D16BCC}"/>
          </ac:cxnSpMkLst>
        </pc:cxnChg>
        <pc:cxnChg chg="del">
          <ac:chgData name="Claire Theobald" userId="e5e96d6a-dffb-4be3-a7c9-5724c0a71d0d" providerId="ADAL" clId="{D5BBBA40-9E6A-437A-804F-AF29F33E18D7}" dt="2023-03-26T08:28:36.693" v="1837" actId="478"/>
          <ac:cxnSpMkLst>
            <pc:docMk/>
            <pc:sldMk cId="4214246377" sldId="346"/>
            <ac:cxnSpMk id="24" creationId="{06F60F64-F376-0534-51DE-3B513574318A}"/>
          </ac:cxnSpMkLst>
        </pc:cxnChg>
        <pc:cxnChg chg="del">
          <ac:chgData name="Claire Theobald" userId="e5e96d6a-dffb-4be3-a7c9-5724c0a71d0d" providerId="ADAL" clId="{D5BBBA40-9E6A-437A-804F-AF29F33E18D7}" dt="2023-03-26T08:28:34.798" v="1835" actId="478"/>
          <ac:cxnSpMkLst>
            <pc:docMk/>
            <pc:sldMk cId="4214246377" sldId="346"/>
            <ac:cxnSpMk id="28" creationId="{4FB18E5A-C71E-41BF-A2D3-9680BE39944D}"/>
          </ac:cxnSpMkLst>
        </pc:cxnChg>
        <pc:cxnChg chg="del">
          <ac:chgData name="Claire Theobald" userId="e5e96d6a-dffb-4be3-a7c9-5724c0a71d0d" providerId="ADAL" clId="{D5BBBA40-9E6A-437A-804F-AF29F33E18D7}" dt="2023-03-26T08:28:34.077" v="1834" actId="478"/>
          <ac:cxnSpMkLst>
            <pc:docMk/>
            <pc:sldMk cId="4214246377" sldId="346"/>
            <ac:cxnSpMk id="35" creationId="{0C550F94-441F-EC37-4FE8-4D5D0A1F9639}"/>
          </ac:cxnSpMkLst>
        </pc:cxnChg>
      </pc:sldChg>
      <pc:sldChg chg="addSp delSp modSp del mod ord delAnim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2985312553" sldId="347"/>
        </pc:sldMkLst>
        <pc:spChg chg="mod">
          <ac:chgData name="Claire Theobald" userId="e5e96d6a-dffb-4be3-a7c9-5724c0a71d0d" providerId="ADAL" clId="{D5BBBA40-9E6A-437A-804F-AF29F33E18D7}" dt="2023-03-26T08:30:54.939" v="1922" actId="20577"/>
          <ac:spMkLst>
            <pc:docMk/>
            <pc:sldMk cId="2985312553" sldId="347"/>
            <ac:spMk id="2" creationId="{00000000-0000-0000-0000-000000000000}"/>
          </ac:spMkLst>
        </pc:spChg>
        <pc:spChg chg="mod">
          <ac:chgData name="Claire Theobald" userId="e5e96d6a-dffb-4be3-a7c9-5724c0a71d0d" providerId="ADAL" clId="{D5BBBA40-9E6A-437A-804F-AF29F33E18D7}" dt="2023-03-26T11:43:44.750" v="5041" actId="1076"/>
          <ac:spMkLst>
            <pc:docMk/>
            <pc:sldMk cId="2985312553" sldId="347"/>
            <ac:spMk id="12" creationId="{34567F9B-CB6A-6EAA-E8C3-AD550FCBBD77}"/>
          </ac:spMkLst>
        </pc:spChg>
        <pc:spChg chg="mod">
          <ac:chgData name="Claire Theobald" userId="e5e96d6a-dffb-4be3-a7c9-5724c0a71d0d" providerId="ADAL" clId="{D5BBBA40-9E6A-437A-804F-AF29F33E18D7}" dt="2023-03-26T11:43:42.601" v="5040" actId="1076"/>
          <ac:spMkLst>
            <pc:docMk/>
            <pc:sldMk cId="2985312553" sldId="347"/>
            <ac:spMk id="16" creationId="{C9AA7946-E508-48B7-7BCC-E2BADD4A1260}"/>
          </ac:spMkLst>
        </pc:spChg>
        <pc:spChg chg="del">
          <ac:chgData name="Claire Theobald" userId="e5e96d6a-dffb-4be3-a7c9-5724c0a71d0d" providerId="ADAL" clId="{D5BBBA40-9E6A-437A-804F-AF29F33E18D7}" dt="2023-03-26T08:31:53.731" v="1962" actId="478"/>
          <ac:spMkLst>
            <pc:docMk/>
            <pc:sldMk cId="2985312553" sldId="347"/>
            <ac:spMk id="18" creationId="{FCB61B9D-356A-B7D9-0D22-5ADB9BF38161}"/>
          </ac:spMkLst>
        </pc:spChg>
        <pc:spChg chg="mod">
          <ac:chgData name="Claire Theobald" userId="e5e96d6a-dffb-4be3-a7c9-5724c0a71d0d" providerId="ADAL" clId="{D5BBBA40-9E6A-437A-804F-AF29F33E18D7}" dt="2023-03-26T11:43:40.726" v="5039" actId="1076"/>
          <ac:spMkLst>
            <pc:docMk/>
            <pc:sldMk cId="2985312553" sldId="347"/>
            <ac:spMk id="19" creationId="{FD5FB238-CDD8-FA87-6E2E-4CF22471ABB2}"/>
          </ac:spMkLst>
        </pc:spChg>
        <pc:spChg chg="del">
          <ac:chgData name="Claire Theobald" userId="e5e96d6a-dffb-4be3-a7c9-5724c0a71d0d" providerId="ADAL" clId="{D5BBBA40-9E6A-437A-804F-AF29F33E18D7}" dt="2023-03-26T08:31:50.564" v="1961" actId="478"/>
          <ac:spMkLst>
            <pc:docMk/>
            <pc:sldMk cId="2985312553" sldId="347"/>
            <ac:spMk id="20" creationId="{67EEDFE6-9DE6-7147-5290-4642B4ED36C8}"/>
          </ac:spMkLst>
        </pc:spChg>
        <pc:spChg chg="del mod">
          <ac:chgData name="Claire Theobald" userId="e5e96d6a-dffb-4be3-a7c9-5724c0a71d0d" providerId="ADAL" clId="{D5BBBA40-9E6A-437A-804F-AF29F33E18D7}" dt="2023-03-26T08:31:55.564" v="1963" actId="478"/>
          <ac:spMkLst>
            <pc:docMk/>
            <pc:sldMk cId="2985312553" sldId="347"/>
            <ac:spMk id="21" creationId="{A41913F5-1AD6-B2A8-ACDE-C096FDFCE76F}"/>
          </ac:spMkLst>
        </pc:spChg>
        <pc:picChg chg="add mod">
          <ac:chgData name="Claire Theobald" userId="e5e96d6a-dffb-4be3-a7c9-5724c0a71d0d" providerId="ADAL" clId="{D5BBBA40-9E6A-437A-804F-AF29F33E18D7}" dt="2023-03-26T08:31:22.372" v="1928" actId="14100"/>
          <ac:picMkLst>
            <pc:docMk/>
            <pc:sldMk cId="2985312553" sldId="347"/>
            <ac:picMk id="3" creationId="{1C79AAA4-3D65-25B3-447C-A48BC455B7ED}"/>
          </ac:picMkLst>
        </pc:picChg>
        <pc:picChg chg="del">
          <ac:chgData name="Claire Theobald" userId="e5e96d6a-dffb-4be3-a7c9-5724c0a71d0d" providerId="ADAL" clId="{D5BBBA40-9E6A-437A-804F-AF29F33E18D7}" dt="2023-03-26T08:30:57.399" v="1923" actId="478"/>
          <ac:picMkLst>
            <pc:docMk/>
            <pc:sldMk cId="2985312553" sldId="347"/>
            <ac:picMk id="9" creationId="{0F4BC399-303A-A04F-CA08-0EE87F3164DA}"/>
          </ac:picMkLst>
        </pc:picChg>
      </pc:sldChg>
      <pc:sldChg chg="del">
        <pc:chgData name="Claire Theobald" userId="e5e96d6a-dffb-4be3-a7c9-5724c0a71d0d" providerId="ADAL" clId="{D5BBBA40-9E6A-437A-804F-AF29F33E18D7}" dt="2023-03-26T15:01:27.689" v="7527" actId="47"/>
        <pc:sldMkLst>
          <pc:docMk/>
          <pc:sldMk cId="4004150710" sldId="347"/>
        </pc:sldMkLst>
      </pc:sldChg>
      <pc:sldChg chg="addSp delSp modSp del mod del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1120202992" sldId="348"/>
        </pc:sldMkLst>
        <pc:spChg chg="mod">
          <ac:chgData name="Claire Theobald" userId="e5e96d6a-dffb-4be3-a7c9-5724c0a71d0d" providerId="ADAL" clId="{D5BBBA40-9E6A-437A-804F-AF29F33E18D7}" dt="2023-03-26T09:32:26.674" v="2312" actId="20577"/>
          <ac:spMkLst>
            <pc:docMk/>
            <pc:sldMk cId="1120202992" sldId="348"/>
            <ac:spMk id="3" creationId="{C6A76BDE-C86B-5501-BEB0-26C9EE6D0BD1}"/>
          </ac:spMkLst>
        </pc:spChg>
        <pc:spChg chg="add mod">
          <ac:chgData name="Claire Theobald" userId="e5e96d6a-dffb-4be3-a7c9-5724c0a71d0d" providerId="ADAL" clId="{D5BBBA40-9E6A-437A-804F-AF29F33E18D7}" dt="2023-03-26T09:32:13.565" v="2309" actId="20577"/>
          <ac:spMkLst>
            <pc:docMk/>
            <pc:sldMk cId="1120202992" sldId="348"/>
            <ac:spMk id="4" creationId="{B63CEA95-6C51-2362-839A-B9D2DC3B80FE}"/>
          </ac:spMkLst>
        </pc:spChg>
        <pc:spChg chg="del">
          <ac:chgData name="Claire Theobald" userId="e5e96d6a-dffb-4be3-a7c9-5724c0a71d0d" providerId="ADAL" clId="{D5BBBA40-9E6A-437A-804F-AF29F33E18D7}" dt="2023-03-26T09:22:35.768" v="2147" actId="478"/>
          <ac:spMkLst>
            <pc:docMk/>
            <pc:sldMk cId="1120202992" sldId="348"/>
            <ac:spMk id="8" creationId="{5E204238-630E-0C9E-199F-4D22981F9193}"/>
          </ac:spMkLst>
        </pc:spChg>
        <pc:picChg chg="del">
          <ac:chgData name="Claire Theobald" userId="e5e96d6a-dffb-4be3-a7c9-5724c0a71d0d" providerId="ADAL" clId="{D5BBBA40-9E6A-437A-804F-AF29F33E18D7}" dt="2023-03-26T09:22:33.668" v="2145" actId="478"/>
          <ac:picMkLst>
            <pc:docMk/>
            <pc:sldMk cId="1120202992" sldId="348"/>
            <ac:picMk id="5" creationId="{632CBCD1-3140-F1EF-35E2-487917C8BA20}"/>
          </ac:picMkLst>
        </pc:picChg>
        <pc:picChg chg="del">
          <ac:chgData name="Claire Theobald" userId="e5e96d6a-dffb-4be3-a7c9-5724c0a71d0d" providerId="ADAL" clId="{D5BBBA40-9E6A-437A-804F-AF29F33E18D7}" dt="2023-03-26T09:22:34.131" v="2146" actId="478"/>
          <ac:picMkLst>
            <pc:docMk/>
            <pc:sldMk cId="1120202992" sldId="348"/>
            <ac:picMk id="7" creationId="{87BB8F2C-6E89-2C1F-8C33-F762BA098B6F}"/>
          </ac:picMkLst>
        </pc:picChg>
      </pc:sldChg>
      <pc:sldChg chg="addSp delSp modSp mod ord delAnim modAnim">
        <pc:chgData name="Claire Theobald" userId="e5e96d6a-dffb-4be3-a7c9-5724c0a71d0d" providerId="ADAL" clId="{D5BBBA40-9E6A-437A-804F-AF29F33E18D7}" dt="2023-04-01T18:03:38.598" v="14270" actId="1076"/>
        <pc:sldMkLst>
          <pc:docMk/>
          <pc:sldMk cId="1318381941" sldId="348"/>
        </pc:sldMkLst>
        <pc:spChg chg="mod">
          <ac:chgData name="Claire Theobald" userId="e5e96d6a-dffb-4be3-a7c9-5724c0a71d0d" providerId="ADAL" clId="{D5BBBA40-9E6A-437A-804F-AF29F33E18D7}" dt="2023-03-26T15:00:14.165" v="7502" actId="20577"/>
          <ac:spMkLst>
            <pc:docMk/>
            <pc:sldMk cId="1318381941" sldId="348"/>
            <ac:spMk id="3" creationId="{C6A76BDE-C86B-5501-BEB0-26C9EE6D0BD1}"/>
          </ac:spMkLst>
        </pc:spChg>
        <pc:spChg chg="add del mod">
          <ac:chgData name="Claire Theobald" userId="e5e96d6a-dffb-4be3-a7c9-5724c0a71d0d" providerId="ADAL" clId="{D5BBBA40-9E6A-437A-804F-AF29F33E18D7}" dt="2023-03-30T13:09:30.844" v="9087" actId="478"/>
          <ac:spMkLst>
            <pc:docMk/>
            <pc:sldMk cId="1318381941" sldId="348"/>
            <ac:spMk id="4" creationId="{93ECCCEA-F2A7-83F6-88C1-D9DAC0C27ABB}"/>
          </ac:spMkLst>
        </pc:spChg>
        <pc:spChg chg="del mod">
          <ac:chgData name="Claire Theobald" userId="e5e96d6a-dffb-4be3-a7c9-5724c0a71d0d" providerId="ADAL" clId="{D5BBBA40-9E6A-437A-804F-AF29F33E18D7}" dt="2023-03-28T07:47:10.878" v="8771" actId="478"/>
          <ac:spMkLst>
            <pc:docMk/>
            <pc:sldMk cId="1318381941" sldId="348"/>
            <ac:spMk id="4" creationId="{B63CEA95-6C51-2362-839A-B9D2DC3B80FE}"/>
          </ac:spMkLst>
        </pc:spChg>
        <pc:spChg chg="add mod">
          <ac:chgData name="Claire Theobald" userId="e5e96d6a-dffb-4be3-a7c9-5724c0a71d0d" providerId="ADAL" clId="{D5BBBA40-9E6A-437A-804F-AF29F33E18D7}" dt="2023-03-28T07:47:57.637" v="8845" actId="1076"/>
          <ac:spMkLst>
            <pc:docMk/>
            <pc:sldMk cId="1318381941" sldId="348"/>
            <ac:spMk id="11" creationId="{636EDB8D-DA8B-7478-0D5E-A08FCAA5128A}"/>
          </ac:spMkLst>
        </pc:spChg>
        <pc:picChg chg="add del mod">
          <ac:chgData name="Claire Theobald" userId="e5e96d6a-dffb-4be3-a7c9-5724c0a71d0d" providerId="ADAL" clId="{D5BBBA40-9E6A-437A-804F-AF29F33E18D7}" dt="2023-04-01T18:03:16.645" v="14262" actId="478"/>
          <ac:picMkLst>
            <pc:docMk/>
            <pc:sldMk cId="1318381941" sldId="348"/>
            <ac:picMk id="2" creationId="{94342F26-1744-E89D-3A6F-49F456F284FD}"/>
          </ac:picMkLst>
        </pc:picChg>
        <pc:picChg chg="add mod modCrop">
          <ac:chgData name="Claire Theobald" userId="e5e96d6a-dffb-4be3-a7c9-5724c0a71d0d" providerId="ADAL" clId="{D5BBBA40-9E6A-437A-804F-AF29F33E18D7}" dt="2023-04-01T18:03:38.598" v="14270" actId="1076"/>
          <ac:picMkLst>
            <pc:docMk/>
            <pc:sldMk cId="1318381941" sldId="348"/>
            <ac:picMk id="4" creationId="{65D2688D-3B8D-4D18-3ADE-9FACF72776EA}"/>
          </ac:picMkLst>
        </pc:picChg>
        <pc:picChg chg="add mod">
          <ac:chgData name="Claire Theobald" userId="e5e96d6a-dffb-4be3-a7c9-5724c0a71d0d" providerId="ADAL" clId="{D5BBBA40-9E6A-437A-804F-AF29F33E18D7}" dt="2023-03-28T07:48:06.471" v="8852" actId="1076"/>
          <ac:picMkLst>
            <pc:docMk/>
            <pc:sldMk cId="1318381941" sldId="348"/>
            <ac:picMk id="5" creationId="{844E004E-1F4D-4A5D-9A66-9B74F51D35B1}"/>
          </ac:picMkLst>
        </pc:picChg>
        <pc:picChg chg="add mod">
          <ac:chgData name="Claire Theobald" userId="e5e96d6a-dffb-4be3-a7c9-5724c0a71d0d" providerId="ADAL" clId="{D5BBBA40-9E6A-437A-804F-AF29F33E18D7}" dt="2023-03-28T07:48:05.455" v="8851" actId="1076"/>
          <ac:picMkLst>
            <pc:docMk/>
            <pc:sldMk cId="1318381941" sldId="348"/>
            <ac:picMk id="6" creationId="{A3447AAA-3576-D66C-7585-96CEE7219984}"/>
          </ac:picMkLst>
        </pc:picChg>
        <pc:picChg chg="add del mod">
          <ac:chgData name="Claire Theobald" userId="e5e96d6a-dffb-4be3-a7c9-5724c0a71d0d" providerId="ADAL" clId="{D5BBBA40-9E6A-437A-804F-AF29F33E18D7}" dt="2023-03-28T07:46:12.204" v="8756" actId="478"/>
          <ac:picMkLst>
            <pc:docMk/>
            <pc:sldMk cId="1318381941" sldId="348"/>
            <ac:picMk id="7" creationId="{D1C01D2C-3F58-F6C1-1D66-4BF45C6CB1B6}"/>
          </ac:picMkLst>
        </pc:picChg>
        <pc:picChg chg="add mod">
          <ac:chgData name="Claire Theobald" userId="e5e96d6a-dffb-4be3-a7c9-5724c0a71d0d" providerId="ADAL" clId="{D5BBBA40-9E6A-437A-804F-AF29F33E18D7}" dt="2023-03-28T07:48:07.608" v="8853" actId="1076"/>
          <ac:picMkLst>
            <pc:docMk/>
            <pc:sldMk cId="1318381941" sldId="348"/>
            <ac:picMk id="8" creationId="{AEA38E7F-FBA5-A6CF-AC96-9424CA3510B9}"/>
          </ac:picMkLst>
        </pc:picChg>
        <pc:picChg chg="add mod">
          <ac:chgData name="Claire Theobald" userId="e5e96d6a-dffb-4be3-a7c9-5724c0a71d0d" providerId="ADAL" clId="{D5BBBA40-9E6A-437A-804F-AF29F33E18D7}" dt="2023-03-28T07:48:08.629" v="8854" actId="1076"/>
          <ac:picMkLst>
            <pc:docMk/>
            <pc:sldMk cId="1318381941" sldId="348"/>
            <ac:picMk id="9" creationId="{C445333B-F3CB-7FA6-9014-0ECDF016C334}"/>
          </ac:picMkLst>
        </pc:picChg>
        <pc:picChg chg="add mod">
          <ac:chgData name="Claire Theobald" userId="e5e96d6a-dffb-4be3-a7c9-5724c0a71d0d" providerId="ADAL" clId="{D5BBBA40-9E6A-437A-804F-AF29F33E18D7}" dt="2023-04-01T18:03:33.782" v="14267" actId="14100"/>
          <ac:picMkLst>
            <pc:docMk/>
            <pc:sldMk cId="1318381941" sldId="348"/>
            <ac:picMk id="10" creationId="{8984AF91-C565-1CA8-4E3D-61F87C8E4CF0}"/>
          </ac:picMkLst>
        </pc:picChg>
      </pc:sldChg>
      <pc:sldChg chg="delSp modSp del mod del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421390528" sldId="349"/>
        </pc:sldMkLst>
        <pc:spChg chg="mod">
          <ac:chgData name="Claire Theobald" userId="e5e96d6a-dffb-4be3-a7c9-5724c0a71d0d" providerId="ADAL" clId="{D5BBBA40-9E6A-437A-804F-AF29F33E18D7}" dt="2023-03-26T09:51:21.411" v="2496" actId="313"/>
          <ac:spMkLst>
            <pc:docMk/>
            <pc:sldMk cId="421390528" sldId="349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3-26T09:51:01.555" v="2460" actId="478"/>
          <ac:spMkLst>
            <pc:docMk/>
            <pc:sldMk cId="421390528" sldId="349"/>
            <ac:spMk id="3" creationId="{89367824-C8C0-52EF-52F8-37A3BE866E60}"/>
          </ac:spMkLst>
        </pc:spChg>
        <pc:spChg chg="del mod">
          <ac:chgData name="Claire Theobald" userId="e5e96d6a-dffb-4be3-a7c9-5724c0a71d0d" providerId="ADAL" clId="{D5BBBA40-9E6A-437A-804F-AF29F33E18D7}" dt="2023-03-26T09:51:05.857" v="2463" actId="478"/>
          <ac:spMkLst>
            <pc:docMk/>
            <pc:sldMk cId="421390528" sldId="349"/>
            <ac:spMk id="4" creationId="{455008AC-C329-1035-9EC3-8434BBB6AD8F}"/>
          </ac:spMkLst>
        </pc:spChg>
        <pc:spChg chg="del">
          <ac:chgData name="Claire Theobald" userId="e5e96d6a-dffb-4be3-a7c9-5724c0a71d0d" providerId="ADAL" clId="{D5BBBA40-9E6A-437A-804F-AF29F33E18D7}" dt="2023-03-26T09:51:04.262" v="2462" actId="478"/>
          <ac:spMkLst>
            <pc:docMk/>
            <pc:sldMk cId="421390528" sldId="349"/>
            <ac:spMk id="5" creationId="{53EFB009-3C7F-1646-81C5-1DFFA60BF3F1}"/>
          </ac:spMkLst>
        </pc:spChg>
        <pc:spChg chg="del mod">
          <ac:chgData name="Claire Theobald" userId="e5e96d6a-dffb-4be3-a7c9-5724c0a71d0d" providerId="ADAL" clId="{D5BBBA40-9E6A-437A-804F-AF29F33E18D7}" dt="2023-03-26T09:51:00.338" v="2459" actId="478"/>
          <ac:spMkLst>
            <pc:docMk/>
            <pc:sldMk cId="421390528" sldId="349"/>
            <ac:spMk id="6" creationId="{D33B6B53-0D61-8AC2-9CC9-C7361D893CE4}"/>
          </ac:spMkLst>
        </pc:spChg>
        <pc:spChg chg="del">
          <ac:chgData name="Claire Theobald" userId="e5e96d6a-dffb-4be3-a7c9-5724c0a71d0d" providerId="ADAL" clId="{D5BBBA40-9E6A-437A-804F-AF29F33E18D7}" dt="2023-03-26T09:51:02.923" v="2461" actId="478"/>
          <ac:spMkLst>
            <pc:docMk/>
            <pc:sldMk cId="421390528" sldId="349"/>
            <ac:spMk id="8" creationId="{6CE5759F-CF4D-6023-1CF3-5FBB0E4A2502}"/>
          </ac:spMkLst>
        </pc:spChg>
        <pc:spChg chg="del">
          <ac:chgData name="Claire Theobald" userId="e5e96d6a-dffb-4be3-a7c9-5724c0a71d0d" providerId="ADAL" clId="{D5BBBA40-9E6A-437A-804F-AF29F33E18D7}" dt="2023-03-26T09:50:58.732" v="2458" actId="478"/>
          <ac:spMkLst>
            <pc:docMk/>
            <pc:sldMk cId="421390528" sldId="349"/>
            <ac:spMk id="9" creationId="{AB3E6AA5-BF6A-967C-A191-E7C20254F3BB}"/>
          </ac:spMkLst>
        </pc:spChg>
      </pc:sldChg>
      <pc:sldChg chg="addSp delSp modSp mod delAnim modAnim">
        <pc:chgData name="Claire Theobald" userId="e5e96d6a-dffb-4be3-a7c9-5724c0a71d0d" providerId="ADAL" clId="{D5BBBA40-9E6A-437A-804F-AF29F33E18D7}" dt="2023-03-30T16:24:26.023" v="11640"/>
        <pc:sldMkLst>
          <pc:docMk/>
          <pc:sldMk cId="1960720504" sldId="349"/>
        </pc:sldMkLst>
        <pc:spChg chg="mod">
          <ac:chgData name="Claire Theobald" userId="e5e96d6a-dffb-4be3-a7c9-5724c0a71d0d" providerId="ADAL" clId="{D5BBBA40-9E6A-437A-804F-AF29F33E18D7}" dt="2023-03-28T07:56:07.585" v="8961" actId="1076"/>
          <ac:spMkLst>
            <pc:docMk/>
            <pc:sldMk cId="1960720504" sldId="349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30T16:05:43.254" v="11416" actId="21"/>
          <ac:spMkLst>
            <pc:docMk/>
            <pc:sldMk cId="1960720504" sldId="349"/>
            <ac:spMk id="3" creationId="{8829CF9B-7491-E746-3E6E-76C5500AA5F1}"/>
          </ac:spMkLst>
        </pc:spChg>
        <pc:spChg chg="add del mod">
          <ac:chgData name="Claire Theobald" userId="e5e96d6a-dffb-4be3-a7c9-5724c0a71d0d" providerId="ADAL" clId="{D5BBBA40-9E6A-437A-804F-AF29F33E18D7}" dt="2023-03-30T16:06:58.387" v="11440"/>
          <ac:spMkLst>
            <pc:docMk/>
            <pc:sldMk cId="1960720504" sldId="349"/>
            <ac:spMk id="4" creationId="{54315CF1-7148-014E-5E5A-5AC4519A4D5E}"/>
          </ac:spMkLst>
        </pc:spChg>
        <pc:spChg chg="add del mod">
          <ac:chgData name="Claire Theobald" userId="e5e96d6a-dffb-4be3-a7c9-5724c0a71d0d" providerId="ADAL" clId="{D5BBBA40-9E6A-437A-804F-AF29F33E18D7}" dt="2023-03-26T16:17:48.294" v="8505" actId="478"/>
          <ac:spMkLst>
            <pc:docMk/>
            <pc:sldMk cId="1960720504" sldId="349"/>
            <ac:spMk id="6" creationId="{6CB85DF1-5405-8C52-1FEB-8B428B5D5A6B}"/>
          </ac:spMkLst>
        </pc:spChg>
        <pc:spChg chg="add del mod">
          <ac:chgData name="Claire Theobald" userId="e5e96d6a-dffb-4be3-a7c9-5724c0a71d0d" providerId="ADAL" clId="{D5BBBA40-9E6A-437A-804F-AF29F33E18D7}" dt="2023-03-26T16:17:50.201" v="8506" actId="478"/>
          <ac:spMkLst>
            <pc:docMk/>
            <pc:sldMk cId="1960720504" sldId="349"/>
            <ac:spMk id="7" creationId="{18209F18-7F2F-2567-8630-313664464AF8}"/>
          </ac:spMkLst>
        </pc:spChg>
        <pc:spChg chg="add del mod">
          <ac:chgData name="Claire Theobald" userId="e5e96d6a-dffb-4be3-a7c9-5724c0a71d0d" providerId="ADAL" clId="{D5BBBA40-9E6A-437A-804F-AF29F33E18D7}" dt="2023-03-26T16:17:51.782" v="8507" actId="478"/>
          <ac:spMkLst>
            <pc:docMk/>
            <pc:sldMk cId="1960720504" sldId="349"/>
            <ac:spMk id="8" creationId="{4803A38B-CB7D-A1B1-B053-C10406CAC77A}"/>
          </ac:spMkLst>
        </pc:spChg>
        <pc:spChg chg="add mod">
          <ac:chgData name="Claire Theobald" userId="e5e96d6a-dffb-4be3-a7c9-5724c0a71d0d" providerId="ADAL" clId="{D5BBBA40-9E6A-437A-804F-AF29F33E18D7}" dt="2023-03-30T16:08:48.170" v="11465" actId="1076"/>
          <ac:spMkLst>
            <pc:docMk/>
            <pc:sldMk cId="1960720504" sldId="349"/>
            <ac:spMk id="9" creationId="{3E12CD8C-F7EC-C988-0FC7-10EA755BF10D}"/>
          </ac:spMkLst>
        </pc:spChg>
        <pc:spChg chg="add del mod">
          <ac:chgData name="Claire Theobald" userId="e5e96d6a-dffb-4be3-a7c9-5724c0a71d0d" providerId="ADAL" clId="{D5BBBA40-9E6A-437A-804F-AF29F33E18D7}" dt="2023-03-26T16:17:53.048" v="8508" actId="478"/>
          <ac:spMkLst>
            <pc:docMk/>
            <pc:sldMk cId="1960720504" sldId="349"/>
            <ac:spMk id="9" creationId="{E6C248AE-AE79-7951-6AAF-673A7F470EA1}"/>
          </ac:spMkLst>
        </pc:spChg>
        <pc:spChg chg="add del mod">
          <ac:chgData name="Claire Theobald" userId="e5e96d6a-dffb-4be3-a7c9-5724c0a71d0d" providerId="ADAL" clId="{D5BBBA40-9E6A-437A-804F-AF29F33E18D7}" dt="2023-03-26T16:17:54.776" v="8509" actId="478"/>
          <ac:spMkLst>
            <pc:docMk/>
            <pc:sldMk cId="1960720504" sldId="349"/>
            <ac:spMk id="10" creationId="{875FAE9A-DEE4-06A5-86D7-72C1AF42D28D}"/>
          </ac:spMkLst>
        </pc:spChg>
        <pc:spChg chg="add mod">
          <ac:chgData name="Claire Theobald" userId="e5e96d6a-dffb-4be3-a7c9-5724c0a71d0d" providerId="ADAL" clId="{D5BBBA40-9E6A-437A-804F-AF29F33E18D7}" dt="2023-03-30T16:09:42.955" v="11475" actId="1076"/>
          <ac:spMkLst>
            <pc:docMk/>
            <pc:sldMk cId="1960720504" sldId="349"/>
            <ac:spMk id="10" creationId="{8DC617C6-4CDB-B4AB-EF2C-37AD1097E19B}"/>
          </ac:spMkLst>
        </pc:spChg>
        <pc:picChg chg="add del mod">
          <ac:chgData name="Claire Theobald" userId="e5e96d6a-dffb-4be3-a7c9-5724c0a71d0d" providerId="ADAL" clId="{D5BBBA40-9E6A-437A-804F-AF29F33E18D7}" dt="2023-03-28T07:57:52.494" v="9028" actId="478"/>
          <ac:picMkLst>
            <pc:docMk/>
            <pc:sldMk cId="1960720504" sldId="349"/>
            <ac:picMk id="4" creationId="{F3E9C02E-1227-2E51-1D8C-D75FEFCB3B36}"/>
          </ac:picMkLst>
        </pc:picChg>
        <pc:picChg chg="add del mod">
          <ac:chgData name="Claire Theobald" userId="e5e96d6a-dffb-4be3-a7c9-5724c0a71d0d" providerId="ADAL" clId="{D5BBBA40-9E6A-437A-804F-AF29F33E18D7}" dt="2023-03-28T07:57:52.920" v="9029" actId="478"/>
          <ac:picMkLst>
            <pc:docMk/>
            <pc:sldMk cId="1960720504" sldId="349"/>
            <ac:picMk id="5" creationId="{9595EEA0-9A0A-92DB-7230-954918E4E559}"/>
          </ac:picMkLst>
        </pc:picChg>
        <pc:picChg chg="add mod">
          <ac:chgData name="Claire Theobald" userId="e5e96d6a-dffb-4be3-a7c9-5724c0a71d0d" providerId="ADAL" clId="{D5BBBA40-9E6A-437A-804F-AF29F33E18D7}" dt="2023-03-30T16:09:46.307" v="11476" actId="1076"/>
          <ac:picMkLst>
            <pc:docMk/>
            <pc:sldMk cId="1960720504" sldId="349"/>
            <ac:picMk id="5" creationId="{A4976DFE-40E8-3162-EC38-EBAD573821E3}"/>
          </ac:picMkLst>
        </pc:picChg>
        <pc:picChg chg="add mod">
          <ac:chgData name="Claire Theobald" userId="e5e96d6a-dffb-4be3-a7c9-5724c0a71d0d" providerId="ADAL" clId="{D5BBBA40-9E6A-437A-804F-AF29F33E18D7}" dt="2023-03-30T16:09:55.066" v="11478" actId="1076"/>
          <ac:picMkLst>
            <pc:docMk/>
            <pc:sldMk cId="1960720504" sldId="349"/>
            <ac:picMk id="6" creationId="{D3430705-052D-DAE6-573D-E277FFF3DF6A}"/>
          </ac:picMkLst>
        </pc:picChg>
        <pc:cxnChg chg="add mod">
          <ac:chgData name="Claire Theobald" userId="e5e96d6a-dffb-4be3-a7c9-5724c0a71d0d" providerId="ADAL" clId="{D5BBBA40-9E6A-437A-804F-AF29F33E18D7}" dt="2023-03-30T16:09:53.459" v="11477" actId="1076"/>
          <ac:cxnSpMkLst>
            <pc:docMk/>
            <pc:sldMk cId="1960720504" sldId="349"/>
            <ac:cxnSpMk id="7" creationId="{DDD1B413-BB16-8DFD-DA7B-162B2AF8B25E}"/>
          </ac:cxnSpMkLst>
        </pc:cxnChg>
        <pc:cxnChg chg="add del mod">
          <ac:chgData name="Claire Theobald" userId="e5e96d6a-dffb-4be3-a7c9-5724c0a71d0d" providerId="ADAL" clId="{D5BBBA40-9E6A-437A-804F-AF29F33E18D7}" dt="2023-03-28T07:57:52.120" v="9027" actId="478"/>
          <ac:cxnSpMkLst>
            <pc:docMk/>
            <pc:sldMk cId="1960720504" sldId="349"/>
            <ac:cxnSpMk id="11" creationId="{D72944A9-7166-077D-68B1-A5F52EB8EF57}"/>
          </ac:cxnSpMkLst>
        </pc:cxnChg>
      </pc:sldChg>
      <pc:sldChg chg="addSp delSp modSp mod modAnim">
        <pc:chgData name="Claire Theobald" userId="e5e96d6a-dffb-4be3-a7c9-5724c0a71d0d" providerId="ADAL" clId="{D5BBBA40-9E6A-437A-804F-AF29F33E18D7}" dt="2023-04-01T17:37:36.359" v="14207" actId="20577"/>
        <pc:sldMkLst>
          <pc:docMk/>
          <pc:sldMk cId="53846964" sldId="350"/>
        </pc:sldMkLst>
        <pc:spChg chg="mod">
          <ac:chgData name="Claire Theobald" userId="e5e96d6a-dffb-4be3-a7c9-5724c0a71d0d" providerId="ADAL" clId="{D5BBBA40-9E6A-437A-804F-AF29F33E18D7}" dt="2023-03-26T15:17:40.387" v="7622" actId="14100"/>
          <ac:spMkLst>
            <pc:docMk/>
            <pc:sldMk cId="53846964" sldId="350"/>
            <ac:spMk id="3" creationId="{89367824-C8C0-52EF-52F8-37A3BE866E60}"/>
          </ac:spMkLst>
        </pc:spChg>
        <pc:spChg chg="add mod">
          <ac:chgData name="Claire Theobald" userId="e5e96d6a-dffb-4be3-a7c9-5724c0a71d0d" providerId="ADAL" clId="{D5BBBA40-9E6A-437A-804F-AF29F33E18D7}" dt="2023-03-26T15:54:30.354" v="8251" actId="20577"/>
          <ac:spMkLst>
            <pc:docMk/>
            <pc:sldMk cId="53846964" sldId="350"/>
            <ac:spMk id="7" creationId="{1F05CC52-1CD5-D164-6D89-2335466DFAEE}"/>
          </ac:spMkLst>
        </pc:spChg>
        <pc:spChg chg="add mod">
          <ac:chgData name="Claire Theobald" userId="e5e96d6a-dffb-4be3-a7c9-5724c0a71d0d" providerId="ADAL" clId="{D5BBBA40-9E6A-437A-804F-AF29F33E18D7}" dt="2023-04-01T17:37:36.359" v="14207" actId="20577"/>
          <ac:spMkLst>
            <pc:docMk/>
            <pc:sldMk cId="53846964" sldId="350"/>
            <ac:spMk id="8" creationId="{2707F3B1-D796-AC77-DACE-78EE811BC4E2}"/>
          </ac:spMkLst>
        </pc:spChg>
        <pc:spChg chg="add mod">
          <ac:chgData name="Claire Theobald" userId="e5e96d6a-dffb-4be3-a7c9-5724c0a71d0d" providerId="ADAL" clId="{D5BBBA40-9E6A-437A-804F-AF29F33E18D7}" dt="2023-03-30T13:18:56.719" v="9227" actId="20577"/>
          <ac:spMkLst>
            <pc:docMk/>
            <pc:sldMk cId="53846964" sldId="350"/>
            <ac:spMk id="9" creationId="{9C462BBD-EB22-502C-540D-CA76A214B047}"/>
          </ac:spMkLst>
        </pc:spChg>
        <pc:graphicFrameChg chg="add del mod">
          <ac:chgData name="Claire Theobald" userId="e5e96d6a-dffb-4be3-a7c9-5724c0a71d0d" providerId="ADAL" clId="{D5BBBA40-9E6A-437A-804F-AF29F33E18D7}" dt="2023-03-26T15:17:42.963" v="7623" actId="478"/>
          <ac:graphicFrameMkLst>
            <pc:docMk/>
            <pc:sldMk cId="53846964" sldId="350"/>
            <ac:graphicFrameMk id="4" creationId="{394BA595-D145-8B85-E92C-C75AB5949B40}"/>
          </ac:graphicFrameMkLst>
        </pc:graphicFrameChg>
        <pc:picChg chg="add del mod">
          <ac:chgData name="Claire Theobald" userId="e5e96d6a-dffb-4be3-a7c9-5724c0a71d0d" providerId="ADAL" clId="{D5BBBA40-9E6A-437A-804F-AF29F33E18D7}" dt="2023-03-26T15:17:44.658" v="7624" actId="478"/>
          <ac:picMkLst>
            <pc:docMk/>
            <pc:sldMk cId="53846964" sldId="350"/>
            <ac:picMk id="5" creationId="{90FDA8B6-3D84-4723-C523-00FB4F65DA5B}"/>
          </ac:picMkLst>
        </pc:picChg>
        <pc:picChg chg="add mod">
          <ac:chgData name="Claire Theobald" userId="e5e96d6a-dffb-4be3-a7c9-5724c0a71d0d" providerId="ADAL" clId="{D5BBBA40-9E6A-437A-804F-AF29F33E18D7}" dt="2023-03-26T15:57:47.432" v="8303" actId="1076"/>
          <ac:picMkLst>
            <pc:docMk/>
            <pc:sldMk cId="53846964" sldId="350"/>
            <ac:picMk id="6" creationId="{5B371670-CD7B-1DEC-6964-1AE5180D8CF1}"/>
          </ac:picMkLst>
        </pc:picChg>
        <pc:picChg chg="add mod">
          <ac:chgData name="Claire Theobald" userId="e5e96d6a-dffb-4be3-a7c9-5724c0a71d0d" providerId="ADAL" clId="{D5BBBA40-9E6A-437A-804F-AF29F33E18D7}" dt="2023-03-26T15:57:46.184" v="8302" actId="1076"/>
          <ac:picMkLst>
            <pc:docMk/>
            <pc:sldMk cId="53846964" sldId="350"/>
            <ac:picMk id="11" creationId="{5F0FBCE0-0079-D4DD-2AE6-3914B759AD76}"/>
          </ac:picMkLst>
        </pc:picChg>
        <pc:picChg chg="add mod">
          <ac:chgData name="Claire Theobald" userId="e5e96d6a-dffb-4be3-a7c9-5724c0a71d0d" providerId="ADAL" clId="{D5BBBA40-9E6A-437A-804F-AF29F33E18D7}" dt="2023-03-26T15:57:44.336" v="8301" actId="1076"/>
          <ac:picMkLst>
            <pc:docMk/>
            <pc:sldMk cId="53846964" sldId="350"/>
            <ac:picMk id="13" creationId="{B47EF575-4DB9-C69F-64DA-BDE696062A04}"/>
          </ac:picMkLst>
        </pc:picChg>
        <pc:picChg chg="add mod">
          <ac:chgData name="Claire Theobald" userId="e5e96d6a-dffb-4be3-a7c9-5724c0a71d0d" providerId="ADAL" clId="{D5BBBA40-9E6A-437A-804F-AF29F33E18D7}" dt="2023-03-26T15:57:34.080" v="8296" actId="1076"/>
          <ac:picMkLst>
            <pc:docMk/>
            <pc:sldMk cId="53846964" sldId="350"/>
            <ac:picMk id="14" creationId="{32640F6B-0B62-E472-65B2-9CD926818EF2}"/>
          </ac:picMkLst>
        </pc:picChg>
      </pc:sldChg>
      <pc:sldChg chg="addSp delSp modSp add del mod del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1854522563" sldId="350"/>
        </pc:sldMkLst>
        <pc:spChg chg="mod">
          <ac:chgData name="Claire Theobald" userId="e5e96d6a-dffb-4be3-a7c9-5724c0a71d0d" providerId="ADAL" clId="{D5BBBA40-9E6A-437A-804F-AF29F33E18D7}" dt="2023-03-26T10:11:45.401" v="3104" actId="20577"/>
          <ac:spMkLst>
            <pc:docMk/>
            <pc:sldMk cId="1854522563" sldId="350"/>
            <ac:spMk id="3" creationId="{89367824-C8C0-52EF-52F8-37A3BE866E60}"/>
          </ac:spMkLst>
        </pc:spChg>
        <pc:spChg chg="del">
          <ac:chgData name="Claire Theobald" userId="e5e96d6a-dffb-4be3-a7c9-5724c0a71d0d" providerId="ADAL" clId="{D5BBBA40-9E6A-437A-804F-AF29F33E18D7}" dt="2023-03-26T09:47:09.074" v="2411" actId="478"/>
          <ac:spMkLst>
            <pc:docMk/>
            <pc:sldMk cId="1854522563" sldId="350"/>
            <ac:spMk id="4" creationId="{455008AC-C329-1035-9EC3-8434BBB6AD8F}"/>
          </ac:spMkLst>
        </pc:spChg>
        <pc:spChg chg="del">
          <ac:chgData name="Claire Theobald" userId="e5e96d6a-dffb-4be3-a7c9-5724c0a71d0d" providerId="ADAL" clId="{D5BBBA40-9E6A-437A-804F-AF29F33E18D7}" dt="2023-03-26T09:47:10.030" v="2412" actId="478"/>
          <ac:spMkLst>
            <pc:docMk/>
            <pc:sldMk cId="1854522563" sldId="350"/>
            <ac:spMk id="5" creationId="{53EFB009-3C7F-1646-81C5-1DFFA60BF3F1}"/>
          </ac:spMkLst>
        </pc:spChg>
        <pc:spChg chg="del">
          <ac:chgData name="Claire Theobald" userId="e5e96d6a-dffb-4be3-a7c9-5724c0a71d0d" providerId="ADAL" clId="{D5BBBA40-9E6A-437A-804F-AF29F33E18D7}" dt="2023-03-26T09:47:08.281" v="2410" actId="478"/>
          <ac:spMkLst>
            <pc:docMk/>
            <pc:sldMk cId="1854522563" sldId="350"/>
            <ac:spMk id="6" creationId="{D33B6B53-0D61-8AC2-9CC9-C7361D893CE4}"/>
          </ac:spMkLst>
        </pc:spChg>
        <pc:spChg chg="del">
          <ac:chgData name="Claire Theobald" userId="e5e96d6a-dffb-4be3-a7c9-5724c0a71d0d" providerId="ADAL" clId="{D5BBBA40-9E6A-437A-804F-AF29F33E18D7}" dt="2023-03-26T09:47:11.570" v="2413" actId="478"/>
          <ac:spMkLst>
            <pc:docMk/>
            <pc:sldMk cId="1854522563" sldId="350"/>
            <ac:spMk id="8" creationId="{6CE5759F-CF4D-6023-1CF3-5FBB0E4A2502}"/>
          </ac:spMkLst>
        </pc:spChg>
        <pc:spChg chg="del">
          <ac:chgData name="Claire Theobald" userId="e5e96d6a-dffb-4be3-a7c9-5724c0a71d0d" providerId="ADAL" clId="{D5BBBA40-9E6A-437A-804F-AF29F33E18D7}" dt="2023-03-26T09:47:07.358" v="2409" actId="478"/>
          <ac:spMkLst>
            <pc:docMk/>
            <pc:sldMk cId="1854522563" sldId="350"/>
            <ac:spMk id="9" creationId="{AB3E6AA5-BF6A-967C-A191-E7C20254F3BB}"/>
          </ac:spMkLst>
        </pc:spChg>
        <pc:picChg chg="add del mod">
          <ac:chgData name="Claire Theobald" userId="e5e96d6a-dffb-4be3-a7c9-5724c0a71d0d" providerId="ADAL" clId="{D5BBBA40-9E6A-437A-804F-AF29F33E18D7}" dt="2023-03-26T10:10:34.824" v="3089" actId="478"/>
          <ac:picMkLst>
            <pc:docMk/>
            <pc:sldMk cId="1854522563" sldId="350"/>
            <ac:picMk id="7" creationId="{C927D3DE-7C20-D84D-34AD-6130D9891D96}"/>
          </ac:picMkLst>
        </pc:picChg>
      </pc:sldChg>
      <pc:sldChg chg="delSp modSp del mod delAnim">
        <pc:chgData name="Claire Theobald" userId="e5e96d6a-dffb-4be3-a7c9-5724c0a71d0d" providerId="ADAL" clId="{D5BBBA40-9E6A-437A-804F-AF29F33E18D7}" dt="2023-03-26T10:16:39.267" v="3135" actId="47"/>
        <pc:sldMkLst>
          <pc:docMk/>
          <pc:sldMk cId="2520950138" sldId="351"/>
        </pc:sldMkLst>
        <pc:spChg chg="del">
          <ac:chgData name="Claire Theobald" userId="e5e96d6a-dffb-4be3-a7c9-5724c0a71d0d" providerId="ADAL" clId="{D5BBBA40-9E6A-437A-804F-AF29F33E18D7}" dt="2023-03-26T09:47:19.278" v="2417" actId="478"/>
          <ac:spMkLst>
            <pc:docMk/>
            <pc:sldMk cId="2520950138" sldId="351"/>
            <ac:spMk id="3" creationId="{89367824-C8C0-52EF-52F8-37A3BE866E60}"/>
          </ac:spMkLst>
        </pc:spChg>
        <pc:spChg chg="del">
          <ac:chgData name="Claire Theobald" userId="e5e96d6a-dffb-4be3-a7c9-5724c0a71d0d" providerId="ADAL" clId="{D5BBBA40-9E6A-437A-804F-AF29F33E18D7}" dt="2023-03-26T09:47:21.867" v="2419" actId="478"/>
          <ac:spMkLst>
            <pc:docMk/>
            <pc:sldMk cId="2520950138" sldId="351"/>
            <ac:spMk id="4" creationId="{455008AC-C329-1035-9EC3-8434BBB6AD8F}"/>
          </ac:spMkLst>
        </pc:spChg>
        <pc:spChg chg="del">
          <ac:chgData name="Claire Theobald" userId="e5e96d6a-dffb-4be3-a7c9-5724c0a71d0d" providerId="ADAL" clId="{D5BBBA40-9E6A-437A-804F-AF29F33E18D7}" dt="2023-03-26T09:47:20.714" v="2418" actId="478"/>
          <ac:spMkLst>
            <pc:docMk/>
            <pc:sldMk cId="2520950138" sldId="351"/>
            <ac:spMk id="5" creationId="{53EFB009-3C7F-1646-81C5-1DFFA60BF3F1}"/>
          </ac:spMkLst>
        </pc:spChg>
        <pc:spChg chg="del">
          <ac:chgData name="Claire Theobald" userId="e5e96d6a-dffb-4be3-a7c9-5724c0a71d0d" providerId="ADAL" clId="{D5BBBA40-9E6A-437A-804F-AF29F33E18D7}" dt="2023-03-26T09:47:17.037" v="2415" actId="478"/>
          <ac:spMkLst>
            <pc:docMk/>
            <pc:sldMk cId="2520950138" sldId="351"/>
            <ac:spMk id="6" creationId="{D33B6B53-0D61-8AC2-9CC9-C7361D893CE4}"/>
          </ac:spMkLst>
        </pc:spChg>
        <pc:spChg chg="mod">
          <ac:chgData name="Claire Theobald" userId="e5e96d6a-dffb-4be3-a7c9-5724c0a71d0d" providerId="ADAL" clId="{D5BBBA40-9E6A-437A-804F-AF29F33E18D7}" dt="2023-03-26T09:47:24.953" v="2420" actId="1076"/>
          <ac:spMkLst>
            <pc:docMk/>
            <pc:sldMk cId="2520950138" sldId="351"/>
            <ac:spMk id="8" creationId="{6CE5759F-CF4D-6023-1CF3-5FBB0E4A2502}"/>
          </ac:spMkLst>
        </pc:spChg>
        <pc:spChg chg="del">
          <ac:chgData name="Claire Theobald" userId="e5e96d6a-dffb-4be3-a7c9-5724c0a71d0d" providerId="ADAL" clId="{D5BBBA40-9E6A-437A-804F-AF29F33E18D7}" dt="2023-03-26T09:47:18.153" v="2416" actId="478"/>
          <ac:spMkLst>
            <pc:docMk/>
            <pc:sldMk cId="2520950138" sldId="351"/>
            <ac:spMk id="9" creationId="{AB3E6AA5-BF6A-967C-A191-E7C20254F3BB}"/>
          </ac:spMkLst>
        </pc:spChg>
      </pc:sldChg>
      <pc:sldChg chg="delSp modSp del mod ord del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1788836289" sldId="352"/>
        </pc:sldMkLst>
        <pc:spChg chg="mod">
          <ac:chgData name="Claire Theobald" userId="e5e96d6a-dffb-4be3-a7c9-5724c0a71d0d" providerId="ADAL" clId="{D5BBBA40-9E6A-437A-804F-AF29F33E18D7}" dt="2023-03-26T09:51:46.729" v="2503" actId="1076"/>
          <ac:spMkLst>
            <pc:docMk/>
            <pc:sldMk cId="1788836289" sldId="352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3-26T09:47:32.844" v="2423" actId="478"/>
          <ac:spMkLst>
            <pc:docMk/>
            <pc:sldMk cId="1788836289" sldId="352"/>
            <ac:spMk id="3" creationId="{89367824-C8C0-52EF-52F8-37A3BE866E60}"/>
          </ac:spMkLst>
        </pc:spChg>
        <pc:spChg chg="del">
          <ac:chgData name="Claire Theobald" userId="e5e96d6a-dffb-4be3-a7c9-5724c0a71d0d" providerId="ADAL" clId="{D5BBBA40-9E6A-437A-804F-AF29F33E18D7}" dt="2023-03-26T09:47:37.085" v="2428" actId="478"/>
          <ac:spMkLst>
            <pc:docMk/>
            <pc:sldMk cId="1788836289" sldId="352"/>
            <ac:spMk id="4" creationId="{455008AC-C329-1035-9EC3-8434BBB6AD8F}"/>
          </ac:spMkLst>
        </pc:spChg>
        <pc:spChg chg="del">
          <ac:chgData name="Claire Theobald" userId="e5e96d6a-dffb-4be3-a7c9-5724c0a71d0d" providerId="ADAL" clId="{D5BBBA40-9E6A-437A-804F-AF29F33E18D7}" dt="2023-03-26T09:47:35.846" v="2427" actId="478"/>
          <ac:spMkLst>
            <pc:docMk/>
            <pc:sldMk cId="1788836289" sldId="352"/>
            <ac:spMk id="5" creationId="{53EFB009-3C7F-1646-81C5-1DFFA60BF3F1}"/>
          </ac:spMkLst>
        </pc:spChg>
        <pc:spChg chg="del">
          <ac:chgData name="Claire Theobald" userId="e5e96d6a-dffb-4be3-a7c9-5724c0a71d0d" providerId="ADAL" clId="{D5BBBA40-9E6A-437A-804F-AF29F33E18D7}" dt="2023-03-26T09:47:30.881" v="2421" actId="478"/>
          <ac:spMkLst>
            <pc:docMk/>
            <pc:sldMk cId="1788836289" sldId="352"/>
            <ac:spMk id="6" creationId="{D33B6B53-0D61-8AC2-9CC9-C7361D893CE4}"/>
          </ac:spMkLst>
        </pc:spChg>
        <pc:spChg chg="del mod">
          <ac:chgData name="Claire Theobald" userId="e5e96d6a-dffb-4be3-a7c9-5724c0a71d0d" providerId="ADAL" clId="{D5BBBA40-9E6A-437A-804F-AF29F33E18D7}" dt="2023-03-26T09:47:34.662" v="2426" actId="478"/>
          <ac:spMkLst>
            <pc:docMk/>
            <pc:sldMk cId="1788836289" sldId="352"/>
            <ac:spMk id="8" creationId="{6CE5759F-CF4D-6023-1CF3-5FBB0E4A2502}"/>
          </ac:spMkLst>
        </pc:spChg>
        <pc:spChg chg="del">
          <ac:chgData name="Claire Theobald" userId="e5e96d6a-dffb-4be3-a7c9-5724c0a71d0d" providerId="ADAL" clId="{D5BBBA40-9E6A-437A-804F-AF29F33E18D7}" dt="2023-03-26T09:47:31.939" v="2422" actId="478"/>
          <ac:spMkLst>
            <pc:docMk/>
            <pc:sldMk cId="1788836289" sldId="352"/>
            <ac:spMk id="9" creationId="{AB3E6AA5-BF6A-967C-A191-E7C20254F3BB}"/>
          </ac:spMkLst>
        </pc:spChg>
      </pc:sldChg>
      <pc:sldChg chg="addSp delSp modSp del mod delAnim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169617257" sldId="353"/>
        </pc:sldMkLst>
        <pc:spChg chg="mod">
          <ac:chgData name="Claire Theobald" userId="e5e96d6a-dffb-4be3-a7c9-5724c0a71d0d" providerId="ADAL" clId="{D5BBBA40-9E6A-437A-804F-AF29F33E18D7}" dt="2023-03-26T10:22:53.409" v="3162" actId="20577"/>
          <ac:spMkLst>
            <pc:docMk/>
            <pc:sldMk cId="169617257" sldId="353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3-26T09:46:37.847" v="2401" actId="478"/>
          <ac:spMkLst>
            <pc:docMk/>
            <pc:sldMk cId="169617257" sldId="353"/>
            <ac:spMk id="3" creationId="{89367824-C8C0-52EF-52F8-37A3BE866E60}"/>
          </ac:spMkLst>
        </pc:spChg>
        <pc:spChg chg="del">
          <ac:chgData name="Claire Theobald" userId="e5e96d6a-dffb-4be3-a7c9-5724c0a71d0d" providerId="ADAL" clId="{D5BBBA40-9E6A-437A-804F-AF29F33E18D7}" dt="2023-03-26T09:46:41.604" v="2404" actId="478"/>
          <ac:spMkLst>
            <pc:docMk/>
            <pc:sldMk cId="169617257" sldId="353"/>
            <ac:spMk id="4" creationId="{455008AC-C329-1035-9EC3-8434BBB6AD8F}"/>
          </ac:spMkLst>
        </pc:spChg>
        <pc:spChg chg="del">
          <ac:chgData name="Claire Theobald" userId="e5e96d6a-dffb-4be3-a7c9-5724c0a71d0d" providerId="ADAL" clId="{D5BBBA40-9E6A-437A-804F-AF29F33E18D7}" dt="2023-03-26T09:46:40.079" v="2403" actId="478"/>
          <ac:spMkLst>
            <pc:docMk/>
            <pc:sldMk cId="169617257" sldId="353"/>
            <ac:spMk id="5" creationId="{53EFB009-3C7F-1646-81C5-1DFFA60BF3F1}"/>
          </ac:spMkLst>
        </pc:spChg>
        <pc:spChg chg="del">
          <ac:chgData name="Claire Theobald" userId="e5e96d6a-dffb-4be3-a7c9-5724c0a71d0d" providerId="ADAL" clId="{D5BBBA40-9E6A-437A-804F-AF29F33E18D7}" dt="2023-03-26T09:46:35.831" v="2399" actId="478"/>
          <ac:spMkLst>
            <pc:docMk/>
            <pc:sldMk cId="169617257" sldId="353"/>
            <ac:spMk id="6" creationId="{D33B6B53-0D61-8AC2-9CC9-C7361D893CE4}"/>
          </ac:spMkLst>
        </pc:spChg>
        <pc:spChg chg="del">
          <ac:chgData name="Claire Theobald" userId="e5e96d6a-dffb-4be3-a7c9-5724c0a71d0d" providerId="ADAL" clId="{D5BBBA40-9E6A-437A-804F-AF29F33E18D7}" dt="2023-03-26T09:46:38.838" v="2402" actId="478"/>
          <ac:spMkLst>
            <pc:docMk/>
            <pc:sldMk cId="169617257" sldId="353"/>
            <ac:spMk id="8" creationId="{6CE5759F-CF4D-6023-1CF3-5FBB0E4A2502}"/>
          </ac:spMkLst>
        </pc:spChg>
        <pc:spChg chg="del">
          <ac:chgData name="Claire Theobald" userId="e5e96d6a-dffb-4be3-a7c9-5724c0a71d0d" providerId="ADAL" clId="{D5BBBA40-9E6A-437A-804F-AF29F33E18D7}" dt="2023-03-26T09:46:36.930" v="2400" actId="478"/>
          <ac:spMkLst>
            <pc:docMk/>
            <pc:sldMk cId="169617257" sldId="353"/>
            <ac:spMk id="9" creationId="{AB3E6AA5-BF6A-967C-A191-E7C20254F3BB}"/>
          </ac:spMkLst>
        </pc:spChg>
        <pc:spChg chg="add mod">
          <ac:chgData name="Claire Theobald" userId="e5e96d6a-dffb-4be3-a7c9-5724c0a71d0d" providerId="ADAL" clId="{D5BBBA40-9E6A-437A-804F-AF29F33E18D7}" dt="2023-03-26T11:28:26.234" v="5031" actId="20577"/>
          <ac:spMkLst>
            <pc:docMk/>
            <pc:sldMk cId="169617257" sldId="353"/>
            <ac:spMk id="11" creationId="{FBA73461-310C-BCA7-49FC-C7CF09464419}"/>
          </ac:spMkLst>
        </pc:spChg>
        <pc:spChg chg="add mod">
          <ac:chgData name="Claire Theobald" userId="e5e96d6a-dffb-4be3-a7c9-5724c0a71d0d" providerId="ADAL" clId="{D5BBBA40-9E6A-437A-804F-AF29F33E18D7}" dt="2023-03-26T10:26:05.360" v="3293" actId="1076"/>
          <ac:spMkLst>
            <pc:docMk/>
            <pc:sldMk cId="169617257" sldId="353"/>
            <ac:spMk id="12" creationId="{F1A46493-0AFF-B365-4040-B4B4713A0B7A}"/>
          </ac:spMkLst>
        </pc:spChg>
        <pc:spChg chg="add mod">
          <ac:chgData name="Claire Theobald" userId="e5e96d6a-dffb-4be3-a7c9-5724c0a71d0d" providerId="ADAL" clId="{D5BBBA40-9E6A-437A-804F-AF29F33E18D7}" dt="2023-03-26T10:41:57.249" v="3687" actId="14100"/>
          <ac:spMkLst>
            <pc:docMk/>
            <pc:sldMk cId="169617257" sldId="353"/>
            <ac:spMk id="16" creationId="{F7E4C5F9-9F53-8FB2-D9A5-4B0F23411C77}"/>
          </ac:spMkLst>
        </pc:spChg>
        <pc:spChg chg="add mod">
          <ac:chgData name="Claire Theobald" userId="e5e96d6a-dffb-4be3-a7c9-5724c0a71d0d" providerId="ADAL" clId="{D5BBBA40-9E6A-437A-804F-AF29F33E18D7}" dt="2023-03-26T11:28:56.775" v="5034" actId="1076"/>
          <ac:spMkLst>
            <pc:docMk/>
            <pc:sldMk cId="169617257" sldId="353"/>
            <ac:spMk id="25" creationId="{9C3C12CF-D7D8-94B8-D57A-7EBC5ADEA22A}"/>
          </ac:spMkLst>
        </pc:spChg>
        <pc:spChg chg="add mod">
          <ac:chgData name="Claire Theobald" userId="e5e96d6a-dffb-4be3-a7c9-5724c0a71d0d" providerId="ADAL" clId="{D5BBBA40-9E6A-437A-804F-AF29F33E18D7}" dt="2023-03-26T11:28:53.606" v="5033" actId="1076"/>
          <ac:spMkLst>
            <pc:docMk/>
            <pc:sldMk cId="169617257" sldId="353"/>
            <ac:spMk id="26" creationId="{10FDF120-7F3F-9435-C6E3-1B5328EAE95C}"/>
          </ac:spMkLst>
        </pc:spChg>
        <pc:spChg chg="add mod">
          <ac:chgData name="Claire Theobald" userId="e5e96d6a-dffb-4be3-a7c9-5724c0a71d0d" providerId="ADAL" clId="{D5BBBA40-9E6A-437A-804F-AF29F33E18D7}" dt="2023-03-26T10:42:09.127" v="3689" actId="1076"/>
          <ac:spMkLst>
            <pc:docMk/>
            <pc:sldMk cId="169617257" sldId="353"/>
            <ac:spMk id="27" creationId="{C65C4586-A54E-D7FA-63C0-68177F7CCACC}"/>
          </ac:spMkLst>
        </pc:spChg>
        <pc:spChg chg="add mod">
          <ac:chgData name="Claire Theobald" userId="e5e96d6a-dffb-4be3-a7c9-5724c0a71d0d" providerId="ADAL" clId="{D5BBBA40-9E6A-437A-804F-AF29F33E18D7}" dt="2023-03-26T10:42:26.815" v="3693" actId="1076"/>
          <ac:spMkLst>
            <pc:docMk/>
            <pc:sldMk cId="169617257" sldId="353"/>
            <ac:spMk id="28" creationId="{8221874D-7164-32C1-B13A-35D8A6BB4F5F}"/>
          </ac:spMkLst>
        </pc:spChg>
        <pc:spChg chg="add del mod">
          <ac:chgData name="Claire Theobald" userId="e5e96d6a-dffb-4be3-a7c9-5724c0a71d0d" providerId="ADAL" clId="{D5BBBA40-9E6A-437A-804F-AF29F33E18D7}" dt="2023-03-26T11:28:50.090" v="5032" actId="478"/>
          <ac:spMkLst>
            <pc:docMk/>
            <pc:sldMk cId="169617257" sldId="353"/>
            <ac:spMk id="29" creationId="{826F64B8-3AEF-CD9E-4067-19148CC507B0}"/>
          </ac:spMkLst>
        </pc:spChg>
        <pc:spChg chg="add mod">
          <ac:chgData name="Claire Theobald" userId="e5e96d6a-dffb-4be3-a7c9-5724c0a71d0d" providerId="ADAL" clId="{D5BBBA40-9E6A-437A-804F-AF29F33E18D7}" dt="2023-03-26T10:42:22.320" v="3692" actId="1076"/>
          <ac:spMkLst>
            <pc:docMk/>
            <pc:sldMk cId="169617257" sldId="353"/>
            <ac:spMk id="30" creationId="{F69DAC37-3D1D-4394-3547-15CB8E169FBC}"/>
          </ac:spMkLst>
        </pc:spChg>
        <pc:grpChg chg="add mod">
          <ac:chgData name="Claire Theobald" userId="e5e96d6a-dffb-4be3-a7c9-5724c0a71d0d" providerId="ADAL" clId="{D5BBBA40-9E6A-437A-804F-AF29F33E18D7}" dt="2023-03-26T10:42:13.608" v="3690" actId="1076"/>
          <ac:grpSpMkLst>
            <pc:docMk/>
            <pc:sldMk cId="169617257" sldId="353"/>
            <ac:grpSpMk id="13" creationId="{F674E23A-F20D-FA45-3127-9065E6B85308}"/>
          </ac:grpSpMkLst>
        </pc:grpChg>
        <pc:grpChg chg="add mod">
          <ac:chgData name="Claire Theobald" userId="e5e96d6a-dffb-4be3-a7c9-5724c0a71d0d" providerId="ADAL" clId="{D5BBBA40-9E6A-437A-804F-AF29F33E18D7}" dt="2023-03-26T10:42:05.663" v="3688" actId="1076"/>
          <ac:grpSpMkLst>
            <pc:docMk/>
            <pc:sldMk cId="169617257" sldId="353"/>
            <ac:grpSpMk id="17" creationId="{4E94EC5E-3A11-9991-308D-DFF2252C95B6}"/>
          </ac:grpSpMkLst>
        </pc:grpChg>
        <pc:picChg chg="add mod ord">
          <ac:chgData name="Claire Theobald" userId="e5e96d6a-dffb-4be3-a7c9-5724c0a71d0d" providerId="ADAL" clId="{D5BBBA40-9E6A-437A-804F-AF29F33E18D7}" dt="2023-03-26T11:27:29.944" v="5026" actId="1076"/>
          <ac:picMkLst>
            <pc:docMk/>
            <pc:sldMk cId="169617257" sldId="353"/>
            <ac:picMk id="7" creationId="{98FF7D1D-2C2C-58AD-9EB1-8E8689E40041}"/>
          </ac:picMkLst>
        </pc:picChg>
        <pc:picChg chg="add del mod">
          <ac:chgData name="Claire Theobald" userId="e5e96d6a-dffb-4be3-a7c9-5724c0a71d0d" providerId="ADAL" clId="{D5BBBA40-9E6A-437A-804F-AF29F33E18D7}" dt="2023-03-26T10:23:26.144" v="3166" actId="478"/>
          <ac:picMkLst>
            <pc:docMk/>
            <pc:sldMk cId="169617257" sldId="353"/>
            <ac:picMk id="10" creationId="{B385A0CA-736E-F452-FE28-B3D25DAE7668}"/>
          </ac:picMkLst>
        </pc:picChg>
        <pc:picChg chg="mod">
          <ac:chgData name="Claire Theobald" userId="e5e96d6a-dffb-4be3-a7c9-5724c0a71d0d" providerId="ADAL" clId="{D5BBBA40-9E6A-437A-804F-AF29F33E18D7}" dt="2023-03-26T10:42:13.608" v="3690" actId="1076"/>
          <ac:picMkLst>
            <pc:docMk/>
            <pc:sldMk cId="169617257" sldId="353"/>
            <ac:picMk id="14" creationId="{66F5A014-2FDD-A970-BCB6-A3B1DF8A77F8}"/>
          </ac:picMkLst>
        </pc:picChg>
        <pc:picChg chg="mod">
          <ac:chgData name="Claire Theobald" userId="e5e96d6a-dffb-4be3-a7c9-5724c0a71d0d" providerId="ADAL" clId="{D5BBBA40-9E6A-437A-804F-AF29F33E18D7}" dt="2023-03-26T10:42:13.608" v="3690" actId="1076"/>
          <ac:picMkLst>
            <pc:docMk/>
            <pc:sldMk cId="169617257" sldId="353"/>
            <ac:picMk id="15" creationId="{5FD7C4C8-1A6B-9B1C-2BA6-6BBF13DFB128}"/>
          </ac:picMkLst>
        </pc:picChg>
        <pc:picChg chg="add mod">
          <ac:chgData name="Claire Theobald" userId="e5e96d6a-dffb-4be3-a7c9-5724c0a71d0d" providerId="ADAL" clId="{D5BBBA40-9E6A-437A-804F-AF29F33E18D7}" dt="2023-03-26T10:42:05.663" v="3688" actId="1076"/>
          <ac:picMkLst>
            <pc:docMk/>
            <pc:sldMk cId="169617257" sldId="353"/>
            <ac:picMk id="18" creationId="{15FB4617-D6AD-8B3F-9C57-CD94F3C25C65}"/>
          </ac:picMkLst>
        </pc:picChg>
        <pc:picChg chg="add mod">
          <ac:chgData name="Claire Theobald" userId="e5e96d6a-dffb-4be3-a7c9-5724c0a71d0d" providerId="ADAL" clId="{D5BBBA40-9E6A-437A-804F-AF29F33E18D7}" dt="2023-03-26T10:42:05.663" v="3688" actId="1076"/>
          <ac:picMkLst>
            <pc:docMk/>
            <pc:sldMk cId="169617257" sldId="353"/>
            <ac:picMk id="19" creationId="{16F5CB92-6B2A-28E6-8381-EC0F4CFAF5DA}"/>
          </ac:picMkLst>
        </pc:picChg>
        <pc:picChg chg="add mod">
          <ac:chgData name="Claire Theobald" userId="e5e96d6a-dffb-4be3-a7c9-5724c0a71d0d" providerId="ADAL" clId="{D5BBBA40-9E6A-437A-804F-AF29F33E18D7}" dt="2023-03-26T10:42:05.663" v="3688" actId="1076"/>
          <ac:picMkLst>
            <pc:docMk/>
            <pc:sldMk cId="169617257" sldId="353"/>
            <ac:picMk id="20" creationId="{9FD84473-9256-A28F-3BE5-99955E411B8E}"/>
          </ac:picMkLst>
        </pc:picChg>
        <pc:picChg chg="add mod">
          <ac:chgData name="Claire Theobald" userId="e5e96d6a-dffb-4be3-a7c9-5724c0a71d0d" providerId="ADAL" clId="{D5BBBA40-9E6A-437A-804F-AF29F33E18D7}" dt="2023-03-26T10:42:05.663" v="3688" actId="1076"/>
          <ac:picMkLst>
            <pc:docMk/>
            <pc:sldMk cId="169617257" sldId="353"/>
            <ac:picMk id="21" creationId="{F3273F3F-E678-8F86-7F15-5C29192D63BD}"/>
          </ac:picMkLst>
        </pc:picChg>
        <pc:picChg chg="add mod">
          <ac:chgData name="Claire Theobald" userId="e5e96d6a-dffb-4be3-a7c9-5724c0a71d0d" providerId="ADAL" clId="{D5BBBA40-9E6A-437A-804F-AF29F33E18D7}" dt="2023-03-26T10:42:05.663" v="3688" actId="1076"/>
          <ac:picMkLst>
            <pc:docMk/>
            <pc:sldMk cId="169617257" sldId="353"/>
            <ac:picMk id="22" creationId="{37245626-47FD-638C-293B-A1A5C7AA83DE}"/>
          </ac:picMkLst>
        </pc:picChg>
        <pc:picChg chg="add mod">
          <ac:chgData name="Claire Theobald" userId="e5e96d6a-dffb-4be3-a7c9-5724c0a71d0d" providerId="ADAL" clId="{D5BBBA40-9E6A-437A-804F-AF29F33E18D7}" dt="2023-03-26T10:42:05.663" v="3688" actId="1076"/>
          <ac:picMkLst>
            <pc:docMk/>
            <pc:sldMk cId="169617257" sldId="353"/>
            <ac:picMk id="23" creationId="{2AD4CDCF-D663-C454-6B7F-FD5317B827CC}"/>
          </ac:picMkLst>
        </pc:picChg>
        <pc:picChg chg="add mod">
          <ac:chgData name="Claire Theobald" userId="e5e96d6a-dffb-4be3-a7c9-5724c0a71d0d" providerId="ADAL" clId="{D5BBBA40-9E6A-437A-804F-AF29F33E18D7}" dt="2023-03-26T10:42:05.663" v="3688" actId="1076"/>
          <ac:picMkLst>
            <pc:docMk/>
            <pc:sldMk cId="169617257" sldId="353"/>
            <ac:picMk id="24" creationId="{AFC21E29-D247-D111-170F-59CC745F0B29}"/>
          </ac:picMkLst>
        </pc:picChg>
      </pc:sldChg>
      <pc:sldChg chg="addSp delSp modSp mod modAnim">
        <pc:chgData name="Claire Theobald" userId="e5e96d6a-dffb-4be3-a7c9-5724c0a71d0d" providerId="ADAL" clId="{D5BBBA40-9E6A-437A-804F-AF29F33E18D7}" dt="2023-04-01T18:05:49.191" v="14300" actId="14100"/>
        <pc:sldMkLst>
          <pc:docMk/>
          <pc:sldMk cId="1793133955" sldId="353"/>
        </pc:sldMkLst>
        <pc:spChg chg="add del mod">
          <ac:chgData name="Claire Theobald" userId="e5e96d6a-dffb-4be3-a7c9-5724c0a71d0d" providerId="ADAL" clId="{D5BBBA40-9E6A-437A-804F-AF29F33E18D7}" dt="2023-03-31T15:41:23.813" v="12288" actId="22"/>
          <ac:spMkLst>
            <pc:docMk/>
            <pc:sldMk cId="1793133955" sldId="353"/>
            <ac:spMk id="4" creationId="{15C34C42-D17E-3E5B-228A-116FA555B7D6}"/>
          </ac:spMkLst>
        </pc:spChg>
        <pc:spChg chg="mod">
          <ac:chgData name="Claire Theobald" userId="e5e96d6a-dffb-4be3-a7c9-5724c0a71d0d" providerId="ADAL" clId="{D5BBBA40-9E6A-437A-804F-AF29F33E18D7}" dt="2023-03-31T04:48:59.791" v="12066" actId="113"/>
          <ac:spMkLst>
            <pc:docMk/>
            <pc:sldMk cId="1793133955" sldId="353"/>
            <ac:spMk id="11" creationId="{FBA73461-310C-BCA7-49FC-C7CF09464419}"/>
          </ac:spMkLst>
        </pc:spChg>
        <pc:spChg chg="mod">
          <ac:chgData name="Claire Theobald" userId="e5e96d6a-dffb-4be3-a7c9-5724c0a71d0d" providerId="ADAL" clId="{D5BBBA40-9E6A-437A-804F-AF29F33E18D7}" dt="2023-03-30T16:26:22.407" v="11654" actId="1076"/>
          <ac:spMkLst>
            <pc:docMk/>
            <pc:sldMk cId="1793133955" sldId="353"/>
            <ac:spMk id="16" creationId="{F7E4C5F9-9F53-8FB2-D9A5-4B0F23411C77}"/>
          </ac:spMkLst>
        </pc:spChg>
        <pc:spChg chg="mod">
          <ac:chgData name="Claire Theobald" userId="e5e96d6a-dffb-4be3-a7c9-5724c0a71d0d" providerId="ADAL" clId="{D5BBBA40-9E6A-437A-804F-AF29F33E18D7}" dt="2023-03-31T15:44:52.318" v="12357" actId="207"/>
          <ac:spMkLst>
            <pc:docMk/>
            <pc:sldMk cId="1793133955" sldId="353"/>
            <ac:spMk id="25" creationId="{9C3C12CF-D7D8-94B8-D57A-7EBC5ADEA22A}"/>
          </ac:spMkLst>
        </pc:spChg>
        <pc:spChg chg="mod">
          <ac:chgData name="Claire Theobald" userId="e5e96d6a-dffb-4be3-a7c9-5724c0a71d0d" providerId="ADAL" clId="{D5BBBA40-9E6A-437A-804F-AF29F33E18D7}" dt="2023-03-31T15:44:52.318" v="12357" actId="207"/>
          <ac:spMkLst>
            <pc:docMk/>
            <pc:sldMk cId="1793133955" sldId="353"/>
            <ac:spMk id="26" creationId="{10FDF120-7F3F-9435-C6E3-1B5328EAE95C}"/>
          </ac:spMkLst>
        </pc:spChg>
        <pc:spChg chg="mod">
          <ac:chgData name="Claire Theobald" userId="e5e96d6a-dffb-4be3-a7c9-5724c0a71d0d" providerId="ADAL" clId="{D5BBBA40-9E6A-437A-804F-AF29F33E18D7}" dt="2023-03-31T15:44:52.318" v="12357" actId="207"/>
          <ac:spMkLst>
            <pc:docMk/>
            <pc:sldMk cId="1793133955" sldId="353"/>
            <ac:spMk id="27" creationId="{C65C4586-A54E-D7FA-63C0-68177F7CCACC}"/>
          </ac:spMkLst>
        </pc:spChg>
        <pc:spChg chg="mod">
          <ac:chgData name="Claire Theobald" userId="e5e96d6a-dffb-4be3-a7c9-5724c0a71d0d" providerId="ADAL" clId="{D5BBBA40-9E6A-437A-804F-AF29F33E18D7}" dt="2023-03-31T15:44:52.318" v="12357" actId="207"/>
          <ac:spMkLst>
            <pc:docMk/>
            <pc:sldMk cId="1793133955" sldId="353"/>
            <ac:spMk id="28" creationId="{8221874D-7164-32C1-B13A-35D8A6BB4F5F}"/>
          </ac:spMkLst>
        </pc:spChg>
        <pc:spChg chg="mod">
          <ac:chgData name="Claire Theobald" userId="e5e96d6a-dffb-4be3-a7c9-5724c0a71d0d" providerId="ADAL" clId="{D5BBBA40-9E6A-437A-804F-AF29F33E18D7}" dt="2023-03-31T15:44:52.318" v="12357" actId="207"/>
          <ac:spMkLst>
            <pc:docMk/>
            <pc:sldMk cId="1793133955" sldId="353"/>
            <ac:spMk id="30" creationId="{F69DAC37-3D1D-4394-3547-15CB8E169FBC}"/>
          </ac:spMkLst>
        </pc:spChg>
        <pc:grpChg chg="mod">
          <ac:chgData name="Claire Theobald" userId="e5e96d6a-dffb-4be3-a7c9-5724c0a71d0d" providerId="ADAL" clId="{D5BBBA40-9E6A-437A-804F-AF29F33E18D7}" dt="2023-03-30T16:26:22.407" v="11654" actId="1076"/>
          <ac:grpSpMkLst>
            <pc:docMk/>
            <pc:sldMk cId="1793133955" sldId="353"/>
            <ac:grpSpMk id="17" creationId="{4E94EC5E-3A11-9991-308D-DFF2252C95B6}"/>
          </ac:grpSpMkLst>
        </pc:grpChg>
        <pc:picChg chg="add mod">
          <ac:chgData name="Claire Theobald" userId="e5e96d6a-dffb-4be3-a7c9-5724c0a71d0d" providerId="ADAL" clId="{D5BBBA40-9E6A-437A-804F-AF29F33E18D7}" dt="2023-04-01T18:05:49.191" v="14300" actId="14100"/>
          <ac:picMkLst>
            <pc:docMk/>
            <pc:sldMk cId="1793133955" sldId="353"/>
            <ac:picMk id="3" creationId="{2C2499E6-A8D8-51A1-88A0-88FDB678B014}"/>
          </ac:picMkLst>
        </pc:picChg>
        <pc:picChg chg="add del">
          <ac:chgData name="Claire Theobald" userId="e5e96d6a-dffb-4be3-a7c9-5724c0a71d0d" providerId="ADAL" clId="{D5BBBA40-9E6A-437A-804F-AF29F33E18D7}" dt="2023-04-01T18:05:40.640" v="14296" actId="478"/>
          <ac:picMkLst>
            <pc:docMk/>
            <pc:sldMk cId="1793133955" sldId="353"/>
            <ac:picMk id="7" creationId="{98FF7D1D-2C2C-58AD-9EB1-8E8689E40041}"/>
          </ac:picMkLst>
        </pc:picChg>
        <pc:picChg chg="mod">
          <ac:chgData name="Claire Theobald" userId="e5e96d6a-dffb-4be3-a7c9-5724c0a71d0d" providerId="ADAL" clId="{D5BBBA40-9E6A-437A-804F-AF29F33E18D7}" dt="2023-03-30T16:26:22.407" v="11654" actId="1076"/>
          <ac:picMkLst>
            <pc:docMk/>
            <pc:sldMk cId="1793133955" sldId="353"/>
            <ac:picMk id="18" creationId="{15FB4617-D6AD-8B3F-9C57-CD94F3C25C65}"/>
          </ac:picMkLst>
        </pc:picChg>
        <pc:picChg chg="mod">
          <ac:chgData name="Claire Theobald" userId="e5e96d6a-dffb-4be3-a7c9-5724c0a71d0d" providerId="ADAL" clId="{D5BBBA40-9E6A-437A-804F-AF29F33E18D7}" dt="2023-03-30T16:26:22.407" v="11654" actId="1076"/>
          <ac:picMkLst>
            <pc:docMk/>
            <pc:sldMk cId="1793133955" sldId="353"/>
            <ac:picMk id="19" creationId="{16F5CB92-6B2A-28E6-8381-EC0F4CFAF5DA}"/>
          </ac:picMkLst>
        </pc:picChg>
        <pc:picChg chg="mod">
          <ac:chgData name="Claire Theobald" userId="e5e96d6a-dffb-4be3-a7c9-5724c0a71d0d" providerId="ADAL" clId="{D5BBBA40-9E6A-437A-804F-AF29F33E18D7}" dt="2023-03-30T16:26:22.407" v="11654" actId="1076"/>
          <ac:picMkLst>
            <pc:docMk/>
            <pc:sldMk cId="1793133955" sldId="353"/>
            <ac:picMk id="20" creationId="{9FD84473-9256-A28F-3BE5-99955E411B8E}"/>
          </ac:picMkLst>
        </pc:picChg>
        <pc:picChg chg="mod">
          <ac:chgData name="Claire Theobald" userId="e5e96d6a-dffb-4be3-a7c9-5724c0a71d0d" providerId="ADAL" clId="{D5BBBA40-9E6A-437A-804F-AF29F33E18D7}" dt="2023-03-30T16:26:22.407" v="11654" actId="1076"/>
          <ac:picMkLst>
            <pc:docMk/>
            <pc:sldMk cId="1793133955" sldId="353"/>
            <ac:picMk id="21" creationId="{F3273F3F-E678-8F86-7F15-5C29192D63BD}"/>
          </ac:picMkLst>
        </pc:picChg>
        <pc:picChg chg="mod">
          <ac:chgData name="Claire Theobald" userId="e5e96d6a-dffb-4be3-a7c9-5724c0a71d0d" providerId="ADAL" clId="{D5BBBA40-9E6A-437A-804F-AF29F33E18D7}" dt="2023-03-30T16:26:22.407" v="11654" actId="1076"/>
          <ac:picMkLst>
            <pc:docMk/>
            <pc:sldMk cId="1793133955" sldId="353"/>
            <ac:picMk id="22" creationId="{37245626-47FD-638C-293B-A1A5C7AA83DE}"/>
          </ac:picMkLst>
        </pc:picChg>
        <pc:picChg chg="mod">
          <ac:chgData name="Claire Theobald" userId="e5e96d6a-dffb-4be3-a7c9-5724c0a71d0d" providerId="ADAL" clId="{D5BBBA40-9E6A-437A-804F-AF29F33E18D7}" dt="2023-03-30T16:26:22.407" v="11654" actId="1076"/>
          <ac:picMkLst>
            <pc:docMk/>
            <pc:sldMk cId="1793133955" sldId="353"/>
            <ac:picMk id="23" creationId="{2AD4CDCF-D663-C454-6B7F-FD5317B827CC}"/>
          </ac:picMkLst>
        </pc:picChg>
        <pc:picChg chg="mod">
          <ac:chgData name="Claire Theobald" userId="e5e96d6a-dffb-4be3-a7c9-5724c0a71d0d" providerId="ADAL" clId="{D5BBBA40-9E6A-437A-804F-AF29F33E18D7}" dt="2023-03-30T16:26:22.407" v="11654" actId="1076"/>
          <ac:picMkLst>
            <pc:docMk/>
            <pc:sldMk cId="1793133955" sldId="353"/>
            <ac:picMk id="24" creationId="{AFC21E29-D247-D111-170F-59CC745F0B29}"/>
          </ac:picMkLst>
        </pc:picChg>
      </pc:sldChg>
      <pc:sldChg chg="delSp modSp del mod delAnim">
        <pc:chgData name="Claire Theobald" userId="e5e96d6a-dffb-4be3-a7c9-5724c0a71d0d" providerId="ADAL" clId="{D5BBBA40-9E6A-437A-804F-AF29F33E18D7}" dt="2023-03-26T10:16:40.863" v="3136" actId="47"/>
        <pc:sldMkLst>
          <pc:docMk/>
          <pc:sldMk cId="2587442808" sldId="354"/>
        </pc:sldMkLst>
        <pc:spChg chg="del">
          <ac:chgData name="Claire Theobald" userId="e5e96d6a-dffb-4be3-a7c9-5724c0a71d0d" providerId="ADAL" clId="{D5BBBA40-9E6A-437A-804F-AF29F33E18D7}" dt="2023-03-26T09:50:33.829" v="2450" actId="478"/>
          <ac:spMkLst>
            <pc:docMk/>
            <pc:sldMk cId="2587442808" sldId="354"/>
            <ac:spMk id="3" creationId="{89367824-C8C0-52EF-52F8-37A3BE866E60}"/>
          </ac:spMkLst>
        </pc:spChg>
        <pc:spChg chg="mod">
          <ac:chgData name="Claire Theobald" userId="e5e96d6a-dffb-4be3-a7c9-5724c0a71d0d" providerId="ADAL" clId="{D5BBBA40-9E6A-437A-804F-AF29F33E18D7}" dt="2023-03-26T09:50:42.193" v="2454" actId="1076"/>
          <ac:spMkLst>
            <pc:docMk/>
            <pc:sldMk cId="2587442808" sldId="354"/>
            <ac:spMk id="4" creationId="{455008AC-C329-1035-9EC3-8434BBB6AD8F}"/>
          </ac:spMkLst>
        </pc:spChg>
        <pc:spChg chg="del">
          <ac:chgData name="Claire Theobald" userId="e5e96d6a-dffb-4be3-a7c9-5724c0a71d0d" providerId="ADAL" clId="{D5BBBA40-9E6A-437A-804F-AF29F33E18D7}" dt="2023-03-26T09:50:35.206" v="2451" actId="478"/>
          <ac:spMkLst>
            <pc:docMk/>
            <pc:sldMk cId="2587442808" sldId="354"/>
            <ac:spMk id="6" creationId="{D33B6B53-0D61-8AC2-9CC9-C7361D893CE4}"/>
          </ac:spMkLst>
        </pc:spChg>
        <pc:spChg chg="del">
          <ac:chgData name="Claire Theobald" userId="e5e96d6a-dffb-4be3-a7c9-5724c0a71d0d" providerId="ADAL" clId="{D5BBBA40-9E6A-437A-804F-AF29F33E18D7}" dt="2023-03-26T09:50:37.646" v="2453" actId="478"/>
          <ac:spMkLst>
            <pc:docMk/>
            <pc:sldMk cId="2587442808" sldId="354"/>
            <ac:spMk id="8" creationId="{6CE5759F-CF4D-6023-1CF3-5FBB0E4A2502}"/>
          </ac:spMkLst>
        </pc:spChg>
        <pc:spChg chg="del">
          <ac:chgData name="Claire Theobald" userId="e5e96d6a-dffb-4be3-a7c9-5724c0a71d0d" providerId="ADAL" clId="{D5BBBA40-9E6A-437A-804F-AF29F33E18D7}" dt="2023-03-26T09:50:36.325" v="2452" actId="478"/>
          <ac:spMkLst>
            <pc:docMk/>
            <pc:sldMk cId="2587442808" sldId="354"/>
            <ac:spMk id="9" creationId="{AB3E6AA5-BF6A-967C-A191-E7C20254F3BB}"/>
          </ac:spMkLst>
        </pc:spChg>
      </pc:sldChg>
      <pc:sldChg chg="delSp modSp del mod ord delAnim">
        <pc:chgData name="Claire Theobald" userId="e5e96d6a-dffb-4be3-a7c9-5724c0a71d0d" providerId="ADAL" clId="{D5BBBA40-9E6A-437A-804F-AF29F33E18D7}" dt="2023-03-26T10:16:37.272" v="3134" actId="47"/>
        <pc:sldMkLst>
          <pc:docMk/>
          <pc:sldMk cId="2487916946" sldId="355"/>
        </pc:sldMkLst>
        <pc:spChg chg="del">
          <ac:chgData name="Claire Theobald" userId="e5e96d6a-dffb-4be3-a7c9-5724c0a71d0d" providerId="ADAL" clId="{D5BBBA40-9E6A-437A-804F-AF29F33E18D7}" dt="2023-03-26T09:50:47.454" v="2455" actId="478"/>
          <ac:spMkLst>
            <pc:docMk/>
            <pc:sldMk cId="2487916946" sldId="355"/>
            <ac:spMk id="4" creationId="{455008AC-C329-1035-9EC3-8434BBB6AD8F}"/>
          </ac:spMkLst>
        </pc:spChg>
        <pc:spChg chg="mod">
          <ac:chgData name="Claire Theobald" userId="e5e96d6a-dffb-4be3-a7c9-5724c0a71d0d" providerId="ADAL" clId="{D5BBBA40-9E6A-437A-804F-AF29F33E18D7}" dt="2023-03-26T09:50:50.528" v="2456" actId="1076"/>
          <ac:spMkLst>
            <pc:docMk/>
            <pc:sldMk cId="2487916946" sldId="355"/>
            <ac:spMk id="5" creationId="{53EFB009-3C7F-1646-81C5-1DFFA60BF3F1}"/>
          </ac:spMkLst>
        </pc:spChg>
      </pc:sldChg>
      <pc:sldChg chg="addSp delSp modSp del mod ord del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1778678954" sldId="356"/>
        </pc:sldMkLst>
        <pc:spChg chg="add mod">
          <ac:chgData name="Claire Theobald" userId="e5e96d6a-dffb-4be3-a7c9-5724c0a71d0d" providerId="ADAL" clId="{D5BBBA40-9E6A-437A-804F-AF29F33E18D7}" dt="2023-03-26T10:13:09.956" v="3128" actId="114"/>
          <ac:spMkLst>
            <pc:docMk/>
            <pc:sldMk cId="1778678954" sldId="356"/>
            <ac:spMk id="4" creationId="{D1851D45-5AE2-7EFA-51EF-DAC34FD6B7B9}"/>
          </ac:spMkLst>
        </pc:spChg>
        <pc:spChg chg="add mod">
          <ac:chgData name="Claire Theobald" userId="e5e96d6a-dffb-4be3-a7c9-5724c0a71d0d" providerId="ADAL" clId="{D5BBBA40-9E6A-437A-804F-AF29F33E18D7}" dt="2023-03-26T10:05:45.969" v="3006" actId="1076"/>
          <ac:spMkLst>
            <pc:docMk/>
            <pc:sldMk cId="1778678954" sldId="356"/>
            <ac:spMk id="5" creationId="{0BB9A532-5A37-66BE-C86E-6E9E75C23CA5}"/>
          </ac:spMkLst>
        </pc:spChg>
        <pc:spChg chg="mod">
          <ac:chgData name="Claire Theobald" userId="e5e96d6a-dffb-4be3-a7c9-5724c0a71d0d" providerId="ADAL" clId="{D5BBBA40-9E6A-437A-804F-AF29F33E18D7}" dt="2023-03-26T10:06:04.370" v="3007" actId="255"/>
          <ac:spMkLst>
            <pc:docMk/>
            <pc:sldMk cId="1778678954" sldId="356"/>
            <ac:spMk id="6" creationId="{D33B6B53-0D61-8AC2-9CC9-C7361D893CE4}"/>
          </ac:spMkLst>
        </pc:spChg>
        <pc:spChg chg="del">
          <ac:chgData name="Claire Theobald" userId="e5e96d6a-dffb-4be3-a7c9-5724c0a71d0d" providerId="ADAL" clId="{D5BBBA40-9E6A-437A-804F-AF29F33E18D7}" dt="2023-03-26T09:55:55.497" v="2577" actId="478"/>
          <ac:spMkLst>
            <pc:docMk/>
            <pc:sldMk cId="1778678954" sldId="356"/>
            <ac:spMk id="9" creationId="{AB3E6AA5-BF6A-967C-A191-E7C20254F3BB}"/>
          </ac:spMkLst>
        </pc:spChg>
        <pc:spChg chg="mod">
          <ac:chgData name="Claire Theobald" userId="e5e96d6a-dffb-4be3-a7c9-5724c0a71d0d" providerId="ADAL" clId="{D5BBBA40-9E6A-437A-804F-AF29F33E18D7}" dt="2023-03-26T10:13:04.139" v="3127" actId="20577"/>
          <ac:spMkLst>
            <pc:docMk/>
            <pc:sldMk cId="1778678954" sldId="356"/>
            <ac:spMk id="12" creationId="{B9E364F7-1D53-40F6-0229-8209B798BA27}"/>
          </ac:spMkLst>
        </pc:spChg>
        <pc:spChg chg="del">
          <ac:chgData name="Claire Theobald" userId="e5e96d6a-dffb-4be3-a7c9-5724c0a71d0d" providerId="ADAL" clId="{D5BBBA40-9E6A-437A-804F-AF29F33E18D7}" dt="2023-03-26T09:55:57.025" v="2578" actId="478"/>
          <ac:spMkLst>
            <pc:docMk/>
            <pc:sldMk cId="1778678954" sldId="356"/>
            <ac:spMk id="13" creationId="{21CD893B-9931-F64D-3953-89019278C1F8}"/>
          </ac:spMkLst>
        </pc:spChg>
        <pc:spChg chg="del">
          <ac:chgData name="Claire Theobald" userId="e5e96d6a-dffb-4be3-a7c9-5724c0a71d0d" providerId="ADAL" clId="{D5BBBA40-9E6A-437A-804F-AF29F33E18D7}" dt="2023-03-26T09:55:54.746" v="2576" actId="478"/>
          <ac:spMkLst>
            <pc:docMk/>
            <pc:sldMk cId="1778678954" sldId="356"/>
            <ac:spMk id="14" creationId="{498B94F1-927B-8179-DF40-227E000E8587}"/>
          </ac:spMkLst>
        </pc:spChg>
        <pc:picChg chg="add mod">
          <ac:chgData name="Claire Theobald" userId="e5e96d6a-dffb-4be3-a7c9-5724c0a71d0d" providerId="ADAL" clId="{D5BBBA40-9E6A-437A-804F-AF29F33E18D7}" dt="2023-03-26T10:12:59.999" v="3126" actId="1076"/>
          <ac:picMkLst>
            <pc:docMk/>
            <pc:sldMk cId="1778678954" sldId="356"/>
            <ac:picMk id="3" creationId="{43C86200-7D46-AB88-A9A7-DAB63503E272}"/>
          </ac:picMkLst>
        </pc:picChg>
        <pc:picChg chg="del">
          <ac:chgData name="Claire Theobald" userId="e5e96d6a-dffb-4be3-a7c9-5724c0a71d0d" providerId="ADAL" clId="{D5BBBA40-9E6A-437A-804F-AF29F33E18D7}" dt="2023-03-26T09:56:16.953" v="2580" actId="478"/>
          <ac:picMkLst>
            <pc:docMk/>
            <pc:sldMk cId="1778678954" sldId="356"/>
            <ac:picMk id="7" creationId="{EA853A2B-80D0-96B7-B886-EBB54CC8BE1E}"/>
          </ac:picMkLst>
        </pc:picChg>
      </pc:sldChg>
      <pc:sldChg chg="addSp delSp modSp mod modAnim">
        <pc:chgData name="Claire Theobald" userId="e5e96d6a-dffb-4be3-a7c9-5724c0a71d0d" providerId="ADAL" clId="{D5BBBA40-9E6A-437A-804F-AF29F33E18D7}" dt="2023-04-01T15:22:20.851" v="13999" actId="1076"/>
        <pc:sldMkLst>
          <pc:docMk/>
          <pc:sldMk cId="3597805767" sldId="356"/>
        </pc:sldMkLst>
        <pc:spChg chg="mod">
          <ac:chgData name="Claire Theobald" userId="e5e96d6a-dffb-4be3-a7c9-5724c0a71d0d" providerId="ADAL" clId="{D5BBBA40-9E6A-437A-804F-AF29F33E18D7}" dt="2023-03-26T16:27:14.089" v="8561" actId="1076"/>
          <ac:spMkLst>
            <pc:docMk/>
            <pc:sldMk cId="3597805767" sldId="356"/>
            <ac:spMk id="2" creationId="{00000000-0000-0000-0000-000000000000}"/>
          </ac:spMkLst>
        </pc:spChg>
        <pc:spChg chg="mod">
          <ac:chgData name="Claire Theobald" userId="e5e96d6a-dffb-4be3-a7c9-5724c0a71d0d" providerId="ADAL" clId="{D5BBBA40-9E6A-437A-804F-AF29F33E18D7}" dt="2023-03-30T13:32:31.134" v="9241" actId="20577"/>
          <ac:spMkLst>
            <pc:docMk/>
            <pc:sldMk cId="3597805767" sldId="356"/>
            <ac:spMk id="4" creationId="{D1851D45-5AE2-7EFA-51EF-DAC34FD6B7B9}"/>
          </ac:spMkLst>
        </pc:spChg>
        <pc:spChg chg="mod">
          <ac:chgData name="Claire Theobald" userId="e5e96d6a-dffb-4be3-a7c9-5724c0a71d0d" providerId="ADAL" clId="{D5BBBA40-9E6A-437A-804F-AF29F33E18D7}" dt="2023-04-01T15:22:18.014" v="13997" actId="1076"/>
          <ac:spMkLst>
            <pc:docMk/>
            <pc:sldMk cId="3597805767" sldId="356"/>
            <ac:spMk id="5" creationId="{0BB9A532-5A37-66BE-C86E-6E9E75C23CA5}"/>
          </ac:spMkLst>
        </pc:spChg>
        <pc:spChg chg="mod">
          <ac:chgData name="Claire Theobald" userId="e5e96d6a-dffb-4be3-a7c9-5724c0a71d0d" providerId="ADAL" clId="{D5BBBA40-9E6A-437A-804F-AF29F33E18D7}" dt="2023-03-26T15:32:22.040" v="7832" actId="1076"/>
          <ac:spMkLst>
            <pc:docMk/>
            <pc:sldMk cId="3597805767" sldId="356"/>
            <ac:spMk id="6" creationId="{D33B6B53-0D61-8AC2-9CC9-C7361D893CE4}"/>
          </ac:spMkLst>
        </pc:spChg>
        <pc:spChg chg="add del mod">
          <ac:chgData name="Claire Theobald" userId="e5e96d6a-dffb-4be3-a7c9-5724c0a71d0d" providerId="ADAL" clId="{D5BBBA40-9E6A-437A-804F-AF29F33E18D7}" dt="2023-03-26T15:47:51.962" v="8163" actId="478"/>
          <ac:spMkLst>
            <pc:docMk/>
            <pc:sldMk cId="3597805767" sldId="356"/>
            <ac:spMk id="8" creationId="{131B2764-0568-1682-74FD-7BA88C6E5F2B}"/>
          </ac:spMkLst>
        </pc:spChg>
        <pc:spChg chg="del">
          <ac:chgData name="Claire Theobald" userId="e5e96d6a-dffb-4be3-a7c9-5724c0a71d0d" providerId="ADAL" clId="{D5BBBA40-9E6A-437A-804F-AF29F33E18D7}" dt="2023-03-26T15:14:53.850" v="7589" actId="478"/>
          <ac:spMkLst>
            <pc:docMk/>
            <pc:sldMk cId="3597805767" sldId="356"/>
            <ac:spMk id="11" creationId="{01827E11-04A6-9200-A1D3-92149B82616C}"/>
          </ac:spMkLst>
        </pc:spChg>
        <pc:spChg chg="mod">
          <ac:chgData name="Claire Theobald" userId="e5e96d6a-dffb-4be3-a7c9-5724c0a71d0d" providerId="ADAL" clId="{D5BBBA40-9E6A-437A-804F-AF29F33E18D7}" dt="2023-03-26T15:32:24.304" v="7833" actId="1076"/>
          <ac:spMkLst>
            <pc:docMk/>
            <pc:sldMk cId="3597805767" sldId="356"/>
            <ac:spMk id="12" creationId="{B9E364F7-1D53-40F6-0229-8209B798BA27}"/>
          </ac:spMkLst>
        </pc:spChg>
        <pc:picChg chg="del">
          <ac:chgData name="Claire Theobald" userId="e5e96d6a-dffb-4be3-a7c9-5724c0a71d0d" providerId="ADAL" clId="{D5BBBA40-9E6A-437A-804F-AF29F33E18D7}" dt="2023-03-26T15:15:17.490" v="7592" actId="478"/>
          <ac:picMkLst>
            <pc:docMk/>
            <pc:sldMk cId="3597805767" sldId="356"/>
            <ac:picMk id="3" creationId="{43C86200-7D46-AB88-A9A7-DAB63503E272}"/>
          </ac:picMkLst>
        </pc:picChg>
        <pc:picChg chg="add del mod">
          <ac:chgData name="Claire Theobald" userId="e5e96d6a-dffb-4be3-a7c9-5724c0a71d0d" providerId="ADAL" clId="{D5BBBA40-9E6A-437A-804F-AF29F33E18D7}" dt="2023-03-26T15:32:26.842" v="7835" actId="478"/>
          <ac:picMkLst>
            <pc:docMk/>
            <pc:sldMk cId="3597805767" sldId="356"/>
            <ac:picMk id="10" creationId="{6A91BD36-444C-A3B2-32FB-EA04640A3053}"/>
          </ac:picMkLst>
        </pc:picChg>
        <pc:picChg chg="add del mod">
          <ac:chgData name="Claire Theobald" userId="e5e96d6a-dffb-4be3-a7c9-5724c0a71d0d" providerId="ADAL" clId="{D5BBBA40-9E6A-437A-804F-AF29F33E18D7}" dt="2023-03-26T15:26:10.062" v="7752" actId="21"/>
          <ac:picMkLst>
            <pc:docMk/>
            <pc:sldMk cId="3597805767" sldId="356"/>
            <ac:picMk id="14" creationId="{BCDC585A-3078-13A1-B627-150C48A8A9C7}"/>
          </ac:picMkLst>
        </pc:picChg>
        <pc:picChg chg="add del mod">
          <ac:chgData name="Claire Theobald" userId="e5e96d6a-dffb-4be3-a7c9-5724c0a71d0d" providerId="ADAL" clId="{D5BBBA40-9E6A-437A-804F-AF29F33E18D7}" dt="2023-03-26T15:30:02.138" v="7811" actId="478"/>
          <ac:picMkLst>
            <pc:docMk/>
            <pc:sldMk cId="3597805767" sldId="356"/>
            <ac:picMk id="16" creationId="{6A292549-8072-F907-E977-2B5511C81DE8}"/>
          </ac:picMkLst>
        </pc:picChg>
        <pc:picChg chg="add mod">
          <ac:chgData name="Claire Theobald" userId="e5e96d6a-dffb-4be3-a7c9-5724c0a71d0d" providerId="ADAL" clId="{D5BBBA40-9E6A-437A-804F-AF29F33E18D7}" dt="2023-04-01T15:22:20.851" v="13999" actId="1076"/>
          <ac:picMkLst>
            <pc:docMk/>
            <pc:sldMk cId="3597805767" sldId="356"/>
            <ac:picMk id="18" creationId="{36B5AD10-0746-9072-DB31-2AD3EA99169B}"/>
          </ac:picMkLst>
        </pc:picChg>
        <pc:picChg chg="add del mod">
          <ac:chgData name="Claire Theobald" userId="e5e96d6a-dffb-4be3-a7c9-5724c0a71d0d" providerId="ADAL" clId="{D5BBBA40-9E6A-437A-804F-AF29F33E18D7}" dt="2023-03-26T15:31:39.767" v="7821" actId="21"/>
          <ac:picMkLst>
            <pc:docMk/>
            <pc:sldMk cId="3597805767" sldId="356"/>
            <ac:picMk id="20" creationId="{A0CE6D81-ED90-D34C-B90D-CCD660D667A7}"/>
          </ac:picMkLst>
        </pc:picChg>
        <pc:picChg chg="add mod">
          <ac:chgData name="Claire Theobald" userId="e5e96d6a-dffb-4be3-a7c9-5724c0a71d0d" providerId="ADAL" clId="{D5BBBA40-9E6A-437A-804F-AF29F33E18D7}" dt="2023-04-01T15:22:19.411" v="13998" actId="1076"/>
          <ac:picMkLst>
            <pc:docMk/>
            <pc:sldMk cId="3597805767" sldId="356"/>
            <ac:picMk id="21" creationId="{8AE00F58-8932-42DD-E967-0A6347354C51}"/>
          </ac:picMkLst>
        </pc:picChg>
        <pc:picChg chg="add del mod">
          <ac:chgData name="Claire Theobald" userId="e5e96d6a-dffb-4be3-a7c9-5724c0a71d0d" providerId="ADAL" clId="{D5BBBA40-9E6A-437A-804F-AF29F33E18D7}" dt="2023-03-26T16:26:47.716" v="8545" actId="478"/>
          <ac:picMkLst>
            <pc:docMk/>
            <pc:sldMk cId="3597805767" sldId="356"/>
            <ac:picMk id="23" creationId="{F5758378-48C6-3BB8-8D60-5F4E73F69D20}"/>
          </ac:picMkLst>
        </pc:picChg>
        <pc:picChg chg="add mod modCrop">
          <ac:chgData name="Claire Theobald" userId="e5e96d6a-dffb-4be3-a7c9-5724c0a71d0d" providerId="ADAL" clId="{D5BBBA40-9E6A-437A-804F-AF29F33E18D7}" dt="2023-03-26T16:27:33.431" v="8569" actId="1076"/>
          <ac:picMkLst>
            <pc:docMk/>
            <pc:sldMk cId="3597805767" sldId="356"/>
            <ac:picMk id="25" creationId="{137ED3AD-3168-63EF-6DF9-7D8BEC3860B7}"/>
          </ac:picMkLst>
        </pc:picChg>
        <pc:picChg chg="add mod modCrop">
          <ac:chgData name="Claire Theobald" userId="e5e96d6a-dffb-4be3-a7c9-5724c0a71d0d" providerId="ADAL" clId="{D5BBBA40-9E6A-437A-804F-AF29F33E18D7}" dt="2023-03-30T13:13:59.581" v="9122" actId="1076"/>
          <ac:picMkLst>
            <pc:docMk/>
            <pc:sldMk cId="3597805767" sldId="356"/>
            <ac:picMk id="27" creationId="{B4DD0073-84A9-9211-1567-C745B14CA136}"/>
          </ac:picMkLst>
        </pc:picChg>
      </pc:sldChg>
      <pc:sldChg chg="addSp delSp modSp mod ord modAnim">
        <pc:chgData name="Claire Theobald" userId="e5e96d6a-dffb-4be3-a7c9-5724c0a71d0d" providerId="ADAL" clId="{D5BBBA40-9E6A-437A-804F-AF29F33E18D7}" dt="2023-03-30T13:14:22.534" v="9123"/>
        <pc:sldMkLst>
          <pc:docMk/>
          <pc:sldMk cId="861539845" sldId="357"/>
        </pc:sldMkLst>
        <pc:spChg chg="add mod">
          <ac:chgData name="Claire Theobald" userId="e5e96d6a-dffb-4be3-a7c9-5724c0a71d0d" providerId="ADAL" clId="{D5BBBA40-9E6A-437A-804F-AF29F33E18D7}" dt="2023-03-26T16:27:43.174" v="8570" actId="1076"/>
          <ac:spMkLst>
            <pc:docMk/>
            <pc:sldMk cId="861539845" sldId="357"/>
            <ac:spMk id="5" creationId="{C7429ECB-8A32-5A81-A9A5-C8B0738FF50D}"/>
          </ac:spMkLst>
        </pc:spChg>
        <pc:spChg chg="mod">
          <ac:chgData name="Claire Theobald" userId="e5e96d6a-dffb-4be3-a7c9-5724c0a71d0d" providerId="ADAL" clId="{D5BBBA40-9E6A-437A-804F-AF29F33E18D7}" dt="2023-03-26T15:17:11.412" v="7619" actId="255"/>
          <ac:spMkLst>
            <pc:docMk/>
            <pc:sldMk cId="861539845" sldId="357"/>
            <ac:spMk id="6" creationId="{D33B6B53-0D61-8AC2-9CC9-C7361D893CE4}"/>
          </ac:spMkLst>
        </pc:spChg>
        <pc:spChg chg="add del mod">
          <ac:chgData name="Claire Theobald" userId="e5e96d6a-dffb-4be3-a7c9-5724c0a71d0d" providerId="ADAL" clId="{D5BBBA40-9E6A-437A-804F-AF29F33E18D7}" dt="2023-03-26T15:16:28.043" v="7610" actId="478"/>
          <ac:spMkLst>
            <pc:docMk/>
            <pc:sldMk cId="861539845" sldId="357"/>
            <ac:spMk id="9" creationId="{D0BAB4C7-70CE-520C-DECF-7172BC56B67D}"/>
          </ac:spMkLst>
        </pc:spChg>
        <pc:spChg chg="del">
          <ac:chgData name="Claire Theobald" userId="e5e96d6a-dffb-4be3-a7c9-5724c0a71d0d" providerId="ADAL" clId="{D5BBBA40-9E6A-437A-804F-AF29F33E18D7}" dt="2023-03-26T15:16:19.809" v="7605" actId="478"/>
          <ac:spMkLst>
            <pc:docMk/>
            <pc:sldMk cId="861539845" sldId="357"/>
            <ac:spMk id="11" creationId="{01827E11-04A6-9200-A1D3-92149B82616C}"/>
          </ac:spMkLst>
        </pc:spChg>
        <pc:spChg chg="add mod">
          <ac:chgData name="Claire Theobald" userId="e5e96d6a-dffb-4be3-a7c9-5724c0a71d0d" providerId="ADAL" clId="{D5BBBA40-9E6A-437A-804F-AF29F33E18D7}" dt="2023-03-26T16:04:42.752" v="8489" actId="1076"/>
          <ac:spMkLst>
            <pc:docMk/>
            <pc:sldMk cId="861539845" sldId="357"/>
            <ac:spMk id="12" creationId="{771EF3D7-54EA-6032-9410-C29DFDE3EEBE}"/>
          </ac:spMkLst>
        </pc:spChg>
        <pc:spChg chg="del mod">
          <ac:chgData name="Claire Theobald" userId="e5e96d6a-dffb-4be3-a7c9-5724c0a71d0d" providerId="ADAL" clId="{D5BBBA40-9E6A-437A-804F-AF29F33E18D7}" dt="2023-03-26T15:10:49.963" v="7541" actId="478"/>
          <ac:spMkLst>
            <pc:docMk/>
            <pc:sldMk cId="861539845" sldId="357"/>
            <ac:spMk id="14" creationId="{498B94F1-927B-8179-DF40-227E000E8587}"/>
          </ac:spMkLst>
        </pc:spChg>
        <pc:picChg chg="del">
          <ac:chgData name="Claire Theobald" userId="e5e96d6a-dffb-4be3-a7c9-5724c0a71d0d" providerId="ADAL" clId="{D5BBBA40-9E6A-437A-804F-AF29F33E18D7}" dt="2023-03-26T15:16:25.753" v="7608" actId="478"/>
          <ac:picMkLst>
            <pc:docMk/>
            <pc:sldMk cId="861539845" sldId="357"/>
            <ac:picMk id="3" creationId="{FC10FF56-1364-7FE9-6944-3FF6813FE6F1}"/>
          </ac:picMkLst>
        </pc:picChg>
        <pc:picChg chg="del">
          <ac:chgData name="Claire Theobald" userId="e5e96d6a-dffb-4be3-a7c9-5724c0a71d0d" providerId="ADAL" clId="{D5BBBA40-9E6A-437A-804F-AF29F33E18D7}" dt="2023-03-26T15:16:26.162" v="7609" actId="478"/>
          <ac:picMkLst>
            <pc:docMk/>
            <pc:sldMk cId="861539845" sldId="357"/>
            <ac:picMk id="7" creationId="{EA853A2B-80D0-96B7-B886-EBB54CC8BE1E}"/>
          </ac:picMkLst>
        </pc:picChg>
        <pc:picChg chg="add mod">
          <ac:chgData name="Claire Theobald" userId="e5e96d6a-dffb-4be3-a7c9-5724c0a71d0d" providerId="ADAL" clId="{D5BBBA40-9E6A-437A-804F-AF29F33E18D7}" dt="2023-03-28T06:40:26.174" v="8686" actId="1076"/>
          <ac:picMkLst>
            <pc:docMk/>
            <pc:sldMk cId="861539845" sldId="357"/>
            <ac:picMk id="10" creationId="{4883E483-810E-047D-27D9-5706BF8247E6}"/>
          </ac:picMkLst>
        </pc:picChg>
        <pc:picChg chg="add del mod">
          <ac:chgData name="Claire Theobald" userId="e5e96d6a-dffb-4be3-a7c9-5724c0a71d0d" providerId="ADAL" clId="{D5BBBA40-9E6A-437A-804F-AF29F33E18D7}" dt="2023-03-26T15:57:20.658" v="8290" actId="21"/>
          <ac:picMkLst>
            <pc:docMk/>
            <pc:sldMk cId="861539845" sldId="357"/>
            <ac:picMk id="15" creationId="{6170534E-1323-E71C-F2CD-4C2326068775}"/>
          </ac:picMkLst>
        </pc:picChg>
        <pc:picChg chg="add mod">
          <ac:chgData name="Claire Theobald" userId="e5e96d6a-dffb-4be3-a7c9-5724c0a71d0d" providerId="ADAL" clId="{D5BBBA40-9E6A-437A-804F-AF29F33E18D7}" dt="2023-03-28T06:40:27.478" v="8687" actId="1076"/>
          <ac:picMkLst>
            <pc:docMk/>
            <pc:sldMk cId="861539845" sldId="357"/>
            <ac:picMk id="16" creationId="{682F3B12-D68A-2D16-3223-3518FDFE0272}"/>
          </ac:picMkLst>
        </pc:picChg>
        <pc:picChg chg="add mod">
          <ac:chgData name="Claire Theobald" userId="e5e96d6a-dffb-4be3-a7c9-5724c0a71d0d" providerId="ADAL" clId="{D5BBBA40-9E6A-437A-804F-AF29F33E18D7}" dt="2023-03-28T06:40:34.481" v="8691" actId="1076"/>
          <ac:picMkLst>
            <pc:docMk/>
            <pc:sldMk cId="861539845" sldId="357"/>
            <ac:picMk id="18" creationId="{D828C9B6-D41A-C260-8B38-8E4109801A00}"/>
          </ac:picMkLst>
        </pc:picChg>
        <pc:picChg chg="add mod">
          <ac:chgData name="Claire Theobald" userId="e5e96d6a-dffb-4be3-a7c9-5724c0a71d0d" providerId="ADAL" clId="{D5BBBA40-9E6A-437A-804F-AF29F33E18D7}" dt="2023-03-28T06:40:28.733" v="8688" actId="1076"/>
          <ac:picMkLst>
            <pc:docMk/>
            <pc:sldMk cId="861539845" sldId="357"/>
            <ac:picMk id="20" creationId="{B116F317-CD36-6173-5480-7601D60A122C}"/>
          </ac:picMkLst>
        </pc:picChg>
      </pc:sldChg>
      <pc:sldChg chg="addSp delSp modSp del mod del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4232403230" sldId="357"/>
        </pc:sldMkLst>
        <pc:spChg chg="mod">
          <ac:chgData name="Claire Theobald" userId="e5e96d6a-dffb-4be3-a7c9-5724c0a71d0d" providerId="ADAL" clId="{D5BBBA40-9E6A-437A-804F-AF29F33E18D7}" dt="2023-03-26T10:07:06.122" v="3028" actId="1076"/>
          <ac:spMkLst>
            <pc:docMk/>
            <pc:sldMk cId="4232403230" sldId="357"/>
            <ac:spMk id="6" creationId="{D33B6B53-0D61-8AC2-9CC9-C7361D893CE4}"/>
          </ac:spMkLst>
        </pc:spChg>
        <pc:spChg chg="del">
          <ac:chgData name="Claire Theobald" userId="e5e96d6a-dffb-4be3-a7c9-5724c0a71d0d" providerId="ADAL" clId="{D5BBBA40-9E6A-437A-804F-AF29F33E18D7}" dt="2023-03-26T10:06:41.381" v="3017" actId="478"/>
          <ac:spMkLst>
            <pc:docMk/>
            <pc:sldMk cId="4232403230" sldId="357"/>
            <ac:spMk id="9" creationId="{AB3E6AA5-BF6A-967C-A191-E7C20254F3BB}"/>
          </ac:spMkLst>
        </pc:spChg>
        <pc:spChg chg="mod">
          <ac:chgData name="Claire Theobald" userId="e5e96d6a-dffb-4be3-a7c9-5724c0a71d0d" providerId="ADAL" clId="{D5BBBA40-9E6A-437A-804F-AF29F33E18D7}" dt="2023-03-26T10:07:03.721" v="3027" actId="1076"/>
          <ac:spMkLst>
            <pc:docMk/>
            <pc:sldMk cId="4232403230" sldId="357"/>
            <ac:spMk id="11" creationId="{01827E11-04A6-9200-A1D3-92149B82616C}"/>
          </ac:spMkLst>
        </pc:spChg>
        <pc:spChg chg="del">
          <ac:chgData name="Claire Theobald" userId="e5e96d6a-dffb-4be3-a7c9-5724c0a71d0d" providerId="ADAL" clId="{D5BBBA40-9E6A-437A-804F-AF29F33E18D7}" dt="2023-03-26T10:06:45.701" v="3019" actId="478"/>
          <ac:spMkLst>
            <pc:docMk/>
            <pc:sldMk cId="4232403230" sldId="357"/>
            <ac:spMk id="12" creationId="{B9E364F7-1D53-40F6-0229-8209B798BA27}"/>
          </ac:spMkLst>
        </pc:spChg>
        <pc:spChg chg="del">
          <ac:chgData name="Claire Theobald" userId="e5e96d6a-dffb-4be3-a7c9-5724c0a71d0d" providerId="ADAL" clId="{D5BBBA40-9E6A-437A-804F-AF29F33E18D7}" dt="2023-03-26T10:06:42.905" v="3018" actId="478"/>
          <ac:spMkLst>
            <pc:docMk/>
            <pc:sldMk cId="4232403230" sldId="357"/>
            <ac:spMk id="13" creationId="{21CD893B-9931-F64D-3953-89019278C1F8}"/>
          </ac:spMkLst>
        </pc:spChg>
        <pc:spChg chg="mod">
          <ac:chgData name="Claire Theobald" userId="e5e96d6a-dffb-4be3-a7c9-5724c0a71d0d" providerId="ADAL" clId="{D5BBBA40-9E6A-437A-804F-AF29F33E18D7}" dt="2023-03-26T10:07:10.176" v="3031" actId="20577"/>
          <ac:spMkLst>
            <pc:docMk/>
            <pc:sldMk cId="4232403230" sldId="357"/>
            <ac:spMk id="14" creationId="{498B94F1-927B-8179-DF40-227E000E8587}"/>
          </ac:spMkLst>
        </pc:spChg>
        <pc:picChg chg="add mod">
          <ac:chgData name="Claire Theobald" userId="e5e96d6a-dffb-4be3-a7c9-5724c0a71d0d" providerId="ADAL" clId="{D5BBBA40-9E6A-437A-804F-AF29F33E18D7}" dt="2023-03-26T10:13:54.179" v="3133" actId="1076"/>
          <ac:picMkLst>
            <pc:docMk/>
            <pc:sldMk cId="4232403230" sldId="357"/>
            <ac:picMk id="3" creationId="{FC10FF56-1364-7FE9-6944-3FF6813FE6F1}"/>
          </ac:picMkLst>
        </pc:picChg>
        <pc:picChg chg="add del mod">
          <ac:chgData name="Claire Theobald" userId="e5e96d6a-dffb-4be3-a7c9-5724c0a71d0d" providerId="ADAL" clId="{D5BBBA40-9E6A-437A-804F-AF29F33E18D7}" dt="2023-03-26T10:09:39.329" v="3074" actId="478"/>
          <ac:picMkLst>
            <pc:docMk/>
            <pc:sldMk cId="4232403230" sldId="357"/>
            <ac:picMk id="4" creationId="{184D6FE3-BCB4-D3DD-2B3B-5270C490261F}"/>
          </ac:picMkLst>
        </pc:picChg>
        <pc:picChg chg="mod">
          <ac:chgData name="Claire Theobald" userId="e5e96d6a-dffb-4be3-a7c9-5724c0a71d0d" providerId="ADAL" clId="{D5BBBA40-9E6A-437A-804F-AF29F33E18D7}" dt="2023-03-26T10:13:52.679" v="3132" actId="1076"/>
          <ac:picMkLst>
            <pc:docMk/>
            <pc:sldMk cId="4232403230" sldId="357"/>
            <ac:picMk id="7" creationId="{EA853A2B-80D0-96B7-B886-EBB54CC8BE1E}"/>
          </ac:picMkLst>
        </pc:picChg>
      </pc:sldChg>
      <pc:sldChg chg="addSp delSp modSp mod modAnim">
        <pc:chgData name="Claire Theobald" userId="e5e96d6a-dffb-4be3-a7c9-5724c0a71d0d" providerId="ADAL" clId="{D5BBBA40-9E6A-437A-804F-AF29F33E18D7}" dt="2023-03-30T13:32:39.222" v="9253" actId="20577"/>
        <pc:sldMkLst>
          <pc:docMk/>
          <pc:sldMk cId="1614685409" sldId="358"/>
        </pc:sldMkLst>
        <pc:spChg chg="add mod">
          <ac:chgData name="Claire Theobald" userId="e5e96d6a-dffb-4be3-a7c9-5724c0a71d0d" providerId="ADAL" clId="{D5BBBA40-9E6A-437A-804F-AF29F33E18D7}" dt="2023-03-30T13:32:39.222" v="9253" actId="20577"/>
          <ac:spMkLst>
            <pc:docMk/>
            <pc:sldMk cId="1614685409" sldId="358"/>
            <ac:spMk id="4" creationId="{BF266DE7-A9DE-0EE0-82FA-7922D35FD30A}"/>
          </ac:spMkLst>
        </pc:spChg>
        <pc:spChg chg="mod">
          <ac:chgData name="Claire Theobald" userId="e5e96d6a-dffb-4be3-a7c9-5724c0a71d0d" providerId="ADAL" clId="{D5BBBA40-9E6A-437A-804F-AF29F33E18D7}" dt="2023-03-26T15:16:03.084" v="7602" actId="255"/>
          <ac:spMkLst>
            <pc:docMk/>
            <pc:sldMk cId="1614685409" sldId="358"/>
            <ac:spMk id="6" creationId="{D33B6B53-0D61-8AC2-9CC9-C7361D893CE4}"/>
          </ac:spMkLst>
        </pc:spChg>
        <pc:spChg chg="del">
          <ac:chgData name="Claire Theobald" userId="e5e96d6a-dffb-4be3-a7c9-5724c0a71d0d" providerId="ADAL" clId="{D5BBBA40-9E6A-437A-804F-AF29F33E18D7}" dt="2023-03-26T15:15:55.675" v="7599" actId="478"/>
          <ac:spMkLst>
            <pc:docMk/>
            <pc:sldMk cId="1614685409" sldId="358"/>
            <ac:spMk id="11" creationId="{01827E11-04A6-9200-A1D3-92149B82616C}"/>
          </ac:spMkLst>
        </pc:spChg>
        <pc:spChg chg="mod">
          <ac:chgData name="Claire Theobald" userId="e5e96d6a-dffb-4be3-a7c9-5724c0a71d0d" providerId="ADAL" clId="{D5BBBA40-9E6A-437A-804F-AF29F33E18D7}" dt="2023-03-26T15:48:41.929" v="8184" actId="1076"/>
          <ac:spMkLst>
            <pc:docMk/>
            <pc:sldMk cId="1614685409" sldId="358"/>
            <ac:spMk id="12" creationId="{B9E364F7-1D53-40F6-0229-8209B798BA27}"/>
          </ac:spMkLst>
        </pc:spChg>
        <pc:picChg chg="del">
          <ac:chgData name="Claire Theobald" userId="e5e96d6a-dffb-4be3-a7c9-5724c0a71d0d" providerId="ADAL" clId="{D5BBBA40-9E6A-437A-804F-AF29F33E18D7}" dt="2023-03-26T15:16:14.768" v="7604" actId="478"/>
          <ac:picMkLst>
            <pc:docMk/>
            <pc:sldMk cId="1614685409" sldId="358"/>
            <ac:picMk id="3" creationId="{30633D70-36C8-68DF-1C9D-15D6F13033BF}"/>
          </ac:picMkLst>
        </pc:picChg>
        <pc:picChg chg="add mod">
          <ac:chgData name="Claire Theobald" userId="e5e96d6a-dffb-4be3-a7c9-5724c0a71d0d" providerId="ADAL" clId="{D5BBBA40-9E6A-437A-804F-AF29F33E18D7}" dt="2023-03-26T16:01:06.432" v="8370" actId="14100"/>
          <ac:picMkLst>
            <pc:docMk/>
            <pc:sldMk cId="1614685409" sldId="358"/>
            <ac:picMk id="5" creationId="{75DC5EC3-4B15-B9E3-B716-9314FDFA5BF0}"/>
          </ac:picMkLst>
        </pc:picChg>
        <pc:picChg chg="add del mod">
          <ac:chgData name="Claire Theobald" userId="e5e96d6a-dffb-4be3-a7c9-5724c0a71d0d" providerId="ADAL" clId="{D5BBBA40-9E6A-437A-804F-AF29F33E18D7}" dt="2023-03-26T15:44:16.824" v="8123" actId="478"/>
          <ac:picMkLst>
            <pc:docMk/>
            <pc:sldMk cId="1614685409" sldId="358"/>
            <ac:picMk id="7" creationId="{19E702A9-E0C7-56EB-3387-642284E44087}"/>
          </ac:picMkLst>
        </pc:picChg>
        <pc:picChg chg="add mod modCrop">
          <ac:chgData name="Claire Theobald" userId="e5e96d6a-dffb-4be3-a7c9-5724c0a71d0d" providerId="ADAL" clId="{D5BBBA40-9E6A-437A-804F-AF29F33E18D7}" dt="2023-03-26T15:49:43.736" v="8192" actId="1076"/>
          <ac:picMkLst>
            <pc:docMk/>
            <pc:sldMk cId="1614685409" sldId="358"/>
            <ac:picMk id="9" creationId="{19A961A8-8ACD-81C2-D04C-8BB6EB2E4DEE}"/>
          </ac:picMkLst>
        </pc:picChg>
        <pc:picChg chg="add del mod modCrop">
          <ac:chgData name="Claire Theobald" userId="e5e96d6a-dffb-4be3-a7c9-5724c0a71d0d" providerId="ADAL" clId="{D5BBBA40-9E6A-437A-804F-AF29F33E18D7}" dt="2023-03-26T15:46:16.258" v="8147" actId="478"/>
          <ac:picMkLst>
            <pc:docMk/>
            <pc:sldMk cId="1614685409" sldId="358"/>
            <ac:picMk id="13" creationId="{3CE34EAB-B965-984F-771F-59772480F197}"/>
          </ac:picMkLst>
        </pc:picChg>
        <pc:picChg chg="add mod">
          <ac:chgData name="Claire Theobald" userId="e5e96d6a-dffb-4be3-a7c9-5724c0a71d0d" providerId="ADAL" clId="{D5BBBA40-9E6A-437A-804F-AF29F33E18D7}" dt="2023-03-26T16:01:10.168" v="8373" actId="1076"/>
          <ac:picMkLst>
            <pc:docMk/>
            <pc:sldMk cId="1614685409" sldId="358"/>
            <ac:picMk id="15" creationId="{9EDD4FA3-A2C0-72D4-D9B3-C4E25C63B7CC}"/>
          </ac:picMkLst>
        </pc:picChg>
        <pc:picChg chg="add del mod modCrop">
          <ac:chgData name="Claire Theobald" userId="e5e96d6a-dffb-4be3-a7c9-5724c0a71d0d" providerId="ADAL" clId="{D5BBBA40-9E6A-437A-804F-AF29F33E18D7}" dt="2023-03-26T15:48:36.232" v="8183" actId="478"/>
          <ac:picMkLst>
            <pc:docMk/>
            <pc:sldMk cId="1614685409" sldId="358"/>
            <ac:picMk id="17" creationId="{4BB78578-BC2B-1C16-330E-A36AD46F1192}"/>
          </ac:picMkLst>
        </pc:picChg>
        <pc:picChg chg="add del mod">
          <ac:chgData name="Claire Theobald" userId="e5e96d6a-dffb-4be3-a7c9-5724c0a71d0d" providerId="ADAL" clId="{D5BBBA40-9E6A-437A-804F-AF29F33E18D7}" dt="2023-03-26T15:49:37.321" v="8189" actId="478"/>
          <ac:picMkLst>
            <pc:docMk/>
            <pc:sldMk cId="1614685409" sldId="358"/>
            <ac:picMk id="19" creationId="{FC91A1F1-5FDF-C8B4-1BF2-DA6E79CFCF35}"/>
          </ac:picMkLst>
        </pc:picChg>
        <pc:picChg chg="add del mod modCrop">
          <ac:chgData name="Claire Theobald" userId="e5e96d6a-dffb-4be3-a7c9-5724c0a71d0d" providerId="ADAL" clId="{D5BBBA40-9E6A-437A-804F-AF29F33E18D7}" dt="2023-03-26T15:50:17.609" v="8199" actId="478"/>
          <ac:picMkLst>
            <pc:docMk/>
            <pc:sldMk cId="1614685409" sldId="358"/>
            <ac:picMk id="21" creationId="{A2A53178-D8A7-06F1-3AC1-845B81DDE27C}"/>
          </ac:picMkLst>
        </pc:picChg>
        <pc:picChg chg="add mod modCrop">
          <ac:chgData name="Claire Theobald" userId="e5e96d6a-dffb-4be3-a7c9-5724c0a71d0d" providerId="ADAL" clId="{D5BBBA40-9E6A-437A-804F-AF29F33E18D7}" dt="2023-03-26T16:01:11.280" v="8374" actId="1076"/>
          <ac:picMkLst>
            <pc:docMk/>
            <pc:sldMk cId="1614685409" sldId="358"/>
            <ac:picMk id="23" creationId="{0F9AFAE1-D7AB-3B16-3617-AD48A75597DC}"/>
          </ac:picMkLst>
        </pc:picChg>
      </pc:sldChg>
      <pc:sldChg chg="addSp delSp modSp del mod ord">
        <pc:chgData name="Claire Theobald" userId="e5e96d6a-dffb-4be3-a7c9-5724c0a71d0d" providerId="ADAL" clId="{D5BBBA40-9E6A-437A-804F-AF29F33E18D7}" dt="2023-03-26T11:49:16.552" v="5149" actId="2696"/>
        <pc:sldMkLst>
          <pc:docMk/>
          <pc:sldMk cId="3647397776" sldId="358"/>
        </pc:sldMkLst>
        <pc:spChg chg="mod">
          <ac:chgData name="Claire Theobald" userId="e5e96d6a-dffb-4be3-a7c9-5724c0a71d0d" providerId="ADAL" clId="{D5BBBA40-9E6A-437A-804F-AF29F33E18D7}" dt="2023-03-26T10:08:04.642" v="3047" actId="20577"/>
          <ac:spMkLst>
            <pc:docMk/>
            <pc:sldMk cId="3647397776" sldId="358"/>
            <ac:spMk id="6" creationId="{D33B6B53-0D61-8AC2-9CC9-C7361D893CE4}"/>
          </ac:spMkLst>
        </pc:spChg>
        <pc:spChg chg="mod">
          <ac:chgData name="Claire Theobald" userId="e5e96d6a-dffb-4be3-a7c9-5724c0a71d0d" providerId="ADAL" clId="{D5BBBA40-9E6A-437A-804F-AF29F33E18D7}" dt="2023-03-26T10:11:26.900" v="3094" actId="113"/>
          <ac:spMkLst>
            <pc:docMk/>
            <pc:sldMk cId="3647397776" sldId="358"/>
            <ac:spMk id="12" creationId="{B9E364F7-1D53-40F6-0229-8209B798BA27}"/>
          </ac:spMkLst>
        </pc:spChg>
        <pc:picChg chg="add mod">
          <ac:chgData name="Claire Theobald" userId="e5e96d6a-dffb-4be3-a7c9-5724c0a71d0d" providerId="ADAL" clId="{D5BBBA40-9E6A-437A-804F-AF29F33E18D7}" dt="2023-03-26T10:08:31.633" v="3055" actId="1076"/>
          <ac:picMkLst>
            <pc:docMk/>
            <pc:sldMk cId="3647397776" sldId="358"/>
            <ac:picMk id="3" creationId="{30633D70-36C8-68DF-1C9D-15D6F13033BF}"/>
          </ac:picMkLst>
        </pc:picChg>
        <pc:picChg chg="del">
          <ac:chgData name="Claire Theobald" userId="e5e96d6a-dffb-4be3-a7c9-5724c0a71d0d" providerId="ADAL" clId="{D5BBBA40-9E6A-437A-804F-AF29F33E18D7}" dt="2023-03-26T10:08:15.217" v="3048" actId="478"/>
          <ac:picMkLst>
            <pc:docMk/>
            <pc:sldMk cId="3647397776" sldId="358"/>
            <ac:picMk id="7" creationId="{EA853A2B-80D0-96B7-B886-EBB54CC8BE1E}"/>
          </ac:picMkLst>
        </pc:picChg>
      </pc:sldChg>
      <pc:sldChg chg="addSp modSp del">
        <pc:chgData name="Claire Theobald" userId="e5e96d6a-dffb-4be3-a7c9-5724c0a71d0d" providerId="ADAL" clId="{D5BBBA40-9E6A-437A-804F-AF29F33E18D7}" dt="2023-03-26T11:49:16.552" v="5149" actId="2696"/>
        <pc:sldMkLst>
          <pc:docMk/>
          <pc:sldMk cId="216322320" sldId="359"/>
        </pc:sldMkLst>
        <pc:spChg chg="mod">
          <ac:chgData name="Claire Theobald" userId="e5e96d6a-dffb-4be3-a7c9-5724c0a71d0d" providerId="ADAL" clId="{D5BBBA40-9E6A-437A-804F-AF29F33E18D7}" dt="2023-03-26T10:11:58.321" v="3116" actId="5793"/>
          <ac:spMkLst>
            <pc:docMk/>
            <pc:sldMk cId="216322320" sldId="359"/>
            <ac:spMk id="3" creationId="{89367824-C8C0-52EF-52F8-37A3BE866E60}"/>
          </ac:spMkLst>
        </pc:spChg>
        <pc:picChg chg="add mod">
          <ac:chgData name="Claire Theobald" userId="e5e96d6a-dffb-4be3-a7c9-5724c0a71d0d" providerId="ADAL" clId="{D5BBBA40-9E6A-437A-804F-AF29F33E18D7}" dt="2023-03-26T10:12:49.600" v="3125" actId="1076"/>
          <ac:picMkLst>
            <pc:docMk/>
            <pc:sldMk cId="216322320" sldId="359"/>
            <ac:picMk id="4" creationId="{A05F9383-91D3-D063-8252-E2178ECDEBD4}"/>
          </ac:picMkLst>
        </pc:picChg>
      </pc:sldChg>
      <pc:sldChg chg="addSp delSp modSp mod delAnim modAnim">
        <pc:chgData name="Claire Theobald" userId="e5e96d6a-dffb-4be3-a7c9-5724c0a71d0d" providerId="ADAL" clId="{D5BBBA40-9E6A-437A-804F-AF29F33E18D7}" dt="2023-04-01T17:38:09.214" v="14223" actId="20577"/>
        <pc:sldMkLst>
          <pc:docMk/>
          <pc:sldMk cId="1056977281" sldId="359"/>
        </pc:sldMkLst>
        <pc:spChg chg="mod">
          <ac:chgData name="Claire Theobald" userId="e5e96d6a-dffb-4be3-a7c9-5724c0a71d0d" providerId="ADAL" clId="{D5BBBA40-9E6A-437A-804F-AF29F33E18D7}" dt="2023-03-26T15:17:56.186" v="7626" actId="14100"/>
          <ac:spMkLst>
            <pc:docMk/>
            <pc:sldMk cId="1056977281" sldId="359"/>
            <ac:spMk id="3" creationId="{89367824-C8C0-52EF-52F8-37A3BE866E60}"/>
          </ac:spMkLst>
        </pc:spChg>
        <pc:spChg chg="add del mod">
          <ac:chgData name="Claire Theobald" userId="e5e96d6a-dffb-4be3-a7c9-5724c0a71d0d" providerId="ADAL" clId="{D5BBBA40-9E6A-437A-804F-AF29F33E18D7}" dt="2023-03-26T15:18:00.378" v="7629" actId="478"/>
          <ac:spMkLst>
            <pc:docMk/>
            <pc:sldMk cId="1056977281" sldId="359"/>
            <ac:spMk id="6" creationId="{4BEC0409-D6B9-BE56-42FF-2FFB39B01761}"/>
          </ac:spMkLst>
        </pc:spChg>
        <pc:spChg chg="add del mod">
          <ac:chgData name="Claire Theobald" userId="e5e96d6a-dffb-4be3-a7c9-5724c0a71d0d" providerId="ADAL" clId="{D5BBBA40-9E6A-437A-804F-AF29F33E18D7}" dt="2023-03-26T15:18:01.802" v="7630" actId="478"/>
          <ac:spMkLst>
            <pc:docMk/>
            <pc:sldMk cId="1056977281" sldId="359"/>
            <ac:spMk id="8" creationId="{B8E0C91B-20C4-E6F5-B86E-DEA75A047488}"/>
          </ac:spMkLst>
        </pc:spChg>
        <pc:spChg chg="add del mod">
          <ac:chgData name="Claire Theobald" userId="e5e96d6a-dffb-4be3-a7c9-5724c0a71d0d" providerId="ADAL" clId="{D5BBBA40-9E6A-437A-804F-AF29F33E18D7}" dt="2023-03-26T16:02:37.626" v="8413" actId="478"/>
          <ac:spMkLst>
            <pc:docMk/>
            <pc:sldMk cId="1056977281" sldId="359"/>
            <ac:spMk id="11" creationId="{0CDA1577-E05F-4F8C-3576-DC04CFED0EEE}"/>
          </ac:spMkLst>
        </pc:spChg>
        <pc:spChg chg="add mod">
          <ac:chgData name="Claire Theobald" userId="e5e96d6a-dffb-4be3-a7c9-5724c0a71d0d" providerId="ADAL" clId="{D5BBBA40-9E6A-437A-804F-AF29F33E18D7}" dt="2023-04-01T17:38:09.214" v="14223" actId="20577"/>
          <ac:spMkLst>
            <pc:docMk/>
            <pc:sldMk cId="1056977281" sldId="359"/>
            <ac:spMk id="12" creationId="{D819AB7F-4940-70BB-F8B3-4D845E80B678}"/>
          </ac:spMkLst>
        </pc:spChg>
        <pc:spChg chg="add mod">
          <ac:chgData name="Claire Theobald" userId="e5e96d6a-dffb-4be3-a7c9-5724c0a71d0d" providerId="ADAL" clId="{D5BBBA40-9E6A-437A-804F-AF29F33E18D7}" dt="2023-03-28T06:41:14.368" v="8692" actId="1076"/>
          <ac:spMkLst>
            <pc:docMk/>
            <pc:sldMk cId="1056977281" sldId="359"/>
            <ac:spMk id="13" creationId="{96CF5ADB-43C8-DB02-7853-D9FB97F210B8}"/>
          </ac:spMkLst>
        </pc:spChg>
        <pc:spChg chg="add mod">
          <ac:chgData name="Claire Theobald" userId="e5e96d6a-dffb-4be3-a7c9-5724c0a71d0d" providerId="ADAL" clId="{D5BBBA40-9E6A-437A-804F-AF29F33E18D7}" dt="2023-03-28T07:22:10.273" v="8732" actId="20577"/>
          <ac:spMkLst>
            <pc:docMk/>
            <pc:sldMk cId="1056977281" sldId="359"/>
            <ac:spMk id="14" creationId="{697A0C46-4FEB-8743-0FF9-EBA663D1BB61}"/>
          </ac:spMkLst>
        </pc:spChg>
        <pc:picChg chg="del mod">
          <ac:chgData name="Claire Theobald" userId="e5e96d6a-dffb-4be3-a7c9-5724c0a71d0d" providerId="ADAL" clId="{D5BBBA40-9E6A-437A-804F-AF29F33E18D7}" dt="2023-03-26T15:17:59.139" v="7628" actId="478"/>
          <ac:picMkLst>
            <pc:docMk/>
            <pc:sldMk cId="1056977281" sldId="359"/>
            <ac:picMk id="4" creationId="{A05F9383-91D3-D063-8252-E2178ECDEBD4}"/>
          </ac:picMkLst>
        </pc:picChg>
        <pc:picChg chg="add mod">
          <ac:chgData name="Claire Theobald" userId="e5e96d6a-dffb-4be3-a7c9-5724c0a71d0d" providerId="ADAL" clId="{D5BBBA40-9E6A-437A-804F-AF29F33E18D7}" dt="2023-03-28T07:23:13.448" v="8748" actId="1076"/>
          <ac:picMkLst>
            <pc:docMk/>
            <pc:sldMk cId="1056977281" sldId="359"/>
            <ac:picMk id="5" creationId="{BF9878C8-ADAC-CD29-CF78-9A84BA3338CB}"/>
          </ac:picMkLst>
        </pc:picChg>
        <pc:picChg chg="add del mod">
          <ac:chgData name="Claire Theobald" userId="e5e96d6a-dffb-4be3-a7c9-5724c0a71d0d" providerId="ADAL" clId="{D5BBBA40-9E6A-437A-804F-AF29F33E18D7}" dt="2023-03-26T15:17:58.713" v="7627" actId="478"/>
          <ac:picMkLst>
            <pc:docMk/>
            <pc:sldMk cId="1056977281" sldId="359"/>
            <ac:picMk id="9" creationId="{2F388169-FB2E-F8AE-6177-7CFDCDD11D60}"/>
          </ac:picMkLst>
        </pc:picChg>
        <pc:picChg chg="add mod">
          <ac:chgData name="Claire Theobald" userId="e5e96d6a-dffb-4be3-a7c9-5724c0a71d0d" providerId="ADAL" clId="{D5BBBA40-9E6A-437A-804F-AF29F33E18D7}" dt="2023-03-28T07:23:13.448" v="8748" actId="1076"/>
          <ac:picMkLst>
            <pc:docMk/>
            <pc:sldMk cId="1056977281" sldId="359"/>
            <ac:picMk id="10" creationId="{B2116F12-3712-46E4-FBDA-CD1701EACC27}"/>
          </ac:picMkLst>
        </pc:picChg>
        <pc:picChg chg="add mod">
          <ac:chgData name="Claire Theobald" userId="e5e96d6a-dffb-4be3-a7c9-5724c0a71d0d" providerId="ADAL" clId="{D5BBBA40-9E6A-437A-804F-AF29F33E18D7}" dt="2023-03-28T07:23:13.448" v="8748" actId="1076"/>
          <ac:picMkLst>
            <pc:docMk/>
            <pc:sldMk cId="1056977281" sldId="359"/>
            <ac:picMk id="16" creationId="{510E1504-2130-DA4E-EA48-895BB1C178A8}"/>
          </ac:picMkLst>
        </pc:picChg>
        <pc:picChg chg="add mod modCrop">
          <ac:chgData name="Claire Theobald" userId="e5e96d6a-dffb-4be3-a7c9-5724c0a71d0d" providerId="ADAL" clId="{D5BBBA40-9E6A-437A-804F-AF29F33E18D7}" dt="2023-03-28T07:23:13.448" v="8748" actId="1076"/>
          <ac:picMkLst>
            <pc:docMk/>
            <pc:sldMk cId="1056977281" sldId="359"/>
            <ac:picMk id="18" creationId="{F6225DAC-A334-3EC5-59A7-22FAC060BE56}"/>
          </ac:picMkLst>
        </pc:picChg>
      </pc:sldChg>
      <pc:sldChg chg="addSp delSp modSp mod delAnim modAnim">
        <pc:chgData name="Claire Theobald" userId="e5e96d6a-dffb-4be3-a7c9-5724c0a71d0d" providerId="ADAL" clId="{D5BBBA40-9E6A-437A-804F-AF29F33E18D7}" dt="2023-04-01T18:05:17.975" v="14293" actId="1076"/>
        <pc:sldMkLst>
          <pc:docMk/>
          <pc:sldMk cId="891467256" sldId="360"/>
        </pc:sldMkLst>
        <pc:spChg chg="mod">
          <ac:chgData name="Claire Theobald" userId="e5e96d6a-dffb-4be3-a7c9-5724c0a71d0d" providerId="ADAL" clId="{D5BBBA40-9E6A-437A-804F-AF29F33E18D7}" dt="2023-03-30T16:27:36.882" v="11663" actId="113"/>
          <ac:spMkLst>
            <pc:docMk/>
            <pc:sldMk cId="891467256" sldId="360"/>
            <ac:spMk id="3" creationId="{CF6D3207-3DE5-543D-82EF-A955C1CD3D60}"/>
          </ac:spMkLst>
        </pc:spChg>
        <pc:spChg chg="mod">
          <ac:chgData name="Claire Theobald" userId="e5e96d6a-dffb-4be3-a7c9-5724c0a71d0d" providerId="ADAL" clId="{D5BBBA40-9E6A-437A-804F-AF29F33E18D7}" dt="2023-03-31T15:45:25.413" v="12358" actId="20577"/>
          <ac:spMkLst>
            <pc:docMk/>
            <pc:sldMk cId="891467256" sldId="360"/>
            <ac:spMk id="5" creationId="{7293BC21-FDD7-0F22-2AC4-F3A9300FAFC8}"/>
          </ac:spMkLst>
        </pc:spChg>
        <pc:spChg chg="add mod ord">
          <ac:chgData name="Claire Theobald" userId="e5e96d6a-dffb-4be3-a7c9-5724c0a71d0d" providerId="ADAL" clId="{D5BBBA40-9E6A-437A-804F-AF29F33E18D7}" dt="2023-04-01T18:04:18.716" v="14279" actId="166"/>
          <ac:spMkLst>
            <pc:docMk/>
            <pc:sldMk cId="891467256" sldId="360"/>
            <ac:spMk id="9" creationId="{8FC60E14-3323-9592-5A1F-8EB1B7DA87CB}"/>
          </ac:spMkLst>
        </pc:spChg>
        <pc:spChg chg="mod">
          <ac:chgData name="Claire Theobald" userId="e5e96d6a-dffb-4be3-a7c9-5724c0a71d0d" providerId="ADAL" clId="{D5BBBA40-9E6A-437A-804F-AF29F33E18D7}" dt="2023-03-31T04:57:03.398" v="12205" actId="20577"/>
          <ac:spMkLst>
            <pc:docMk/>
            <pc:sldMk cId="891467256" sldId="360"/>
            <ac:spMk id="12" creationId="{F1A46493-0AFF-B365-4040-B4B4713A0B7A}"/>
          </ac:spMkLst>
        </pc:spChg>
        <pc:spChg chg="add del mod">
          <ac:chgData name="Claire Theobald" userId="e5e96d6a-dffb-4be3-a7c9-5724c0a71d0d" providerId="ADAL" clId="{D5BBBA40-9E6A-437A-804F-AF29F33E18D7}" dt="2023-03-31T15:42:07.321" v="12302" actId="478"/>
          <ac:spMkLst>
            <pc:docMk/>
            <pc:sldMk cId="891467256" sldId="360"/>
            <ac:spMk id="25" creationId="{978103DE-7D75-73E9-A5E8-B8E621108C77}"/>
          </ac:spMkLst>
        </pc:spChg>
        <pc:picChg chg="add del mod">
          <ac:chgData name="Claire Theobald" userId="e5e96d6a-dffb-4be3-a7c9-5724c0a71d0d" providerId="ADAL" clId="{D5BBBA40-9E6A-437A-804F-AF29F33E18D7}" dt="2023-04-01T18:03:54.129" v="14271" actId="478"/>
          <ac:picMkLst>
            <pc:docMk/>
            <pc:sldMk cId="891467256" sldId="360"/>
            <ac:picMk id="4" creationId="{079D00AA-6CB9-7CE5-53AD-912693988B95}"/>
          </ac:picMkLst>
        </pc:picChg>
        <pc:picChg chg="add mod">
          <ac:chgData name="Claire Theobald" userId="e5e96d6a-dffb-4be3-a7c9-5724c0a71d0d" providerId="ADAL" clId="{D5BBBA40-9E6A-437A-804F-AF29F33E18D7}" dt="2023-04-01T18:05:17.975" v="14293" actId="1076"/>
          <ac:picMkLst>
            <pc:docMk/>
            <pc:sldMk cId="891467256" sldId="360"/>
            <ac:picMk id="7" creationId="{1E68C11C-D0A4-BE08-8ACB-7DA3DE1AB46B}"/>
          </ac:picMkLst>
        </pc:picChg>
        <pc:picChg chg="del">
          <ac:chgData name="Claire Theobald" userId="e5e96d6a-dffb-4be3-a7c9-5724c0a71d0d" providerId="ADAL" clId="{D5BBBA40-9E6A-437A-804F-AF29F33E18D7}" dt="2023-03-31T04:51:14.080" v="12079" actId="478"/>
          <ac:picMkLst>
            <pc:docMk/>
            <pc:sldMk cId="891467256" sldId="360"/>
            <ac:picMk id="7" creationId="{98FF7D1D-2C2C-58AD-9EB1-8E8689E40041}"/>
          </ac:picMkLst>
        </pc:picChg>
        <pc:cxnChg chg="add mod ord">
          <ac:chgData name="Claire Theobald" userId="e5e96d6a-dffb-4be3-a7c9-5724c0a71d0d" providerId="ADAL" clId="{D5BBBA40-9E6A-437A-804F-AF29F33E18D7}" dt="2023-04-01T18:04:18.716" v="14279" actId="166"/>
          <ac:cxnSpMkLst>
            <pc:docMk/>
            <pc:sldMk cId="891467256" sldId="360"/>
            <ac:cxnSpMk id="11" creationId="{A9731535-BF7A-FFCA-6399-EAE5BDD95AB7}"/>
          </ac:cxnSpMkLst>
        </pc:cxnChg>
      </pc:sldChg>
      <pc:sldChg chg="addSp delSp modSp del mod delAnim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3507559824" sldId="360"/>
        </pc:sldMkLst>
        <pc:spChg chg="mod">
          <ac:chgData name="Claire Theobald" userId="e5e96d6a-dffb-4be3-a7c9-5724c0a71d0d" providerId="ADAL" clId="{D5BBBA40-9E6A-437A-804F-AF29F33E18D7}" dt="2023-03-26T10:42:38.448" v="3694" actId="1076"/>
          <ac:spMkLst>
            <pc:docMk/>
            <pc:sldMk cId="3507559824" sldId="360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26T10:39:51.955" v="3654" actId="1076"/>
          <ac:spMkLst>
            <pc:docMk/>
            <pc:sldMk cId="3507559824" sldId="360"/>
            <ac:spMk id="3" creationId="{CF6D3207-3DE5-543D-82EF-A955C1CD3D60}"/>
          </ac:spMkLst>
        </pc:spChg>
        <pc:spChg chg="add mod">
          <ac:chgData name="Claire Theobald" userId="e5e96d6a-dffb-4be3-a7c9-5724c0a71d0d" providerId="ADAL" clId="{D5BBBA40-9E6A-437A-804F-AF29F33E18D7}" dt="2023-03-26T10:39:51.955" v="3654" actId="1076"/>
          <ac:spMkLst>
            <pc:docMk/>
            <pc:sldMk cId="3507559824" sldId="360"/>
            <ac:spMk id="5" creationId="{7293BC21-FDD7-0F22-2AC4-F3A9300FAFC8}"/>
          </ac:spMkLst>
        </pc:spChg>
        <pc:spChg chg="add mod">
          <ac:chgData name="Claire Theobald" userId="e5e96d6a-dffb-4be3-a7c9-5724c0a71d0d" providerId="ADAL" clId="{D5BBBA40-9E6A-437A-804F-AF29F33E18D7}" dt="2023-03-26T10:41:28.624" v="3684" actId="1076"/>
          <ac:spMkLst>
            <pc:docMk/>
            <pc:sldMk cId="3507559824" sldId="360"/>
            <ac:spMk id="6" creationId="{CACD0055-E6E1-8E29-DF97-0282DEB5EA33}"/>
          </ac:spMkLst>
        </pc:spChg>
        <pc:spChg chg="del">
          <ac:chgData name="Claire Theobald" userId="e5e96d6a-dffb-4be3-a7c9-5724c0a71d0d" providerId="ADAL" clId="{D5BBBA40-9E6A-437A-804F-AF29F33E18D7}" dt="2023-03-26T10:34:09.057" v="3542" actId="478"/>
          <ac:spMkLst>
            <pc:docMk/>
            <pc:sldMk cId="3507559824" sldId="360"/>
            <ac:spMk id="11" creationId="{FBA73461-310C-BCA7-49FC-C7CF09464419}"/>
          </ac:spMkLst>
        </pc:spChg>
        <pc:spChg chg="mod">
          <ac:chgData name="Claire Theobald" userId="e5e96d6a-dffb-4be3-a7c9-5724c0a71d0d" providerId="ADAL" clId="{D5BBBA40-9E6A-437A-804F-AF29F33E18D7}" dt="2023-03-26T10:50:16.296" v="3952" actId="1076"/>
          <ac:spMkLst>
            <pc:docMk/>
            <pc:sldMk cId="3507559824" sldId="360"/>
            <ac:spMk id="12" creationId="{F1A46493-0AFF-B365-4040-B4B4713A0B7A}"/>
          </ac:spMkLst>
        </pc:spChg>
        <pc:spChg chg="mod">
          <ac:chgData name="Claire Theobald" userId="e5e96d6a-dffb-4be3-a7c9-5724c0a71d0d" providerId="ADAL" clId="{D5BBBA40-9E6A-437A-804F-AF29F33E18D7}" dt="2023-03-26T10:39:56.015" v="3655" actId="1076"/>
          <ac:spMkLst>
            <pc:docMk/>
            <pc:sldMk cId="3507559824" sldId="360"/>
            <ac:spMk id="16" creationId="{F7E4C5F9-9F53-8FB2-D9A5-4B0F23411C77}"/>
          </ac:spMkLst>
        </pc:spChg>
        <pc:spChg chg="del">
          <ac:chgData name="Claire Theobald" userId="e5e96d6a-dffb-4be3-a7c9-5724c0a71d0d" providerId="ADAL" clId="{D5BBBA40-9E6A-437A-804F-AF29F33E18D7}" dt="2023-03-26T10:33:57.337" v="3538" actId="478"/>
          <ac:spMkLst>
            <pc:docMk/>
            <pc:sldMk cId="3507559824" sldId="360"/>
            <ac:spMk id="25" creationId="{9C3C12CF-D7D8-94B8-D57A-7EBC5ADEA22A}"/>
          </ac:spMkLst>
        </pc:spChg>
        <pc:spChg chg="del">
          <ac:chgData name="Claire Theobald" userId="e5e96d6a-dffb-4be3-a7c9-5724c0a71d0d" providerId="ADAL" clId="{D5BBBA40-9E6A-437A-804F-AF29F33E18D7}" dt="2023-03-26T10:33:58.828" v="3539" actId="478"/>
          <ac:spMkLst>
            <pc:docMk/>
            <pc:sldMk cId="3507559824" sldId="360"/>
            <ac:spMk id="26" creationId="{10FDF120-7F3F-9435-C6E3-1B5328EAE95C}"/>
          </ac:spMkLst>
        </pc:spChg>
        <pc:spChg chg="del mod">
          <ac:chgData name="Claire Theobald" userId="e5e96d6a-dffb-4be3-a7c9-5724c0a71d0d" providerId="ADAL" clId="{D5BBBA40-9E6A-437A-804F-AF29F33E18D7}" dt="2023-03-26T10:35:10.920" v="3580" actId="478"/>
          <ac:spMkLst>
            <pc:docMk/>
            <pc:sldMk cId="3507559824" sldId="360"/>
            <ac:spMk id="27" creationId="{C65C4586-A54E-D7FA-63C0-68177F7CCACC}"/>
          </ac:spMkLst>
        </pc:spChg>
        <pc:spChg chg="del">
          <ac:chgData name="Claire Theobald" userId="e5e96d6a-dffb-4be3-a7c9-5724c0a71d0d" providerId="ADAL" clId="{D5BBBA40-9E6A-437A-804F-AF29F33E18D7}" dt="2023-03-26T10:33:56.907" v="3537" actId="478"/>
          <ac:spMkLst>
            <pc:docMk/>
            <pc:sldMk cId="3507559824" sldId="360"/>
            <ac:spMk id="28" creationId="{8221874D-7164-32C1-B13A-35D8A6BB4F5F}"/>
          </ac:spMkLst>
        </pc:spChg>
        <pc:spChg chg="del">
          <ac:chgData name="Claire Theobald" userId="e5e96d6a-dffb-4be3-a7c9-5724c0a71d0d" providerId="ADAL" clId="{D5BBBA40-9E6A-437A-804F-AF29F33E18D7}" dt="2023-03-26T10:33:59.860" v="3540" actId="478"/>
          <ac:spMkLst>
            <pc:docMk/>
            <pc:sldMk cId="3507559824" sldId="360"/>
            <ac:spMk id="29" creationId="{826F64B8-3AEF-CD9E-4067-19148CC507B0}"/>
          </ac:spMkLst>
        </pc:spChg>
        <pc:spChg chg="del">
          <ac:chgData name="Claire Theobald" userId="e5e96d6a-dffb-4be3-a7c9-5724c0a71d0d" providerId="ADAL" clId="{D5BBBA40-9E6A-437A-804F-AF29F33E18D7}" dt="2023-03-26T10:33:55.371" v="3536" actId="478"/>
          <ac:spMkLst>
            <pc:docMk/>
            <pc:sldMk cId="3507559824" sldId="360"/>
            <ac:spMk id="30" creationId="{F69DAC37-3D1D-4394-3547-15CB8E169FBC}"/>
          </ac:spMkLst>
        </pc:spChg>
        <pc:grpChg chg="del">
          <ac:chgData name="Claire Theobald" userId="e5e96d6a-dffb-4be3-a7c9-5724c0a71d0d" providerId="ADAL" clId="{D5BBBA40-9E6A-437A-804F-AF29F33E18D7}" dt="2023-03-26T10:33:53.295" v="3535" actId="478"/>
          <ac:grpSpMkLst>
            <pc:docMk/>
            <pc:sldMk cId="3507559824" sldId="360"/>
            <ac:grpSpMk id="13" creationId="{F674E23A-F20D-FA45-3127-9065E6B85308}"/>
          </ac:grpSpMkLst>
        </pc:grpChg>
        <pc:grpChg chg="mod">
          <ac:chgData name="Claire Theobald" userId="e5e96d6a-dffb-4be3-a7c9-5724c0a71d0d" providerId="ADAL" clId="{D5BBBA40-9E6A-437A-804F-AF29F33E18D7}" dt="2023-03-26T10:41:29.654" v="3685" actId="1076"/>
          <ac:grpSpMkLst>
            <pc:docMk/>
            <pc:sldMk cId="3507559824" sldId="360"/>
            <ac:grpSpMk id="17" creationId="{4E94EC5E-3A11-9991-308D-DFF2252C95B6}"/>
          </ac:grpSpMkLst>
        </pc:grpChg>
        <pc:picChg chg="mod">
          <ac:chgData name="Claire Theobald" userId="e5e96d6a-dffb-4be3-a7c9-5724c0a71d0d" providerId="ADAL" clId="{D5BBBA40-9E6A-437A-804F-AF29F33E18D7}" dt="2023-03-26T10:41:26.279" v="3683" actId="1076"/>
          <ac:picMkLst>
            <pc:docMk/>
            <pc:sldMk cId="3507559824" sldId="360"/>
            <ac:picMk id="7" creationId="{98FF7D1D-2C2C-58AD-9EB1-8E8689E40041}"/>
          </ac:picMkLst>
        </pc:picChg>
        <pc:picChg chg="mod">
          <ac:chgData name="Claire Theobald" userId="e5e96d6a-dffb-4be3-a7c9-5724c0a71d0d" providerId="ADAL" clId="{D5BBBA40-9E6A-437A-804F-AF29F33E18D7}" dt="2023-03-26T10:41:29.654" v="3685" actId="1076"/>
          <ac:picMkLst>
            <pc:docMk/>
            <pc:sldMk cId="3507559824" sldId="360"/>
            <ac:picMk id="18" creationId="{15FB4617-D6AD-8B3F-9C57-CD94F3C25C65}"/>
          </ac:picMkLst>
        </pc:picChg>
        <pc:picChg chg="mod">
          <ac:chgData name="Claire Theobald" userId="e5e96d6a-dffb-4be3-a7c9-5724c0a71d0d" providerId="ADAL" clId="{D5BBBA40-9E6A-437A-804F-AF29F33E18D7}" dt="2023-03-26T10:41:29.654" v="3685" actId="1076"/>
          <ac:picMkLst>
            <pc:docMk/>
            <pc:sldMk cId="3507559824" sldId="360"/>
            <ac:picMk id="19" creationId="{16F5CB92-6B2A-28E6-8381-EC0F4CFAF5DA}"/>
          </ac:picMkLst>
        </pc:picChg>
        <pc:picChg chg="mod">
          <ac:chgData name="Claire Theobald" userId="e5e96d6a-dffb-4be3-a7c9-5724c0a71d0d" providerId="ADAL" clId="{D5BBBA40-9E6A-437A-804F-AF29F33E18D7}" dt="2023-03-26T10:41:29.654" v="3685" actId="1076"/>
          <ac:picMkLst>
            <pc:docMk/>
            <pc:sldMk cId="3507559824" sldId="360"/>
            <ac:picMk id="20" creationId="{9FD84473-9256-A28F-3BE5-99955E411B8E}"/>
          </ac:picMkLst>
        </pc:picChg>
        <pc:picChg chg="mod">
          <ac:chgData name="Claire Theobald" userId="e5e96d6a-dffb-4be3-a7c9-5724c0a71d0d" providerId="ADAL" clId="{D5BBBA40-9E6A-437A-804F-AF29F33E18D7}" dt="2023-03-26T10:41:29.654" v="3685" actId="1076"/>
          <ac:picMkLst>
            <pc:docMk/>
            <pc:sldMk cId="3507559824" sldId="360"/>
            <ac:picMk id="21" creationId="{F3273F3F-E678-8F86-7F15-5C29192D63BD}"/>
          </ac:picMkLst>
        </pc:picChg>
        <pc:picChg chg="mod">
          <ac:chgData name="Claire Theobald" userId="e5e96d6a-dffb-4be3-a7c9-5724c0a71d0d" providerId="ADAL" clId="{D5BBBA40-9E6A-437A-804F-AF29F33E18D7}" dt="2023-03-26T10:41:29.654" v="3685" actId="1076"/>
          <ac:picMkLst>
            <pc:docMk/>
            <pc:sldMk cId="3507559824" sldId="360"/>
            <ac:picMk id="22" creationId="{37245626-47FD-638C-293B-A1A5C7AA83DE}"/>
          </ac:picMkLst>
        </pc:picChg>
        <pc:picChg chg="mod">
          <ac:chgData name="Claire Theobald" userId="e5e96d6a-dffb-4be3-a7c9-5724c0a71d0d" providerId="ADAL" clId="{D5BBBA40-9E6A-437A-804F-AF29F33E18D7}" dt="2023-03-26T10:41:29.654" v="3685" actId="1076"/>
          <ac:picMkLst>
            <pc:docMk/>
            <pc:sldMk cId="3507559824" sldId="360"/>
            <ac:picMk id="23" creationId="{2AD4CDCF-D663-C454-6B7F-FD5317B827CC}"/>
          </ac:picMkLst>
        </pc:picChg>
        <pc:picChg chg="mod">
          <ac:chgData name="Claire Theobald" userId="e5e96d6a-dffb-4be3-a7c9-5724c0a71d0d" providerId="ADAL" clId="{D5BBBA40-9E6A-437A-804F-AF29F33E18D7}" dt="2023-03-26T10:41:29.654" v="3685" actId="1076"/>
          <ac:picMkLst>
            <pc:docMk/>
            <pc:sldMk cId="3507559824" sldId="360"/>
            <ac:picMk id="24" creationId="{AFC21E29-D247-D111-170F-59CC745F0B29}"/>
          </ac:picMkLst>
        </pc:picChg>
      </pc:sldChg>
      <pc:sldChg chg="addSp delSp modSp del mod delAnim modAnim">
        <pc:chgData name="Claire Theobald" userId="e5e96d6a-dffb-4be3-a7c9-5724c0a71d0d" providerId="ADAL" clId="{D5BBBA40-9E6A-437A-804F-AF29F33E18D7}" dt="2023-03-26T11:10:25.908" v="4723" actId="47"/>
        <pc:sldMkLst>
          <pc:docMk/>
          <pc:sldMk cId="53664343" sldId="361"/>
        </pc:sldMkLst>
        <pc:spChg chg="mod">
          <ac:chgData name="Claire Theobald" userId="e5e96d6a-dffb-4be3-a7c9-5724c0a71d0d" providerId="ADAL" clId="{D5BBBA40-9E6A-437A-804F-AF29F33E18D7}" dt="2023-03-26T10:43:44.631" v="3763" actId="1076"/>
          <ac:spMkLst>
            <pc:docMk/>
            <pc:sldMk cId="53664343" sldId="361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3-26T10:43:38.549" v="3761" actId="478"/>
          <ac:spMkLst>
            <pc:docMk/>
            <pc:sldMk cId="53664343" sldId="361"/>
            <ac:spMk id="3" creationId="{CF6D3207-3DE5-543D-82EF-A955C1CD3D60}"/>
          </ac:spMkLst>
        </pc:spChg>
        <pc:spChg chg="del">
          <ac:chgData name="Claire Theobald" userId="e5e96d6a-dffb-4be3-a7c9-5724c0a71d0d" providerId="ADAL" clId="{D5BBBA40-9E6A-437A-804F-AF29F33E18D7}" dt="2023-03-26T10:43:39.586" v="3762" actId="478"/>
          <ac:spMkLst>
            <pc:docMk/>
            <pc:sldMk cId="53664343" sldId="361"/>
            <ac:spMk id="5" creationId="{7293BC21-FDD7-0F22-2AC4-F3A9300FAFC8}"/>
          </ac:spMkLst>
        </pc:spChg>
        <pc:spChg chg="del">
          <ac:chgData name="Claire Theobald" userId="e5e96d6a-dffb-4be3-a7c9-5724c0a71d0d" providerId="ADAL" clId="{D5BBBA40-9E6A-437A-804F-AF29F33E18D7}" dt="2023-03-26T10:43:34.754" v="3758" actId="478"/>
          <ac:spMkLst>
            <pc:docMk/>
            <pc:sldMk cId="53664343" sldId="361"/>
            <ac:spMk id="6" creationId="{CACD0055-E6E1-8E29-DF97-0282DEB5EA33}"/>
          </ac:spMkLst>
        </pc:spChg>
        <pc:spChg chg="mod">
          <ac:chgData name="Claire Theobald" userId="e5e96d6a-dffb-4be3-a7c9-5724c0a71d0d" providerId="ADAL" clId="{D5BBBA40-9E6A-437A-804F-AF29F33E18D7}" dt="2023-03-26T10:51:35.043" v="4037" actId="20577"/>
          <ac:spMkLst>
            <pc:docMk/>
            <pc:sldMk cId="53664343" sldId="361"/>
            <ac:spMk id="12" creationId="{F1A46493-0AFF-B365-4040-B4B4713A0B7A}"/>
          </ac:spMkLst>
        </pc:spChg>
        <pc:spChg chg="del">
          <ac:chgData name="Claire Theobald" userId="e5e96d6a-dffb-4be3-a7c9-5724c0a71d0d" providerId="ADAL" clId="{D5BBBA40-9E6A-437A-804F-AF29F33E18D7}" dt="2023-03-26T10:43:36.610" v="3760" actId="478"/>
          <ac:spMkLst>
            <pc:docMk/>
            <pc:sldMk cId="53664343" sldId="361"/>
            <ac:spMk id="16" creationId="{F7E4C5F9-9F53-8FB2-D9A5-4B0F23411C77}"/>
          </ac:spMkLst>
        </pc:spChg>
        <pc:grpChg chg="del">
          <ac:chgData name="Claire Theobald" userId="e5e96d6a-dffb-4be3-a7c9-5724c0a71d0d" providerId="ADAL" clId="{D5BBBA40-9E6A-437A-804F-AF29F33E18D7}" dt="2023-03-26T10:43:35.183" v="3759" actId="478"/>
          <ac:grpSpMkLst>
            <pc:docMk/>
            <pc:sldMk cId="53664343" sldId="361"/>
            <ac:grpSpMk id="17" creationId="{4E94EC5E-3A11-9991-308D-DFF2252C95B6}"/>
          </ac:grpSpMkLst>
        </pc:grpChg>
        <pc:picChg chg="add mod">
          <ac:chgData name="Claire Theobald" userId="e5e96d6a-dffb-4be3-a7c9-5724c0a71d0d" providerId="ADAL" clId="{D5BBBA40-9E6A-437A-804F-AF29F33E18D7}" dt="2023-03-26T10:51:36.815" v="4038" actId="1076"/>
          <ac:picMkLst>
            <pc:docMk/>
            <pc:sldMk cId="53664343" sldId="361"/>
            <ac:picMk id="4" creationId="{D932B241-7A16-BE88-8358-BFF8DE94793C}"/>
          </ac:picMkLst>
        </pc:picChg>
        <pc:picChg chg="del">
          <ac:chgData name="Claire Theobald" userId="e5e96d6a-dffb-4be3-a7c9-5724c0a71d0d" providerId="ADAL" clId="{D5BBBA40-9E6A-437A-804F-AF29F33E18D7}" dt="2023-03-26T10:43:33.788" v="3757" actId="478"/>
          <ac:picMkLst>
            <pc:docMk/>
            <pc:sldMk cId="53664343" sldId="361"/>
            <ac:picMk id="7" creationId="{98FF7D1D-2C2C-58AD-9EB1-8E8689E40041}"/>
          </ac:picMkLst>
        </pc:picChg>
        <pc:picChg chg="add del mod">
          <ac:chgData name="Claire Theobald" userId="e5e96d6a-dffb-4be3-a7c9-5724c0a71d0d" providerId="ADAL" clId="{D5BBBA40-9E6A-437A-804F-AF29F33E18D7}" dt="2023-03-26T10:56:10.771" v="4360" actId="21"/>
          <ac:picMkLst>
            <pc:docMk/>
            <pc:sldMk cId="53664343" sldId="361"/>
            <ac:picMk id="8" creationId="{D4710C01-9A4D-3C02-5473-772386D37C6B}"/>
          </ac:picMkLst>
        </pc:picChg>
      </pc:sldChg>
      <pc:sldChg chg="addSp delSp modSp mod delAnim modAnim">
        <pc:chgData name="Claire Theobald" userId="e5e96d6a-dffb-4be3-a7c9-5724c0a71d0d" providerId="ADAL" clId="{D5BBBA40-9E6A-437A-804F-AF29F33E18D7}" dt="2023-04-01T18:05:06.126" v="14292" actId="1076"/>
        <pc:sldMkLst>
          <pc:docMk/>
          <pc:sldMk cId="403079594" sldId="362"/>
        </pc:sldMkLst>
        <pc:spChg chg="ord">
          <ac:chgData name="Claire Theobald" userId="e5e96d6a-dffb-4be3-a7c9-5724c0a71d0d" providerId="ADAL" clId="{D5BBBA40-9E6A-437A-804F-AF29F33E18D7}" dt="2023-04-01T18:05:02.362" v="14290" actId="166"/>
          <ac:spMkLst>
            <pc:docMk/>
            <pc:sldMk cId="403079594" sldId="362"/>
            <ac:spMk id="7" creationId="{77716F42-DC22-19CA-8CBF-A996CC643799}"/>
          </ac:spMkLst>
        </pc:spChg>
        <pc:spChg chg="mod">
          <ac:chgData name="Claire Theobald" userId="e5e96d6a-dffb-4be3-a7c9-5724c0a71d0d" providerId="ADAL" clId="{D5BBBA40-9E6A-437A-804F-AF29F33E18D7}" dt="2023-03-31T04:58:02.560" v="12209" actId="1036"/>
          <ac:spMkLst>
            <pc:docMk/>
            <pc:sldMk cId="403079594" sldId="362"/>
            <ac:spMk id="13" creationId="{25BDDEFF-267E-1F9E-6545-47EDC023A0DE}"/>
          </ac:spMkLst>
        </pc:spChg>
        <pc:spChg chg="mod">
          <ac:chgData name="Claire Theobald" userId="e5e96d6a-dffb-4be3-a7c9-5724c0a71d0d" providerId="ADAL" clId="{D5BBBA40-9E6A-437A-804F-AF29F33E18D7}" dt="2023-03-31T04:58:07.591" v="12213" actId="1036"/>
          <ac:spMkLst>
            <pc:docMk/>
            <pc:sldMk cId="403079594" sldId="362"/>
            <ac:spMk id="14" creationId="{8E35D8BA-4AAE-AC7A-9D8B-D0F1AAC04244}"/>
          </ac:spMkLst>
        </pc:spChg>
        <pc:picChg chg="add mod">
          <ac:chgData name="Claire Theobald" userId="e5e96d6a-dffb-4be3-a7c9-5724c0a71d0d" providerId="ADAL" clId="{D5BBBA40-9E6A-437A-804F-AF29F33E18D7}" dt="2023-04-01T18:05:06.126" v="14292" actId="1076"/>
          <ac:picMkLst>
            <pc:docMk/>
            <pc:sldMk cId="403079594" sldId="362"/>
            <ac:picMk id="4" creationId="{B6E5110C-9834-7DE8-28F0-E4FE516BA8D4}"/>
          </ac:picMkLst>
        </pc:picChg>
        <pc:picChg chg="del">
          <ac:chgData name="Claire Theobald" userId="e5e96d6a-dffb-4be3-a7c9-5724c0a71d0d" providerId="ADAL" clId="{D5BBBA40-9E6A-437A-804F-AF29F33E18D7}" dt="2023-04-01T18:04:55.101" v="14286" actId="478"/>
          <ac:picMkLst>
            <pc:docMk/>
            <pc:sldMk cId="403079594" sldId="362"/>
            <ac:picMk id="10" creationId="{CD02A441-C8C1-C13A-A0F8-8BEB454C50F6}"/>
          </ac:picMkLst>
        </pc:picChg>
      </pc:sldChg>
      <pc:sldChg chg="addSp delSp modSp del mod delAnim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2576468595" sldId="362"/>
        </pc:sldMkLst>
        <pc:spChg chg="add del mod">
          <ac:chgData name="Claire Theobald" userId="e5e96d6a-dffb-4be3-a7c9-5724c0a71d0d" providerId="ADAL" clId="{D5BBBA40-9E6A-437A-804F-AF29F33E18D7}" dt="2023-03-26T11:08:12.691" v="4674" actId="478"/>
          <ac:spMkLst>
            <pc:docMk/>
            <pc:sldMk cId="2576468595" sldId="362"/>
            <ac:spMk id="6" creationId="{480721E4-95EB-BF01-F20E-CC1067ACF851}"/>
          </ac:spMkLst>
        </pc:spChg>
        <pc:spChg chg="add mod ord">
          <ac:chgData name="Claire Theobald" userId="e5e96d6a-dffb-4be3-a7c9-5724c0a71d0d" providerId="ADAL" clId="{D5BBBA40-9E6A-437A-804F-AF29F33E18D7}" dt="2023-03-26T11:14:35.024" v="4790" actId="166"/>
          <ac:spMkLst>
            <pc:docMk/>
            <pc:sldMk cId="2576468595" sldId="362"/>
            <ac:spMk id="7" creationId="{77716F42-DC22-19CA-8CBF-A996CC643799}"/>
          </ac:spMkLst>
        </pc:spChg>
        <pc:spChg chg="add del mod">
          <ac:chgData name="Claire Theobald" userId="e5e96d6a-dffb-4be3-a7c9-5724c0a71d0d" providerId="ADAL" clId="{D5BBBA40-9E6A-437A-804F-AF29F33E18D7}" dt="2023-03-26T11:02:00.937" v="4515" actId="478"/>
          <ac:spMkLst>
            <pc:docMk/>
            <pc:sldMk cId="2576468595" sldId="362"/>
            <ac:spMk id="8" creationId="{6DC1CDBF-8E59-7F78-2F5B-3167918CF038}"/>
          </ac:spMkLst>
        </pc:spChg>
        <pc:spChg chg="add del mod">
          <ac:chgData name="Claire Theobald" userId="e5e96d6a-dffb-4be3-a7c9-5724c0a71d0d" providerId="ADAL" clId="{D5BBBA40-9E6A-437A-804F-AF29F33E18D7}" dt="2023-03-26T11:03:47.146" v="4576" actId="478"/>
          <ac:spMkLst>
            <pc:docMk/>
            <pc:sldMk cId="2576468595" sldId="362"/>
            <ac:spMk id="9" creationId="{93CCB877-5850-F7A3-E1A8-4425DD7F6D49}"/>
          </ac:spMkLst>
        </pc:spChg>
        <pc:spChg chg="add del mod">
          <ac:chgData name="Claire Theobald" userId="e5e96d6a-dffb-4be3-a7c9-5724c0a71d0d" providerId="ADAL" clId="{D5BBBA40-9E6A-437A-804F-AF29F33E18D7}" dt="2023-03-26T11:08:29.387" v="4681" actId="478"/>
          <ac:spMkLst>
            <pc:docMk/>
            <pc:sldMk cId="2576468595" sldId="362"/>
            <ac:spMk id="11" creationId="{6F1FBC6D-B480-0EE9-6236-E74853B81186}"/>
          </ac:spMkLst>
        </pc:spChg>
        <pc:spChg chg="mod">
          <ac:chgData name="Claire Theobald" userId="e5e96d6a-dffb-4be3-a7c9-5724c0a71d0d" providerId="ADAL" clId="{D5BBBA40-9E6A-437A-804F-AF29F33E18D7}" dt="2023-03-26T11:13:13.602" v="4769" actId="1076"/>
          <ac:spMkLst>
            <pc:docMk/>
            <pc:sldMk cId="2576468595" sldId="362"/>
            <ac:spMk id="12" creationId="{F1A46493-0AFF-B365-4040-B4B4713A0B7A}"/>
          </ac:spMkLst>
        </pc:spChg>
        <pc:spChg chg="add mod">
          <ac:chgData name="Claire Theobald" userId="e5e96d6a-dffb-4be3-a7c9-5724c0a71d0d" providerId="ADAL" clId="{D5BBBA40-9E6A-437A-804F-AF29F33E18D7}" dt="2023-03-26T11:13:53.918" v="4781" actId="1076"/>
          <ac:spMkLst>
            <pc:docMk/>
            <pc:sldMk cId="2576468595" sldId="362"/>
            <ac:spMk id="13" creationId="{25BDDEFF-267E-1F9E-6545-47EDC023A0DE}"/>
          </ac:spMkLst>
        </pc:spChg>
        <pc:spChg chg="add mod">
          <ac:chgData name="Claire Theobald" userId="e5e96d6a-dffb-4be3-a7c9-5724c0a71d0d" providerId="ADAL" clId="{D5BBBA40-9E6A-437A-804F-AF29F33E18D7}" dt="2023-03-26T11:13:58.707" v="4782" actId="255"/>
          <ac:spMkLst>
            <pc:docMk/>
            <pc:sldMk cId="2576468595" sldId="362"/>
            <ac:spMk id="14" creationId="{8E35D8BA-4AAE-AC7A-9D8B-D0F1AAC04244}"/>
          </ac:spMkLst>
        </pc:spChg>
        <pc:spChg chg="del">
          <ac:chgData name="Claire Theobald" userId="e5e96d6a-dffb-4be3-a7c9-5724c0a71d0d" providerId="ADAL" clId="{D5BBBA40-9E6A-437A-804F-AF29F33E18D7}" dt="2023-03-26T11:06:41.123" v="4630"/>
          <ac:spMkLst>
            <pc:docMk/>
            <pc:sldMk cId="2576468595" sldId="362"/>
            <ac:spMk id="15" creationId="{40E0BEF2-2A5F-3DB5-64C6-EA30A58D1049}"/>
          </ac:spMkLst>
        </pc:spChg>
        <pc:spChg chg="add mod ord">
          <ac:chgData name="Claire Theobald" userId="e5e96d6a-dffb-4be3-a7c9-5724c0a71d0d" providerId="ADAL" clId="{D5BBBA40-9E6A-437A-804F-AF29F33E18D7}" dt="2023-03-26T11:14:59.406" v="4798" actId="1076"/>
          <ac:spMkLst>
            <pc:docMk/>
            <pc:sldMk cId="2576468595" sldId="362"/>
            <ac:spMk id="16" creationId="{BADB6284-CA00-E446-AF7F-4B74A9DD2A74}"/>
          </ac:spMkLst>
        </pc:spChg>
        <pc:picChg chg="add mod ord modCrop">
          <ac:chgData name="Claire Theobald" userId="e5e96d6a-dffb-4be3-a7c9-5724c0a71d0d" providerId="ADAL" clId="{D5BBBA40-9E6A-437A-804F-AF29F33E18D7}" dt="2023-03-26T11:15:33.640" v="4810" actId="1076"/>
          <ac:picMkLst>
            <pc:docMk/>
            <pc:sldMk cId="2576468595" sldId="362"/>
            <ac:picMk id="3" creationId="{E6DEF6E6-5093-134D-FB1C-02C11C6D7AEF}"/>
          </ac:picMkLst>
        </pc:picChg>
        <pc:picChg chg="del mod">
          <ac:chgData name="Claire Theobald" userId="e5e96d6a-dffb-4be3-a7c9-5724c0a71d0d" providerId="ADAL" clId="{D5BBBA40-9E6A-437A-804F-AF29F33E18D7}" dt="2023-03-26T10:53:19.609" v="4259" actId="478"/>
          <ac:picMkLst>
            <pc:docMk/>
            <pc:sldMk cId="2576468595" sldId="362"/>
            <ac:picMk id="4" creationId="{D932B241-7A16-BE88-8358-BFF8DE94793C}"/>
          </ac:picMkLst>
        </pc:picChg>
        <pc:picChg chg="add mod ord">
          <ac:chgData name="Claire Theobald" userId="e5e96d6a-dffb-4be3-a7c9-5724c0a71d0d" providerId="ADAL" clId="{D5BBBA40-9E6A-437A-804F-AF29F33E18D7}" dt="2023-03-26T11:15:42.639" v="4811" actId="1076"/>
          <ac:picMkLst>
            <pc:docMk/>
            <pc:sldMk cId="2576468595" sldId="362"/>
            <ac:picMk id="5" creationId="{435A832B-B4F1-C6B9-87A8-99F6DF3DAF49}"/>
          </ac:picMkLst>
        </pc:picChg>
        <pc:picChg chg="add mod modCrop">
          <ac:chgData name="Claire Theobald" userId="e5e96d6a-dffb-4be3-a7c9-5724c0a71d0d" providerId="ADAL" clId="{D5BBBA40-9E6A-437A-804F-AF29F33E18D7}" dt="2023-03-26T11:15:00.615" v="4799" actId="1076"/>
          <ac:picMkLst>
            <pc:docMk/>
            <pc:sldMk cId="2576468595" sldId="362"/>
            <ac:picMk id="10" creationId="{CD02A441-C8C1-C13A-A0F8-8BEB454C50F6}"/>
          </ac:picMkLst>
        </pc:picChg>
        <pc:picChg chg="add mod ord modCrop">
          <ac:chgData name="Claire Theobald" userId="e5e96d6a-dffb-4be3-a7c9-5724c0a71d0d" providerId="ADAL" clId="{D5BBBA40-9E6A-437A-804F-AF29F33E18D7}" dt="2023-03-26T11:15:31.927" v="4809" actId="1076"/>
          <ac:picMkLst>
            <pc:docMk/>
            <pc:sldMk cId="2576468595" sldId="362"/>
            <ac:picMk id="17" creationId="{41A4B3C4-033D-C88C-09EA-DF26967366F4}"/>
          </ac:picMkLst>
        </pc:picChg>
      </pc:sldChg>
      <pc:sldChg chg="addSp delSp modSp del mod delAnim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1771038888" sldId="363"/>
        </pc:sldMkLst>
        <pc:spChg chg="mod">
          <ac:chgData name="Claire Theobald" userId="e5e96d6a-dffb-4be3-a7c9-5724c0a71d0d" providerId="ADAL" clId="{D5BBBA40-9E6A-437A-804F-AF29F33E18D7}" dt="2023-03-26T11:29:36.177" v="5035" actId="113"/>
          <ac:spMkLst>
            <pc:docMk/>
            <pc:sldMk cId="1771038888" sldId="363"/>
            <ac:spMk id="6" creationId="{480721E4-95EB-BF01-F20E-CC1067ACF851}"/>
          </ac:spMkLst>
        </pc:spChg>
        <pc:spChg chg="del">
          <ac:chgData name="Claire Theobald" userId="e5e96d6a-dffb-4be3-a7c9-5724c0a71d0d" providerId="ADAL" clId="{D5BBBA40-9E6A-437A-804F-AF29F33E18D7}" dt="2023-03-26T11:06:53.847" v="4637" actId="478"/>
          <ac:spMkLst>
            <pc:docMk/>
            <pc:sldMk cId="1771038888" sldId="363"/>
            <ac:spMk id="7" creationId="{77716F42-DC22-19CA-8CBF-A996CC643799}"/>
          </ac:spMkLst>
        </pc:spChg>
        <pc:spChg chg="del">
          <ac:chgData name="Claire Theobald" userId="e5e96d6a-dffb-4be3-a7c9-5724c0a71d0d" providerId="ADAL" clId="{D5BBBA40-9E6A-437A-804F-AF29F33E18D7}" dt="2023-03-26T11:06:51.003" v="4633" actId="478"/>
          <ac:spMkLst>
            <pc:docMk/>
            <pc:sldMk cId="1771038888" sldId="363"/>
            <ac:spMk id="11" creationId="{6F1FBC6D-B480-0EE9-6236-E74853B81186}"/>
          </ac:spMkLst>
        </pc:spChg>
        <pc:spChg chg="mod">
          <ac:chgData name="Claire Theobald" userId="e5e96d6a-dffb-4be3-a7c9-5724c0a71d0d" providerId="ADAL" clId="{D5BBBA40-9E6A-437A-804F-AF29F33E18D7}" dt="2023-03-26T11:08:01.319" v="4673" actId="20577"/>
          <ac:spMkLst>
            <pc:docMk/>
            <pc:sldMk cId="1771038888" sldId="363"/>
            <ac:spMk id="12" creationId="{F1A46493-0AFF-B365-4040-B4B4713A0B7A}"/>
          </ac:spMkLst>
        </pc:spChg>
        <pc:spChg chg="del">
          <ac:chgData name="Claire Theobald" userId="e5e96d6a-dffb-4be3-a7c9-5724c0a71d0d" providerId="ADAL" clId="{D5BBBA40-9E6A-437A-804F-AF29F33E18D7}" dt="2023-03-26T11:06:52.289" v="4635" actId="478"/>
          <ac:spMkLst>
            <pc:docMk/>
            <pc:sldMk cId="1771038888" sldId="363"/>
            <ac:spMk id="13" creationId="{25BDDEFF-267E-1F9E-6545-47EDC023A0DE}"/>
          </ac:spMkLst>
        </pc:spChg>
        <pc:spChg chg="del">
          <ac:chgData name="Claire Theobald" userId="e5e96d6a-dffb-4be3-a7c9-5724c0a71d0d" providerId="ADAL" clId="{D5BBBA40-9E6A-437A-804F-AF29F33E18D7}" dt="2023-03-26T11:06:49.520" v="4631" actId="478"/>
          <ac:spMkLst>
            <pc:docMk/>
            <pc:sldMk cId="1771038888" sldId="363"/>
            <ac:spMk id="14" creationId="{8E35D8BA-4AAE-AC7A-9D8B-D0F1AAC04244}"/>
          </ac:spMkLst>
        </pc:spChg>
        <pc:spChg chg="add mod">
          <ac:chgData name="Claire Theobald" userId="e5e96d6a-dffb-4be3-a7c9-5724c0a71d0d" providerId="ADAL" clId="{D5BBBA40-9E6A-437A-804F-AF29F33E18D7}" dt="2023-03-26T11:29:43.096" v="5038" actId="14100"/>
          <ac:spMkLst>
            <pc:docMk/>
            <pc:sldMk cId="1771038888" sldId="363"/>
            <ac:spMk id="20" creationId="{5827ADEC-5811-D903-A873-7D7A43A809F8}"/>
          </ac:spMkLst>
        </pc:spChg>
        <pc:spChg chg="add mod">
          <ac:chgData name="Claire Theobald" userId="e5e96d6a-dffb-4be3-a7c9-5724c0a71d0d" providerId="ADAL" clId="{D5BBBA40-9E6A-437A-804F-AF29F33E18D7}" dt="2023-03-26T11:22:30.807" v="4908" actId="20577"/>
          <ac:spMkLst>
            <pc:docMk/>
            <pc:sldMk cId="1771038888" sldId="363"/>
            <ac:spMk id="21" creationId="{FE7BA32B-E0B5-4D92-6946-24E148873BF0}"/>
          </ac:spMkLst>
        </pc:spChg>
        <pc:spChg chg="add mod">
          <ac:chgData name="Claire Theobald" userId="e5e96d6a-dffb-4be3-a7c9-5724c0a71d0d" providerId="ADAL" clId="{D5BBBA40-9E6A-437A-804F-AF29F33E18D7}" dt="2023-03-26T11:25:29.436" v="4978" actId="313"/>
          <ac:spMkLst>
            <pc:docMk/>
            <pc:sldMk cId="1771038888" sldId="363"/>
            <ac:spMk id="22" creationId="{A94910E1-D649-5E82-767A-3431E316D4CF}"/>
          </ac:spMkLst>
        </pc:spChg>
        <pc:spChg chg="add mod">
          <ac:chgData name="Claire Theobald" userId="e5e96d6a-dffb-4be3-a7c9-5724c0a71d0d" providerId="ADAL" clId="{D5BBBA40-9E6A-437A-804F-AF29F33E18D7}" dt="2023-03-26T11:24:16.736" v="4968" actId="20577"/>
          <ac:spMkLst>
            <pc:docMk/>
            <pc:sldMk cId="1771038888" sldId="363"/>
            <ac:spMk id="23" creationId="{6983CAA2-3FA1-3EE1-8C51-022506A55029}"/>
          </ac:spMkLst>
        </pc:spChg>
        <pc:spChg chg="add mod">
          <ac:chgData name="Claire Theobald" userId="e5e96d6a-dffb-4be3-a7c9-5724c0a71d0d" providerId="ADAL" clId="{D5BBBA40-9E6A-437A-804F-AF29F33E18D7}" dt="2023-03-26T11:23:16.408" v="4960" actId="20577"/>
          <ac:spMkLst>
            <pc:docMk/>
            <pc:sldMk cId="1771038888" sldId="363"/>
            <ac:spMk id="24" creationId="{0FE55CBA-B8C3-AF61-0CAD-202FFA6FD3D7}"/>
          </ac:spMkLst>
        </pc:spChg>
        <pc:picChg chg="del">
          <ac:chgData name="Claire Theobald" userId="e5e96d6a-dffb-4be3-a7c9-5724c0a71d0d" providerId="ADAL" clId="{D5BBBA40-9E6A-437A-804F-AF29F33E18D7}" dt="2023-03-26T11:06:51.359" v="4634" actId="478"/>
          <ac:picMkLst>
            <pc:docMk/>
            <pc:sldMk cId="1771038888" sldId="363"/>
            <ac:picMk id="3" creationId="{E6DEF6E6-5093-134D-FB1C-02C11C6D7AEF}"/>
          </ac:picMkLst>
        </pc:picChg>
        <pc:picChg chg="del">
          <ac:chgData name="Claire Theobald" userId="e5e96d6a-dffb-4be3-a7c9-5724c0a71d0d" providerId="ADAL" clId="{D5BBBA40-9E6A-437A-804F-AF29F33E18D7}" dt="2023-03-26T11:06:50.265" v="4632" actId="478"/>
          <ac:picMkLst>
            <pc:docMk/>
            <pc:sldMk cId="1771038888" sldId="363"/>
            <ac:picMk id="5" creationId="{435A832B-B4F1-C6B9-87A8-99F6DF3DAF49}"/>
          </ac:picMkLst>
        </pc:picChg>
        <pc:picChg chg="add mod">
          <ac:chgData name="Claire Theobald" userId="e5e96d6a-dffb-4be3-a7c9-5724c0a71d0d" providerId="ADAL" clId="{D5BBBA40-9E6A-437A-804F-AF29F33E18D7}" dt="2023-03-26T11:22:08.799" v="4890" actId="14100"/>
          <ac:picMkLst>
            <pc:docMk/>
            <pc:sldMk cId="1771038888" sldId="363"/>
            <ac:picMk id="8" creationId="{043EABFD-9CA4-381B-9D20-AB78A63440FE}"/>
          </ac:picMkLst>
        </pc:picChg>
        <pc:picChg chg="del">
          <ac:chgData name="Claire Theobald" userId="e5e96d6a-dffb-4be3-a7c9-5724c0a71d0d" providerId="ADAL" clId="{D5BBBA40-9E6A-437A-804F-AF29F33E18D7}" dt="2023-03-26T11:06:53.016" v="4636" actId="478"/>
          <ac:picMkLst>
            <pc:docMk/>
            <pc:sldMk cId="1771038888" sldId="363"/>
            <ac:picMk id="10" creationId="{CD02A441-C8C1-C13A-A0F8-8BEB454C50F6}"/>
          </ac:picMkLst>
        </pc:picChg>
        <pc:picChg chg="add mod">
          <ac:chgData name="Claire Theobald" userId="e5e96d6a-dffb-4be3-a7c9-5724c0a71d0d" providerId="ADAL" clId="{D5BBBA40-9E6A-437A-804F-AF29F33E18D7}" dt="2023-03-26T11:22:06.463" v="4889" actId="14100"/>
          <ac:picMkLst>
            <pc:docMk/>
            <pc:sldMk cId="1771038888" sldId="363"/>
            <ac:picMk id="15" creationId="{CCCCE29C-3E3D-A26C-D54F-1A25D9980739}"/>
          </ac:picMkLst>
        </pc:picChg>
        <pc:picChg chg="add mod">
          <ac:chgData name="Claire Theobald" userId="e5e96d6a-dffb-4be3-a7c9-5724c0a71d0d" providerId="ADAL" clId="{D5BBBA40-9E6A-437A-804F-AF29F33E18D7}" dt="2023-03-26T11:21:56.975" v="4884" actId="14100"/>
          <ac:picMkLst>
            <pc:docMk/>
            <pc:sldMk cId="1771038888" sldId="363"/>
            <ac:picMk id="17" creationId="{13277D59-E10E-C273-737A-490386EE127C}"/>
          </ac:picMkLst>
        </pc:picChg>
        <pc:picChg chg="add mod">
          <ac:chgData name="Claire Theobald" userId="e5e96d6a-dffb-4be3-a7c9-5724c0a71d0d" providerId="ADAL" clId="{D5BBBA40-9E6A-437A-804F-AF29F33E18D7}" dt="2023-03-26T11:22:00.230" v="4886" actId="1076"/>
          <ac:picMkLst>
            <pc:docMk/>
            <pc:sldMk cId="1771038888" sldId="363"/>
            <ac:picMk id="19" creationId="{BB84A3F8-A0FD-033B-3A71-ABE553C0D4CE}"/>
          </ac:picMkLst>
        </pc:picChg>
      </pc:sldChg>
      <pc:sldChg chg="addSp modSp mod ord modAnim">
        <pc:chgData name="Claire Theobald" userId="e5e96d6a-dffb-4be3-a7c9-5724c0a71d0d" providerId="ADAL" clId="{D5BBBA40-9E6A-437A-804F-AF29F33E18D7}" dt="2023-04-01T14:48:11.180" v="13996" actId="1076"/>
        <pc:sldMkLst>
          <pc:docMk/>
          <pc:sldMk cId="2406978586" sldId="363"/>
        </pc:sldMkLst>
        <pc:spChg chg="add mod">
          <ac:chgData name="Claire Theobald" userId="e5e96d6a-dffb-4be3-a7c9-5724c0a71d0d" providerId="ADAL" clId="{D5BBBA40-9E6A-437A-804F-AF29F33E18D7}" dt="2023-04-01T14:48:11.180" v="13996" actId="1076"/>
          <ac:spMkLst>
            <pc:docMk/>
            <pc:sldMk cId="2406978586" sldId="363"/>
            <ac:spMk id="3" creationId="{14B3F950-58DE-E7B5-943B-AD69F48E41A7}"/>
          </ac:spMkLst>
        </pc:spChg>
        <pc:spChg chg="mod">
          <ac:chgData name="Claire Theobald" userId="e5e96d6a-dffb-4be3-a7c9-5724c0a71d0d" providerId="ADAL" clId="{D5BBBA40-9E6A-437A-804F-AF29F33E18D7}" dt="2023-03-30T17:29:02.891" v="12043" actId="1076"/>
          <ac:spMkLst>
            <pc:docMk/>
            <pc:sldMk cId="2406978586" sldId="363"/>
            <ac:spMk id="6" creationId="{480721E4-95EB-BF01-F20E-CC1067ACF851}"/>
          </ac:spMkLst>
        </pc:spChg>
        <pc:spChg chg="mod">
          <ac:chgData name="Claire Theobald" userId="e5e96d6a-dffb-4be3-a7c9-5724c0a71d0d" providerId="ADAL" clId="{D5BBBA40-9E6A-437A-804F-AF29F33E18D7}" dt="2023-03-30T16:21:35.315" v="11635" actId="1076"/>
          <ac:spMkLst>
            <pc:docMk/>
            <pc:sldMk cId="2406978586" sldId="363"/>
            <ac:spMk id="12" creationId="{F1A46493-0AFF-B365-4040-B4B4713A0B7A}"/>
          </ac:spMkLst>
        </pc:spChg>
        <pc:spChg chg="mod">
          <ac:chgData name="Claire Theobald" userId="e5e96d6a-dffb-4be3-a7c9-5724c0a71d0d" providerId="ADAL" clId="{D5BBBA40-9E6A-437A-804F-AF29F33E18D7}" dt="2023-03-30T17:29:14.844" v="12045" actId="1076"/>
          <ac:spMkLst>
            <pc:docMk/>
            <pc:sldMk cId="2406978586" sldId="363"/>
            <ac:spMk id="20" creationId="{5827ADEC-5811-D903-A873-7D7A43A809F8}"/>
          </ac:spMkLst>
        </pc:spChg>
        <pc:spChg chg="mod">
          <ac:chgData name="Claire Theobald" userId="e5e96d6a-dffb-4be3-a7c9-5724c0a71d0d" providerId="ADAL" clId="{D5BBBA40-9E6A-437A-804F-AF29F33E18D7}" dt="2023-03-30T17:29:27.581" v="12047" actId="207"/>
          <ac:spMkLst>
            <pc:docMk/>
            <pc:sldMk cId="2406978586" sldId="363"/>
            <ac:spMk id="21" creationId="{FE7BA32B-E0B5-4D92-6946-24E148873BF0}"/>
          </ac:spMkLst>
        </pc:spChg>
        <pc:spChg chg="mod">
          <ac:chgData name="Claire Theobald" userId="e5e96d6a-dffb-4be3-a7c9-5724c0a71d0d" providerId="ADAL" clId="{D5BBBA40-9E6A-437A-804F-AF29F33E18D7}" dt="2023-03-30T17:29:30.470" v="12048" actId="207"/>
          <ac:spMkLst>
            <pc:docMk/>
            <pc:sldMk cId="2406978586" sldId="363"/>
            <ac:spMk id="22" creationId="{A94910E1-D649-5E82-767A-3431E316D4CF}"/>
          </ac:spMkLst>
        </pc:spChg>
        <pc:spChg chg="mod">
          <ac:chgData name="Claire Theobald" userId="e5e96d6a-dffb-4be3-a7c9-5724c0a71d0d" providerId="ADAL" clId="{D5BBBA40-9E6A-437A-804F-AF29F33E18D7}" dt="2023-03-30T17:29:34.797" v="12049" actId="207"/>
          <ac:spMkLst>
            <pc:docMk/>
            <pc:sldMk cId="2406978586" sldId="363"/>
            <ac:spMk id="23" creationId="{6983CAA2-3FA1-3EE1-8C51-022506A55029}"/>
          </ac:spMkLst>
        </pc:spChg>
        <pc:spChg chg="mod">
          <ac:chgData name="Claire Theobald" userId="e5e96d6a-dffb-4be3-a7c9-5724c0a71d0d" providerId="ADAL" clId="{D5BBBA40-9E6A-437A-804F-AF29F33E18D7}" dt="2023-03-30T17:29:40.597" v="12050" actId="207"/>
          <ac:spMkLst>
            <pc:docMk/>
            <pc:sldMk cId="2406978586" sldId="363"/>
            <ac:spMk id="24" creationId="{0FE55CBA-B8C3-AF61-0CAD-202FFA6FD3D7}"/>
          </ac:spMkLst>
        </pc:spChg>
        <pc:picChg chg="mod">
          <ac:chgData name="Claire Theobald" userId="e5e96d6a-dffb-4be3-a7c9-5724c0a71d0d" providerId="ADAL" clId="{D5BBBA40-9E6A-437A-804F-AF29F33E18D7}" dt="2023-03-30T17:29:10.876" v="12044" actId="1076"/>
          <ac:picMkLst>
            <pc:docMk/>
            <pc:sldMk cId="2406978586" sldId="363"/>
            <ac:picMk id="8" creationId="{043EABFD-9CA4-381B-9D20-AB78A63440FE}"/>
          </ac:picMkLst>
        </pc:picChg>
        <pc:picChg chg="mod">
          <ac:chgData name="Claire Theobald" userId="e5e96d6a-dffb-4be3-a7c9-5724c0a71d0d" providerId="ADAL" clId="{D5BBBA40-9E6A-437A-804F-AF29F33E18D7}" dt="2023-03-30T17:29:10.876" v="12044" actId="1076"/>
          <ac:picMkLst>
            <pc:docMk/>
            <pc:sldMk cId="2406978586" sldId="363"/>
            <ac:picMk id="15" creationId="{CCCCE29C-3E3D-A26C-D54F-1A25D9980739}"/>
          </ac:picMkLst>
        </pc:picChg>
        <pc:picChg chg="mod">
          <ac:chgData name="Claire Theobald" userId="e5e96d6a-dffb-4be3-a7c9-5724c0a71d0d" providerId="ADAL" clId="{D5BBBA40-9E6A-437A-804F-AF29F33E18D7}" dt="2023-03-30T17:29:10.876" v="12044" actId="1076"/>
          <ac:picMkLst>
            <pc:docMk/>
            <pc:sldMk cId="2406978586" sldId="363"/>
            <ac:picMk id="17" creationId="{13277D59-E10E-C273-737A-490386EE127C}"/>
          </ac:picMkLst>
        </pc:picChg>
        <pc:picChg chg="mod">
          <ac:chgData name="Claire Theobald" userId="e5e96d6a-dffb-4be3-a7c9-5724c0a71d0d" providerId="ADAL" clId="{D5BBBA40-9E6A-437A-804F-AF29F33E18D7}" dt="2023-04-01T14:48:04.413" v="13995" actId="1076"/>
          <ac:picMkLst>
            <pc:docMk/>
            <pc:sldMk cId="2406978586" sldId="363"/>
            <ac:picMk id="19" creationId="{BB84A3F8-A0FD-033B-3A71-ABE553C0D4CE}"/>
          </ac:picMkLst>
        </pc:picChg>
      </pc:sldChg>
      <pc:sldChg chg="del">
        <pc:chgData name="Claire Theobald" userId="e5e96d6a-dffb-4be3-a7c9-5724c0a71d0d" providerId="ADAL" clId="{D5BBBA40-9E6A-437A-804F-AF29F33E18D7}" dt="2023-03-30T16:03:08.897" v="11323" actId="47"/>
        <pc:sldMkLst>
          <pc:docMk/>
          <pc:sldMk cId="239805407" sldId="364"/>
        </pc:sldMkLst>
      </pc:sldChg>
      <pc:sldChg chg="addSp delSp modSp del mod delAnim modAnim">
        <pc:chgData name="Claire Theobald" userId="e5e96d6a-dffb-4be3-a7c9-5724c0a71d0d" providerId="ADAL" clId="{D5BBBA40-9E6A-437A-804F-AF29F33E18D7}" dt="2023-03-26T11:49:16.552" v="5149" actId="2696"/>
        <pc:sldMkLst>
          <pc:docMk/>
          <pc:sldMk cId="3260422764" sldId="364"/>
        </pc:sldMkLst>
        <pc:spChg chg="del">
          <ac:chgData name="Claire Theobald" userId="e5e96d6a-dffb-4be3-a7c9-5724c0a71d0d" providerId="ADAL" clId="{D5BBBA40-9E6A-437A-804F-AF29F33E18D7}" dt="2023-03-26T11:46:49.809" v="5104" actId="478"/>
          <ac:spMkLst>
            <pc:docMk/>
            <pc:sldMk cId="3260422764" sldId="364"/>
            <ac:spMk id="3" creationId="{CF6D3207-3DE5-543D-82EF-A955C1CD3D60}"/>
          </ac:spMkLst>
        </pc:spChg>
        <pc:spChg chg="add mod">
          <ac:chgData name="Claire Theobald" userId="e5e96d6a-dffb-4be3-a7c9-5724c0a71d0d" providerId="ADAL" clId="{D5BBBA40-9E6A-437A-804F-AF29F33E18D7}" dt="2023-03-26T11:47:37.039" v="5124" actId="14100"/>
          <ac:spMkLst>
            <pc:docMk/>
            <pc:sldMk cId="3260422764" sldId="364"/>
            <ac:spMk id="4" creationId="{CB4DD7CC-8DF8-5D20-F76E-D9307B739032}"/>
          </ac:spMkLst>
        </pc:spChg>
        <pc:spChg chg="del">
          <ac:chgData name="Claire Theobald" userId="e5e96d6a-dffb-4be3-a7c9-5724c0a71d0d" providerId="ADAL" clId="{D5BBBA40-9E6A-437A-804F-AF29F33E18D7}" dt="2023-03-26T11:46:54.254" v="5105" actId="478"/>
          <ac:spMkLst>
            <pc:docMk/>
            <pc:sldMk cId="3260422764" sldId="364"/>
            <ac:spMk id="5" creationId="{7293BC21-FDD7-0F22-2AC4-F3A9300FAFC8}"/>
          </ac:spMkLst>
        </pc:spChg>
        <pc:spChg chg="del">
          <ac:chgData name="Claire Theobald" userId="e5e96d6a-dffb-4be3-a7c9-5724c0a71d0d" providerId="ADAL" clId="{D5BBBA40-9E6A-437A-804F-AF29F33E18D7}" dt="2023-03-26T11:46:46.808" v="5101" actId="478"/>
          <ac:spMkLst>
            <pc:docMk/>
            <pc:sldMk cId="3260422764" sldId="364"/>
            <ac:spMk id="6" creationId="{CACD0055-E6E1-8E29-DF97-0282DEB5EA33}"/>
          </ac:spMkLst>
        </pc:spChg>
        <pc:spChg chg="add mod">
          <ac:chgData name="Claire Theobald" userId="e5e96d6a-dffb-4be3-a7c9-5724c0a71d0d" providerId="ADAL" clId="{D5BBBA40-9E6A-437A-804F-AF29F33E18D7}" dt="2023-03-26T11:47:55.023" v="5147" actId="14100"/>
          <ac:spMkLst>
            <pc:docMk/>
            <pc:sldMk cId="3260422764" sldId="364"/>
            <ac:spMk id="8" creationId="{AF85AE69-E590-C9E7-7DB1-17EC252A3E19}"/>
          </ac:spMkLst>
        </pc:spChg>
        <pc:spChg chg="mod">
          <ac:chgData name="Claire Theobald" userId="e5e96d6a-dffb-4be3-a7c9-5724c0a71d0d" providerId="ADAL" clId="{D5BBBA40-9E6A-437A-804F-AF29F33E18D7}" dt="2023-03-26T11:46:58.538" v="5106" actId="114"/>
          <ac:spMkLst>
            <pc:docMk/>
            <pc:sldMk cId="3260422764" sldId="364"/>
            <ac:spMk id="12" creationId="{F1A46493-0AFF-B365-4040-B4B4713A0B7A}"/>
          </ac:spMkLst>
        </pc:spChg>
        <pc:spChg chg="del">
          <ac:chgData name="Claire Theobald" userId="e5e96d6a-dffb-4be3-a7c9-5724c0a71d0d" providerId="ADAL" clId="{D5BBBA40-9E6A-437A-804F-AF29F33E18D7}" dt="2023-03-26T11:46:47.936" v="5102" actId="478"/>
          <ac:spMkLst>
            <pc:docMk/>
            <pc:sldMk cId="3260422764" sldId="364"/>
            <ac:spMk id="16" creationId="{F7E4C5F9-9F53-8FB2-D9A5-4B0F23411C77}"/>
          </ac:spMkLst>
        </pc:spChg>
        <pc:grpChg chg="del">
          <ac:chgData name="Claire Theobald" userId="e5e96d6a-dffb-4be3-a7c9-5724c0a71d0d" providerId="ADAL" clId="{D5BBBA40-9E6A-437A-804F-AF29F33E18D7}" dt="2023-03-26T11:46:48.254" v="5103" actId="478"/>
          <ac:grpSpMkLst>
            <pc:docMk/>
            <pc:sldMk cId="3260422764" sldId="364"/>
            <ac:grpSpMk id="17" creationId="{4E94EC5E-3A11-9991-308D-DFF2252C95B6}"/>
          </ac:grpSpMkLst>
        </pc:grpChg>
        <pc:picChg chg="del">
          <ac:chgData name="Claire Theobald" userId="e5e96d6a-dffb-4be3-a7c9-5724c0a71d0d" providerId="ADAL" clId="{D5BBBA40-9E6A-437A-804F-AF29F33E18D7}" dt="2023-03-26T11:46:45.670" v="5100" actId="478"/>
          <ac:picMkLst>
            <pc:docMk/>
            <pc:sldMk cId="3260422764" sldId="364"/>
            <ac:picMk id="7" creationId="{98FF7D1D-2C2C-58AD-9EB1-8E8689E40041}"/>
          </ac:picMkLst>
        </pc:picChg>
      </pc:sldChg>
      <pc:sldChg chg="modSp mod">
        <pc:chgData name="Claire Theobald" userId="e5e96d6a-dffb-4be3-a7c9-5724c0a71d0d" providerId="ADAL" clId="{D5BBBA40-9E6A-437A-804F-AF29F33E18D7}" dt="2023-04-02T08:19:43.313" v="16462" actId="121"/>
        <pc:sldMkLst>
          <pc:docMk/>
          <pc:sldMk cId="1090220365" sldId="365"/>
        </pc:sldMkLst>
        <pc:spChg chg="mod">
          <ac:chgData name="Claire Theobald" userId="e5e96d6a-dffb-4be3-a7c9-5724c0a71d0d" providerId="ADAL" clId="{D5BBBA40-9E6A-437A-804F-AF29F33E18D7}" dt="2023-04-02T08:19:43.313" v="16462" actId="121"/>
          <ac:spMkLst>
            <pc:docMk/>
            <pc:sldMk cId="1090220365" sldId="365"/>
            <ac:spMk id="2" creationId="{00000000-0000-0000-0000-000000000000}"/>
          </ac:spMkLst>
        </pc:spChg>
      </pc:sldChg>
      <pc:sldChg chg="addSp delSp modSp del mod ord">
        <pc:chgData name="Claire Theobald" userId="e5e96d6a-dffb-4be3-a7c9-5724c0a71d0d" providerId="ADAL" clId="{D5BBBA40-9E6A-437A-804F-AF29F33E18D7}" dt="2023-03-26T12:43:29.122" v="5759" actId="47"/>
        <pc:sldMkLst>
          <pc:docMk/>
          <pc:sldMk cId="2054237184" sldId="366"/>
        </pc:sldMkLst>
        <pc:spChg chg="mod">
          <ac:chgData name="Claire Theobald" userId="e5e96d6a-dffb-4be3-a7c9-5724c0a71d0d" providerId="ADAL" clId="{D5BBBA40-9E6A-437A-804F-AF29F33E18D7}" dt="2023-03-26T12:41:55.813" v="5748" actId="20577"/>
          <ac:spMkLst>
            <pc:docMk/>
            <pc:sldMk cId="2054237184" sldId="366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26T11:56:16.069" v="5274" actId="1076"/>
          <ac:spMkLst>
            <pc:docMk/>
            <pc:sldMk cId="2054237184" sldId="366"/>
            <ac:spMk id="4" creationId="{639EFF12-4EEE-70E2-7839-BA95F862E1A5}"/>
          </ac:spMkLst>
        </pc:spChg>
        <pc:spChg chg="mod">
          <ac:chgData name="Claire Theobald" userId="e5e96d6a-dffb-4be3-a7c9-5724c0a71d0d" providerId="ADAL" clId="{D5BBBA40-9E6A-437A-804F-AF29F33E18D7}" dt="2023-03-26T11:57:44.590" v="5306" actId="1076"/>
          <ac:spMkLst>
            <pc:docMk/>
            <pc:sldMk cId="2054237184" sldId="366"/>
            <ac:spMk id="5" creationId="{D1755A7A-5D92-6D97-C595-FBEDA02A18EC}"/>
          </ac:spMkLst>
        </pc:spChg>
        <pc:spChg chg="add del mod">
          <ac:chgData name="Claire Theobald" userId="e5e96d6a-dffb-4be3-a7c9-5724c0a71d0d" providerId="ADAL" clId="{D5BBBA40-9E6A-437A-804F-AF29F33E18D7}" dt="2023-03-26T12:42:05.775" v="5756" actId="478"/>
          <ac:spMkLst>
            <pc:docMk/>
            <pc:sldMk cId="2054237184" sldId="366"/>
            <ac:spMk id="6" creationId="{9C5812BB-3CC8-CD55-84F2-96BB6A930488}"/>
          </ac:spMkLst>
        </pc:spChg>
        <pc:spChg chg="mod">
          <ac:chgData name="Claire Theobald" userId="e5e96d6a-dffb-4be3-a7c9-5724c0a71d0d" providerId="ADAL" clId="{D5BBBA40-9E6A-437A-804F-AF29F33E18D7}" dt="2023-03-26T11:58:39.958" v="5328" actId="1076"/>
          <ac:spMkLst>
            <pc:docMk/>
            <pc:sldMk cId="2054237184" sldId="366"/>
            <ac:spMk id="8" creationId="{41A0E7E9-0E7E-CBE8-1874-D8D89AF4D010}"/>
          </ac:spMkLst>
        </pc:spChg>
        <pc:spChg chg="del mod">
          <ac:chgData name="Claire Theobald" userId="e5e96d6a-dffb-4be3-a7c9-5724c0a71d0d" providerId="ADAL" clId="{D5BBBA40-9E6A-437A-804F-AF29F33E18D7}" dt="2023-03-26T12:42:04.008" v="5753" actId="478"/>
          <ac:spMkLst>
            <pc:docMk/>
            <pc:sldMk cId="2054237184" sldId="366"/>
            <ac:spMk id="9" creationId="{138CA32F-BFD4-D68C-015E-9762C7C896E3}"/>
          </ac:spMkLst>
        </pc:spChg>
        <pc:spChg chg="add mod">
          <ac:chgData name="Claire Theobald" userId="e5e96d6a-dffb-4be3-a7c9-5724c0a71d0d" providerId="ADAL" clId="{D5BBBA40-9E6A-437A-804F-AF29F33E18D7}" dt="2023-03-26T11:58:00.165" v="5313" actId="1076"/>
          <ac:spMkLst>
            <pc:docMk/>
            <pc:sldMk cId="2054237184" sldId="366"/>
            <ac:spMk id="11" creationId="{76605E86-E148-D029-3837-3DE884E21CE1}"/>
          </ac:spMkLst>
        </pc:spChg>
        <pc:picChg chg="del mod">
          <ac:chgData name="Claire Theobald" userId="e5e96d6a-dffb-4be3-a7c9-5724c0a71d0d" providerId="ADAL" clId="{D5BBBA40-9E6A-437A-804F-AF29F33E18D7}" dt="2023-03-26T12:42:01.840" v="5749" actId="478"/>
          <ac:picMkLst>
            <pc:docMk/>
            <pc:sldMk cId="2054237184" sldId="366"/>
            <ac:picMk id="3" creationId="{C71A904C-8C03-15D4-048F-660EAB428A58}"/>
          </ac:picMkLst>
        </pc:picChg>
        <pc:picChg chg="del mod">
          <ac:chgData name="Claire Theobald" userId="e5e96d6a-dffb-4be3-a7c9-5724c0a71d0d" providerId="ADAL" clId="{D5BBBA40-9E6A-437A-804F-AF29F33E18D7}" dt="2023-03-26T11:53:31.488" v="5219" actId="478"/>
          <ac:picMkLst>
            <pc:docMk/>
            <pc:sldMk cId="2054237184" sldId="366"/>
            <ac:picMk id="7" creationId="{CA5C998A-02AB-9B01-55E2-85A7949C2E6A}"/>
          </ac:picMkLst>
        </pc:picChg>
        <pc:picChg chg="mod">
          <ac:chgData name="Claire Theobald" userId="e5e96d6a-dffb-4be3-a7c9-5724c0a71d0d" providerId="ADAL" clId="{D5BBBA40-9E6A-437A-804F-AF29F33E18D7}" dt="2023-03-26T11:57:33.293" v="5300" actId="1076"/>
          <ac:picMkLst>
            <pc:docMk/>
            <pc:sldMk cId="2054237184" sldId="366"/>
            <ac:picMk id="10" creationId="{6009B1E1-96C7-DDF8-7E97-E3426F06E29E}"/>
          </ac:picMkLst>
        </pc:picChg>
        <pc:picChg chg="add del mod">
          <ac:chgData name="Claire Theobald" userId="e5e96d6a-dffb-4be3-a7c9-5724c0a71d0d" providerId="ADAL" clId="{D5BBBA40-9E6A-437A-804F-AF29F33E18D7}" dt="2023-03-26T12:42:02.293" v="5750" actId="478"/>
          <ac:picMkLst>
            <pc:docMk/>
            <pc:sldMk cId="2054237184" sldId="366"/>
            <ac:picMk id="12" creationId="{33DF8242-5367-A917-C3A7-197AEE1C6A62}"/>
          </ac:picMkLst>
        </pc:picChg>
        <pc:picChg chg="add mod">
          <ac:chgData name="Claire Theobald" userId="e5e96d6a-dffb-4be3-a7c9-5724c0a71d0d" providerId="ADAL" clId="{D5BBBA40-9E6A-437A-804F-AF29F33E18D7}" dt="2023-03-26T11:57:53.004" v="5310" actId="1076"/>
          <ac:picMkLst>
            <pc:docMk/>
            <pc:sldMk cId="2054237184" sldId="366"/>
            <ac:picMk id="13" creationId="{41D6D4B1-D677-75E8-E580-BC6124FC182A}"/>
          </ac:picMkLst>
        </pc:picChg>
        <pc:picChg chg="add del mod">
          <ac:chgData name="Claire Theobald" userId="e5e96d6a-dffb-4be3-a7c9-5724c0a71d0d" providerId="ADAL" clId="{D5BBBA40-9E6A-437A-804F-AF29F33E18D7}" dt="2023-03-26T12:42:02.686" v="5751" actId="478"/>
          <ac:picMkLst>
            <pc:docMk/>
            <pc:sldMk cId="2054237184" sldId="366"/>
            <ac:picMk id="14" creationId="{00CA7F30-3F65-D887-E27F-060C1430CC4A}"/>
          </ac:picMkLst>
        </pc:picChg>
        <pc:picChg chg="add del mod modCrop">
          <ac:chgData name="Claire Theobald" userId="e5e96d6a-dffb-4be3-a7c9-5724c0a71d0d" providerId="ADAL" clId="{D5BBBA40-9E6A-437A-804F-AF29F33E18D7}" dt="2023-03-26T12:42:04.417" v="5754" actId="478"/>
          <ac:picMkLst>
            <pc:docMk/>
            <pc:sldMk cId="2054237184" sldId="366"/>
            <ac:picMk id="15" creationId="{ACC27C4E-9DA8-8CE5-9E20-DB035AD2B81E}"/>
          </ac:picMkLst>
        </pc:picChg>
      </pc:sldChg>
      <pc:sldChg chg="del">
        <pc:chgData name="Claire Theobald" userId="e5e96d6a-dffb-4be3-a7c9-5724c0a71d0d" providerId="ADAL" clId="{D5BBBA40-9E6A-437A-804F-AF29F33E18D7}" dt="2023-03-26T11:52:46.229" v="5198"/>
        <pc:sldMkLst>
          <pc:docMk/>
          <pc:sldMk cId="2104760488" sldId="366"/>
        </pc:sldMkLst>
      </pc:sldChg>
      <pc:sldChg chg="addSp delSp modSp mod ord delAnim modAnim">
        <pc:chgData name="Claire Theobald" userId="e5e96d6a-dffb-4be3-a7c9-5724c0a71d0d" providerId="ADAL" clId="{D5BBBA40-9E6A-437A-804F-AF29F33E18D7}" dt="2023-04-01T18:03:04.758" v="14261" actId="1076"/>
        <pc:sldMkLst>
          <pc:docMk/>
          <pc:sldMk cId="2045917905" sldId="367"/>
        </pc:sldMkLst>
        <pc:spChg chg="mod">
          <ac:chgData name="Claire Theobald" userId="e5e96d6a-dffb-4be3-a7c9-5724c0a71d0d" providerId="ADAL" clId="{D5BBBA40-9E6A-437A-804F-AF29F33E18D7}" dt="2023-03-26T12:29:39.629" v="5644" actId="20577"/>
          <ac:spMkLst>
            <pc:docMk/>
            <pc:sldMk cId="2045917905" sldId="367"/>
            <ac:spMk id="2" creationId="{00000000-0000-0000-0000-000000000000}"/>
          </ac:spMkLst>
        </pc:spChg>
        <pc:spChg chg="mod">
          <ac:chgData name="Claire Theobald" userId="e5e96d6a-dffb-4be3-a7c9-5724c0a71d0d" providerId="ADAL" clId="{D5BBBA40-9E6A-437A-804F-AF29F33E18D7}" dt="2023-03-30T13:08:09.492" v="9064" actId="20577"/>
          <ac:spMkLst>
            <pc:docMk/>
            <pc:sldMk cId="2045917905" sldId="367"/>
            <ac:spMk id="3" creationId="{284B5E1A-7459-A4F0-CB87-1E7D9E6C15BD}"/>
          </ac:spMkLst>
        </pc:spChg>
        <pc:spChg chg="mod">
          <ac:chgData name="Claire Theobald" userId="e5e96d6a-dffb-4be3-a7c9-5724c0a71d0d" providerId="ADAL" clId="{D5BBBA40-9E6A-437A-804F-AF29F33E18D7}" dt="2023-03-26T12:28:16.471" v="5573" actId="20577"/>
          <ac:spMkLst>
            <pc:docMk/>
            <pc:sldMk cId="2045917905" sldId="367"/>
            <ac:spMk id="13" creationId="{16907503-4638-09A5-E5D7-928A60BAC1D7}"/>
          </ac:spMkLst>
        </pc:spChg>
        <pc:spChg chg="del">
          <ac:chgData name="Claire Theobald" userId="e5e96d6a-dffb-4be3-a7c9-5724c0a71d0d" providerId="ADAL" clId="{D5BBBA40-9E6A-437A-804F-AF29F33E18D7}" dt="2023-03-26T12:28:26.239" v="5575" actId="478"/>
          <ac:spMkLst>
            <pc:docMk/>
            <pc:sldMk cId="2045917905" sldId="367"/>
            <ac:spMk id="14" creationId="{E03EAFAA-7530-295C-5F4B-0FA054F8C493}"/>
          </ac:spMkLst>
        </pc:spChg>
        <pc:spChg chg="mod">
          <ac:chgData name="Claire Theobald" userId="e5e96d6a-dffb-4be3-a7c9-5724c0a71d0d" providerId="ADAL" clId="{D5BBBA40-9E6A-437A-804F-AF29F33E18D7}" dt="2023-04-01T18:03:04.758" v="14261" actId="1076"/>
          <ac:spMkLst>
            <pc:docMk/>
            <pc:sldMk cId="2045917905" sldId="367"/>
            <ac:spMk id="15" creationId="{74013487-BE3B-75D2-94EF-D04BB1E3628C}"/>
          </ac:spMkLst>
        </pc:spChg>
        <pc:spChg chg="del">
          <ac:chgData name="Claire Theobald" userId="e5e96d6a-dffb-4be3-a7c9-5724c0a71d0d" providerId="ADAL" clId="{D5BBBA40-9E6A-437A-804F-AF29F33E18D7}" dt="2023-03-26T12:35:02.745" v="5699" actId="478"/>
          <ac:spMkLst>
            <pc:docMk/>
            <pc:sldMk cId="2045917905" sldId="367"/>
            <ac:spMk id="16" creationId="{56B7441C-A171-AEFD-B5EC-EDC103474383}"/>
          </ac:spMkLst>
        </pc:spChg>
        <pc:picChg chg="del mod">
          <ac:chgData name="Claire Theobald" userId="e5e96d6a-dffb-4be3-a7c9-5724c0a71d0d" providerId="ADAL" clId="{D5BBBA40-9E6A-437A-804F-AF29F33E18D7}" dt="2023-03-26T12:27:12.647" v="5546" actId="478"/>
          <ac:picMkLst>
            <pc:docMk/>
            <pc:sldMk cId="2045917905" sldId="367"/>
            <ac:picMk id="4" creationId="{3C7CD429-A36B-B6A9-3F37-6DC08960C586}"/>
          </ac:picMkLst>
        </pc:picChg>
        <pc:picChg chg="add mod modCrop">
          <ac:chgData name="Claire Theobald" userId="e5e96d6a-dffb-4be3-a7c9-5724c0a71d0d" providerId="ADAL" clId="{D5BBBA40-9E6A-437A-804F-AF29F33E18D7}" dt="2023-04-01T18:02:52.974" v="14258" actId="1076"/>
          <ac:picMkLst>
            <pc:docMk/>
            <pc:sldMk cId="2045917905" sldId="367"/>
            <ac:picMk id="4" creationId="{A302C8F3-19A8-4B78-06F5-4DCC1E0014E1}"/>
          </ac:picMkLst>
        </pc:picChg>
        <pc:picChg chg="add del mod">
          <ac:chgData name="Claire Theobald" userId="e5e96d6a-dffb-4be3-a7c9-5724c0a71d0d" providerId="ADAL" clId="{D5BBBA40-9E6A-437A-804F-AF29F33E18D7}" dt="2023-04-01T18:02:38.018" v="14250" actId="478"/>
          <ac:picMkLst>
            <pc:docMk/>
            <pc:sldMk cId="2045917905" sldId="367"/>
            <ac:picMk id="5" creationId="{399A4263-FA3E-EBEC-1DF9-CCBC22E7C5A9}"/>
          </ac:picMkLst>
        </pc:picChg>
        <pc:picChg chg="add del mod">
          <ac:chgData name="Claire Theobald" userId="e5e96d6a-dffb-4be3-a7c9-5724c0a71d0d" providerId="ADAL" clId="{D5BBBA40-9E6A-437A-804F-AF29F33E18D7}" dt="2023-04-01T18:01:10.201" v="14231" actId="478"/>
          <ac:picMkLst>
            <pc:docMk/>
            <pc:sldMk cId="2045917905" sldId="367"/>
            <ac:picMk id="6" creationId="{FD1653C6-8B32-55C0-3087-36BDB1D4561F}"/>
          </ac:picMkLst>
        </pc:picChg>
        <pc:picChg chg="del mod">
          <ac:chgData name="Claire Theobald" userId="e5e96d6a-dffb-4be3-a7c9-5724c0a71d0d" providerId="ADAL" clId="{D5BBBA40-9E6A-437A-804F-AF29F33E18D7}" dt="2023-03-26T12:27:13.073" v="5548" actId="478"/>
          <ac:picMkLst>
            <pc:docMk/>
            <pc:sldMk cId="2045917905" sldId="367"/>
            <ac:picMk id="7" creationId="{4ECF4889-4AD1-505F-6E8F-56FE748D4C05}"/>
          </ac:picMkLst>
        </pc:picChg>
        <pc:picChg chg="add mod ord modCrop">
          <ac:chgData name="Claire Theobald" userId="e5e96d6a-dffb-4be3-a7c9-5724c0a71d0d" providerId="ADAL" clId="{D5BBBA40-9E6A-437A-804F-AF29F33E18D7}" dt="2023-04-01T18:02:52.071" v="14257" actId="1076"/>
          <ac:picMkLst>
            <pc:docMk/>
            <pc:sldMk cId="2045917905" sldId="367"/>
            <ac:picMk id="9" creationId="{D5E1A496-9D59-711A-3B3E-A8FFFD4C6D60}"/>
          </ac:picMkLst>
        </pc:picChg>
        <pc:cxnChg chg="mod ord">
          <ac:chgData name="Claire Theobald" userId="e5e96d6a-dffb-4be3-a7c9-5724c0a71d0d" providerId="ADAL" clId="{D5BBBA40-9E6A-437A-804F-AF29F33E18D7}" dt="2023-04-01T18:03:00.327" v="14260" actId="14100"/>
          <ac:cxnSpMkLst>
            <pc:docMk/>
            <pc:sldMk cId="2045917905" sldId="367"/>
            <ac:cxnSpMk id="8" creationId="{966B6D08-FD7B-18B0-E57B-3BBCBC0CC854}"/>
          </ac:cxnSpMkLst>
        </pc:cxnChg>
        <pc:cxnChg chg="del">
          <ac:chgData name="Claire Theobald" userId="e5e96d6a-dffb-4be3-a7c9-5724c0a71d0d" providerId="ADAL" clId="{D5BBBA40-9E6A-437A-804F-AF29F33E18D7}" dt="2023-03-26T12:28:24.257" v="5574" actId="478"/>
          <ac:cxnSpMkLst>
            <pc:docMk/>
            <pc:sldMk cId="2045917905" sldId="367"/>
            <ac:cxnSpMk id="11" creationId="{81B892A0-2A7E-FFD0-367B-1EE4D0047ED7}"/>
          </ac:cxnSpMkLst>
        </pc:cxnChg>
        <pc:cxnChg chg="mod ord">
          <ac:chgData name="Claire Theobald" userId="e5e96d6a-dffb-4be3-a7c9-5724c0a71d0d" providerId="ADAL" clId="{D5BBBA40-9E6A-437A-804F-AF29F33E18D7}" dt="2023-04-01T18:02:57.016" v="14259" actId="14100"/>
          <ac:cxnSpMkLst>
            <pc:docMk/>
            <pc:sldMk cId="2045917905" sldId="367"/>
            <ac:cxnSpMk id="12" creationId="{B607AA60-EA4E-D86F-5CD5-3529EDDAA054}"/>
          </ac:cxnSpMkLst>
        </pc:cxnChg>
      </pc:sldChg>
      <pc:sldChg chg="del">
        <pc:chgData name="Claire Theobald" userId="e5e96d6a-dffb-4be3-a7c9-5724c0a71d0d" providerId="ADAL" clId="{D5BBBA40-9E6A-437A-804F-AF29F33E18D7}" dt="2023-03-26T12:44:31.221" v="5760" actId="47"/>
        <pc:sldMkLst>
          <pc:docMk/>
          <pc:sldMk cId="1775157880" sldId="368"/>
        </pc:sldMkLst>
      </pc:sldChg>
      <pc:sldChg chg="addSp delSp modSp mod delAnim modAnim">
        <pc:chgData name="Claire Theobald" userId="e5e96d6a-dffb-4be3-a7c9-5724c0a71d0d" providerId="ADAL" clId="{D5BBBA40-9E6A-437A-804F-AF29F33E18D7}" dt="2023-04-02T06:09:11.222" v="16458" actId="1076"/>
        <pc:sldMkLst>
          <pc:docMk/>
          <pc:sldMk cId="7609057" sldId="369"/>
        </pc:sldMkLst>
        <pc:spChg chg="mod">
          <ac:chgData name="Claire Theobald" userId="e5e96d6a-dffb-4be3-a7c9-5724c0a71d0d" providerId="ADAL" clId="{D5BBBA40-9E6A-437A-804F-AF29F33E18D7}" dt="2023-04-02T06:09:11.222" v="16458" actId="1076"/>
          <ac:spMkLst>
            <pc:docMk/>
            <pc:sldMk cId="7609057" sldId="369"/>
            <ac:spMk id="4" creationId="{639EFF12-4EEE-70E2-7839-BA95F862E1A5}"/>
          </ac:spMkLst>
        </pc:spChg>
        <pc:spChg chg="mod">
          <ac:chgData name="Claire Theobald" userId="e5e96d6a-dffb-4be3-a7c9-5724c0a71d0d" providerId="ADAL" clId="{D5BBBA40-9E6A-437A-804F-AF29F33E18D7}" dt="2023-04-01T18:08:24.551" v="14306" actId="20577"/>
          <ac:spMkLst>
            <pc:docMk/>
            <pc:sldMk cId="7609057" sldId="369"/>
            <ac:spMk id="6" creationId="{9C5812BB-3CC8-CD55-84F2-96BB6A930488}"/>
          </ac:spMkLst>
        </pc:spChg>
        <pc:spChg chg="mod">
          <ac:chgData name="Claire Theobald" userId="e5e96d6a-dffb-4be3-a7c9-5724c0a71d0d" providerId="ADAL" clId="{D5BBBA40-9E6A-437A-804F-AF29F33E18D7}" dt="2023-03-26T14:59:58.522" v="7500" actId="14100"/>
          <ac:spMkLst>
            <pc:docMk/>
            <pc:sldMk cId="7609057" sldId="369"/>
            <ac:spMk id="11" creationId="{76605E86-E148-D029-3837-3DE884E21CE1}"/>
          </ac:spMkLst>
        </pc:spChg>
        <pc:picChg chg="del">
          <ac:chgData name="Claire Theobald" userId="e5e96d6a-dffb-4be3-a7c9-5724c0a71d0d" providerId="ADAL" clId="{D5BBBA40-9E6A-437A-804F-AF29F33E18D7}" dt="2023-04-01T18:01:03.462" v="14228" actId="478"/>
          <ac:picMkLst>
            <pc:docMk/>
            <pc:sldMk cId="7609057" sldId="369"/>
            <ac:picMk id="3" creationId="{C71A904C-8C03-15D4-048F-660EAB428A58}"/>
          </ac:picMkLst>
        </pc:picChg>
        <pc:picChg chg="add mod">
          <ac:chgData name="Claire Theobald" userId="e5e96d6a-dffb-4be3-a7c9-5724c0a71d0d" providerId="ADAL" clId="{D5BBBA40-9E6A-437A-804F-AF29F33E18D7}" dt="2023-03-28T06:33:34.228" v="8614" actId="1076"/>
          <ac:picMkLst>
            <pc:docMk/>
            <pc:sldMk cId="7609057" sldId="369"/>
            <ac:picMk id="7" creationId="{A57391B9-F5E2-895E-EFD0-E91C3AF3E8CF}"/>
          </ac:picMkLst>
        </pc:picChg>
        <pc:picChg chg="mod">
          <ac:chgData name="Claire Theobald" userId="e5e96d6a-dffb-4be3-a7c9-5724c0a71d0d" providerId="ADAL" clId="{D5BBBA40-9E6A-437A-804F-AF29F33E18D7}" dt="2023-03-26T13:03:13.584" v="5806" actId="1076"/>
          <ac:picMkLst>
            <pc:docMk/>
            <pc:sldMk cId="7609057" sldId="369"/>
            <ac:picMk id="10" creationId="{6009B1E1-96C7-DDF8-7E97-E3426F06E29E}"/>
          </ac:picMkLst>
        </pc:picChg>
        <pc:picChg chg="del">
          <ac:chgData name="Claire Theobald" userId="e5e96d6a-dffb-4be3-a7c9-5724c0a71d0d" providerId="ADAL" clId="{D5BBBA40-9E6A-437A-804F-AF29F33E18D7}" dt="2023-03-28T06:33:20.455" v="8599" actId="478"/>
          <ac:picMkLst>
            <pc:docMk/>
            <pc:sldMk cId="7609057" sldId="369"/>
            <ac:picMk id="13" creationId="{41D6D4B1-D677-75E8-E580-BC6124FC182A}"/>
          </ac:picMkLst>
        </pc:picChg>
        <pc:picChg chg="mod">
          <ac:chgData name="Claire Theobald" userId="e5e96d6a-dffb-4be3-a7c9-5724c0a71d0d" providerId="ADAL" clId="{D5BBBA40-9E6A-437A-804F-AF29F33E18D7}" dt="2023-03-26T15:00:00.978" v="7501" actId="1076"/>
          <ac:picMkLst>
            <pc:docMk/>
            <pc:sldMk cId="7609057" sldId="369"/>
            <ac:picMk id="14" creationId="{00CA7F30-3F65-D887-E27F-060C1430CC4A}"/>
          </ac:picMkLst>
        </pc:picChg>
        <pc:picChg chg="add mod">
          <ac:chgData name="Claire Theobald" userId="e5e96d6a-dffb-4be3-a7c9-5724c0a71d0d" providerId="ADAL" clId="{D5BBBA40-9E6A-437A-804F-AF29F33E18D7}" dt="2023-04-01T18:06:21.951" v="14303" actId="14100"/>
          <ac:picMkLst>
            <pc:docMk/>
            <pc:sldMk cId="7609057" sldId="369"/>
            <ac:picMk id="16" creationId="{A8838424-4696-85EC-B790-877A571FC715}"/>
          </ac:picMkLst>
        </pc:picChg>
      </pc:sldChg>
      <pc:sldChg chg="del">
        <pc:chgData name="Claire Theobald" userId="e5e96d6a-dffb-4be3-a7c9-5724c0a71d0d" providerId="ADAL" clId="{D5BBBA40-9E6A-437A-804F-AF29F33E18D7}" dt="2023-03-26T12:41:43.011" v="5734"/>
        <pc:sldMkLst>
          <pc:docMk/>
          <pc:sldMk cId="2581110285" sldId="369"/>
        </pc:sldMkLst>
      </pc:sldChg>
      <pc:sldChg chg="delSp modSp del mod delAnim">
        <pc:chgData name="Claire Theobald" userId="e5e96d6a-dffb-4be3-a7c9-5724c0a71d0d" providerId="ADAL" clId="{D5BBBA40-9E6A-437A-804F-AF29F33E18D7}" dt="2023-03-26T13:43:55.523" v="6389" actId="47"/>
        <pc:sldMkLst>
          <pc:docMk/>
          <pc:sldMk cId="4234840573" sldId="370"/>
        </pc:sldMkLst>
        <pc:spChg chg="mod">
          <ac:chgData name="Claire Theobald" userId="e5e96d6a-dffb-4be3-a7c9-5724c0a71d0d" providerId="ADAL" clId="{D5BBBA40-9E6A-437A-804F-AF29F33E18D7}" dt="2023-03-26T12:54:33.564" v="5796" actId="1076"/>
          <ac:spMkLst>
            <pc:docMk/>
            <pc:sldMk cId="4234840573" sldId="370"/>
            <ac:spMk id="3" creationId="{9E47948F-0458-453F-E936-DBD6D25E4F2E}"/>
          </ac:spMkLst>
        </pc:spChg>
        <pc:spChg chg="mod">
          <ac:chgData name="Claire Theobald" userId="e5e96d6a-dffb-4be3-a7c9-5724c0a71d0d" providerId="ADAL" clId="{D5BBBA40-9E6A-437A-804F-AF29F33E18D7}" dt="2023-03-26T12:54:14.697" v="5789" actId="255"/>
          <ac:spMkLst>
            <pc:docMk/>
            <pc:sldMk cId="4234840573" sldId="370"/>
            <ac:spMk id="13" creationId="{EA031BD5-76D7-18E1-BAD9-59B79B95F49D}"/>
          </ac:spMkLst>
        </pc:spChg>
        <pc:spChg chg="mod">
          <ac:chgData name="Claire Theobald" userId="e5e96d6a-dffb-4be3-a7c9-5724c0a71d0d" providerId="ADAL" clId="{D5BBBA40-9E6A-437A-804F-AF29F33E18D7}" dt="2023-03-26T12:54:37.456" v="5797" actId="255"/>
          <ac:spMkLst>
            <pc:docMk/>
            <pc:sldMk cId="4234840573" sldId="370"/>
            <ac:spMk id="17" creationId="{24AD3E98-D338-6E90-8FF5-7E3236D3B914}"/>
          </ac:spMkLst>
        </pc:spChg>
        <pc:grpChg chg="mod">
          <ac:chgData name="Claire Theobald" userId="e5e96d6a-dffb-4be3-a7c9-5724c0a71d0d" providerId="ADAL" clId="{D5BBBA40-9E6A-437A-804F-AF29F33E18D7}" dt="2023-03-26T12:54:31.244" v="5795" actId="1076"/>
          <ac:grpSpMkLst>
            <pc:docMk/>
            <pc:sldMk cId="4234840573" sldId="370"/>
            <ac:grpSpMk id="4" creationId="{0DE3FA1F-694D-1CC9-6CB0-51F61F08B850}"/>
          </ac:grpSpMkLst>
        </pc:grpChg>
        <pc:picChg chg="mod">
          <ac:chgData name="Claire Theobald" userId="e5e96d6a-dffb-4be3-a7c9-5724c0a71d0d" providerId="ADAL" clId="{D5BBBA40-9E6A-437A-804F-AF29F33E18D7}" dt="2023-03-26T12:54:31.244" v="5795" actId="1076"/>
          <ac:picMkLst>
            <pc:docMk/>
            <pc:sldMk cId="4234840573" sldId="370"/>
            <ac:picMk id="5" creationId="{FEAEDAF5-83F6-4340-D29B-0E8550D4895E}"/>
          </ac:picMkLst>
        </pc:picChg>
        <pc:picChg chg="mod">
          <ac:chgData name="Claire Theobald" userId="e5e96d6a-dffb-4be3-a7c9-5724c0a71d0d" providerId="ADAL" clId="{D5BBBA40-9E6A-437A-804F-AF29F33E18D7}" dt="2023-03-26T12:54:31.244" v="5795" actId="1076"/>
          <ac:picMkLst>
            <pc:docMk/>
            <pc:sldMk cId="4234840573" sldId="370"/>
            <ac:picMk id="6" creationId="{C253D7CE-CB8B-0422-A454-E8E5010108B1}"/>
          </ac:picMkLst>
        </pc:picChg>
        <pc:cxnChg chg="del mod">
          <ac:chgData name="Claire Theobald" userId="e5e96d6a-dffb-4be3-a7c9-5724c0a71d0d" providerId="ADAL" clId="{D5BBBA40-9E6A-437A-804F-AF29F33E18D7}" dt="2023-03-26T12:54:09.174" v="5787" actId="478"/>
          <ac:cxnSpMkLst>
            <pc:docMk/>
            <pc:sldMk cId="4234840573" sldId="370"/>
            <ac:cxnSpMk id="14" creationId="{59911354-4A13-1B40-4AA7-692741D16BCC}"/>
          </ac:cxnSpMkLst>
        </pc:cxnChg>
        <pc:cxnChg chg="del">
          <ac:chgData name="Claire Theobald" userId="e5e96d6a-dffb-4be3-a7c9-5724c0a71d0d" providerId="ADAL" clId="{D5BBBA40-9E6A-437A-804F-AF29F33E18D7}" dt="2023-03-26T12:54:26.766" v="5793" actId="478"/>
          <ac:cxnSpMkLst>
            <pc:docMk/>
            <pc:sldMk cId="4234840573" sldId="370"/>
            <ac:cxnSpMk id="28" creationId="{4FB18E5A-C71E-41BF-A2D3-9680BE39944D}"/>
          </ac:cxnSpMkLst>
        </pc:cxnChg>
        <pc:cxnChg chg="del">
          <ac:chgData name="Claire Theobald" userId="e5e96d6a-dffb-4be3-a7c9-5724c0a71d0d" providerId="ADAL" clId="{D5BBBA40-9E6A-437A-804F-AF29F33E18D7}" dt="2023-03-26T12:54:23.808" v="5792" actId="478"/>
          <ac:cxnSpMkLst>
            <pc:docMk/>
            <pc:sldMk cId="4234840573" sldId="370"/>
            <ac:cxnSpMk id="35" creationId="{0C550F94-441F-EC37-4FE8-4D5D0A1F9639}"/>
          </ac:cxnSpMkLst>
        </pc:cxnChg>
      </pc:sldChg>
      <pc:sldChg chg="addSp delSp modSp mod ord delAnim modAnim">
        <pc:chgData name="Claire Theobald" userId="e5e96d6a-dffb-4be3-a7c9-5724c0a71d0d" providerId="ADAL" clId="{D5BBBA40-9E6A-437A-804F-AF29F33E18D7}" dt="2023-03-30T13:10:05.380" v="9090" actId="20577"/>
        <pc:sldMkLst>
          <pc:docMk/>
          <pc:sldMk cId="3947494969" sldId="371"/>
        </pc:sldMkLst>
        <pc:spChg chg="mod">
          <ac:chgData name="Claire Theobald" userId="e5e96d6a-dffb-4be3-a7c9-5724c0a71d0d" providerId="ADAL" clId="{D5BBBA40-9E6A-437A-804F-AF29F33E18D7}" dt="2023-03-26T14:07:12.379" v="6604" actId="1076"/>
          <ac:spMkLst>
            <pc:docMk/>
            <pc:sldMk cId="3947494969" sldId="371"/>
            <ac:spMk id="2" creationId="{00000000-0000-0000-0000-000000000000}"/>
          </ac:spMkLst>
        </pc:spChg>
        <pc:spChg chg="mod">
          <ac:chgData name="Claire Theobald" userId="e5e96d6a-dffb-4be3-a7c9-5724c0a71d0d" providerId="ADAL" clId="{D5BBBA40-9E6A-437A-804F-AF29F33E18D7}" dt="2023-03-26T14:11:39.091" v="6676" actId="1076"/>
          <ac:spMkLst>
            <pc:docMk/>
            <pc:sldMk cId="3947494969" sldId="371"/>
            <ac:spMk id="3" creationId="{9E47948F-0458-453F-E936-DBD6D25E4F2E}"/>
          </ac:spMkLst>
        </pc:spChg>
        <pc:spChg chg="add del mod">
          <ac:chgData name="Claire Theobald" userId="e5e96d6a-dffb-4be3-a7c9-5724c0a71d0d" providerId="ADAL" clId="{D5BBBA40-9E6A-437A-804F-AF29F33E18D7}" dt="2023-03-26T14:11:09.514" v="6662" actId="478"/>
          <ac:spMkLst>
            <pc:docMk/>
            <pc:sldMk cId="3947494969" sldId="371"/>
            <ac:spMk id="4" creationId="{F740B200-95C6-B6F1-02DA-A975A966CF41}"/>
          </ac:spMkLst>
        </pc:spChg>
        <pc:spChg chg="add del mod">
          <ac:chgData name="Claire Theobald" userId="e5e96d6a-dffb-4be3-a7c9-5724c0a71d0d" providerId="ADAL" clId="{D5BBBA40-9E6A-437A-804F-AF29F33E18D7}" dt="2023-03-26T14:11:10.817" v="6663" actId="478"/>
          <ac:spMkLst>
            <pc:docMk/>
            <pc:sldMk cId="3947494969" sldId="371"/>
            <ac:spMk id="7" creationId="{AE5D547C-39BC-79AE-E087-2A2D3A795DA9}"/>
          </ac:spMkLst>
        </pc:spChg>
        <pc:spChg chg="add del mod">
          <ac:chgData name="Claire Theobald" userId="e5e96d6a-dffb-4be3-a7c9-5724c0a71d0d" providerId="ADAL" clId="{D5BBBA40-9E6A-437A-804F-AF29F33E18D7}" dt="2023-03-26T14:11:14.723" v="6666" actId="478"/>
          <ac:spMkLst>
            <pc:docMk/>
            <pc:sldMk cId="3947494969" sldId="371"/>
            <ac:spMk id="8" creationId="{ACC96E23-83B6-6680-95BC-7438B48194FF}"/>
          </ac:spMkLst>
        </pc:spChg>
        <pc:spChg chg="add del mod">
          <ac:chgData name="Claire Theobald" userId="e5e96d6a-dffb-4be3-a7c9-5724c0a71d0d" providerId="ADAL" clId="{D5BBBA40-9E6A-437A-804F-AF29F33E18D7}" dt="2023-03-26T14:11:13.391" v="6665" actId="478"/>
          <ac:spMkLst>
            <pc:docMk/>
            <pc:sldMk cId="3947494969" sldId="371"/>
            <ac:spMk id="9" creationId="{3972EDC6-ECF4-0D56-C593-7E88B075F080}"/>
          </ac:spMkLst>
        </pc:spChg>
        <pc:spChg chg="add del mod">
          <ac:chgData name="Claire Theobald" userId="e5e96d6a-dffb-4be3-a7c9-5724c0a71d0d" providerId="ADAL" clId="{D5BBBA40-9E6A-437A-804F-AF29F33E18D7}" dt="2023-03-26T14:11:12.036" v="6664" actId="478"/>
          <ac:spMkLst>
            <pc:docMk/>
            <pc:sldMk cId="3947494969" sldId="371"/>
            <ac:spMk id="10" creationId="{6811EA4B-E86B-FC98-9B26-AB3DC013E848}"/>
          </ac:spMkLst>
        </pc:spChg>
        <pc:spChg chg="mod">
          <ac:chgData name="Claire Theobald" userId="e5e96d6a-dffb-4be3-a7c9-5724c0a71d0d" providerId="ADAL" clId="{D5BBBA40-9E6A-437A-804F-AF29F33E18D7}" dt="2023-03-26T14:08:51.875" v="6629" actId="1076"/>
          <ac:spMkLst>
            <pc:docMk/>
            <pc:sldMk cId="3947494969" sldId="371"/>
            <ac:spMk id="11" creationId="{B20FA334-769E-8096-5B6A-7892D2E2491F}"/>
          </ac:spMkLst>
        </pc:spChg>
        <pc:spChg chg="add del mod">
          <ac:chgData name="Claire Theobald" userId="e5e96d6a-dffb-4be3-a7c9-5724c0a71d0d" providerId="ADAL" clId="{D5BBBA40-9E6A-437A-804F-AF29F33E18D7}" dt="2023-03-26T14:11:16.052" v="6667" actId="478"/>
          <ac:spMkLst>
            <pc:docMk/>
            <pc:sldMk cId="3947494969" sldId="371"/>
            <ac:spMk id="12" creationId="{ED2BCAB4-A724-6E0D-82B1-1A5CE9B029C7}"/>
          </ac:spMkLst>
        </pc:spChg>
        <pc:spChg chg="mod">
          <ac:chgData name="Claire Theobald" userId="e5e96d6a-dffb-4be3-a7c9-5724c0a71d0d" providerId="ADAL" clId="{D5BBBA40-9E6A-437A-804F-AF29F33E18D7}" dt="2023-03-26T14:12:07.590" v="6685" actId="1076"/>
          <ac:spMkLst>
            <pc:docMk/>
            <pc:sldMk cId="3947494969" sldId="371"/>
            <ac:spMk id="13" creationId="{EA031BD5-76D7-18E1-BAD9-59B79B95F49D}"/>
          </ac:spMkLst>
        </pc:spChg>
        <pc:spChg chg="mod">
          <ac:chgData name="Claire Theobald" userId="e5e96d6a-dffb-4be3-a7c9-5724c0a71d0d" providerId="ADAL" clId="{D5BBBA40-9E6A-437A-804F-AF29F33E18D7}" dt="2023-03-26T14:25:57.587" v="6792" actId="1076"/>
          <ac:spMkLst>
            <pc:docMk/>
            <pc:sldMk cId="3947494969" sldId="371"/>
            <ac:spMk id="15" creationId="{1DC6344A-396B-EEDF-8042-B3A66683E3AD}"/>
          </ac:spMkLst>
        </pc:spChg>
        <pc:spChg chg="mod">
          <ac:chgData name="Claire Theobald" userId="e5e96d6a-dffb-4be3-a7c9-5724c0a71d0d" providerId="ADAL" clId="{D5BBBA40-9E6A-437A-804F-AF29F33E18D7}" dt="2023-03-26T14:25:59.850" v="6793" actId="1076"/>
          <ac:spMkLst>
            <pc:docMk/>
            <pc:sldMk cId="3947494969" sldId="371"/>
            <ac:spMk id="17" creationId="{24AD3E98-D338-6E90-8FF5-7E3236D3B914}"/>
          </ac:spMkLst>
        </pc:spChg>
        <pc:spChg chg="add del mod">
          <ac:chgData name="Claire Theobald" userId="e5e96d6a-dffb-4be3-a7c9-5724c0a71d0d" providerId="ADAL" clId="{D5BBBA40-9E6A-437A-804F-AF29F33E18D7}" dt="2023-03-26T14:16:45.889" v="6769"/>
          <ac:spMkLst>
            <pc:docMk/>
            <pc:sldMk cId="3947494969" sldId="371"/>
            <ac:spMk id="22" creationId="{8E509EC4-EF75-D97F-6DF5-394A31CC51E1}"/>
          </ac:spMkLst>
        </pc:spChg>
        <pc:spChg chg="add del mod">
          <ac:chgData name="Claire Theobald" userId="e5e96d6a-dffb-4be3-a7c9-5724c0a71d0d" providerId="ADAL" clId="{D5BBBA40-9E6A-437A-804F-AF29F33E18D7}" dt="2023-03-26T14:27:17.011" v="6817" actId="478"/>
          <ac:spMkLst>
            <pc:docMk/>
            <pc:sldMk cId="3947494969" sldId="371"/>
            <ac:spMk id="23" creationId="{81450CDC-0672-4E54-C50D-1F792394EB56}"/>
          </ac:spMkLst>
        </pc:spChg>
        <pc:spChg chg="add del mod">
          <ac:chgData name="Claire Theobald" userId="e5e96d6a-dffb-4be3-a7c9-5724c0a71d0d" providerId="ADAL" clId="{D5BBBA40-9E6A-437A-804F-AF29F33E18D7}" dt="2023-03-26T14:37:02.381" v="7081"/>
          <ac:spMkLst>
            <pc:docMk/>
            <pc:sldMk cId="3947494969" sldId="371"/>
            <ac:spMk id="24" creationId="{58E7C99F-BF03-2946-00BA-A16D745437F0}"/>
          </ac:spMkLst>
        </pc:spChg>
        <pc:spChg chg="mod">
          <ac:chgData name="Claire Theobald" userId="e5e96d6a-dffb-4be3-a7c9-5724c0a71d0d" providerId="ADAL" clId="{D5BBBA40-9E6A-437A-804F-AF29F33E18D7}" dt="2023-03-26T14:39:45.043" v="7101" actId="1076"/>
          <ac:spMkLst>
            <pc:docMk/>
            <pc:sldMk cId="3947494969" sldId="371"/>
            <ac:spMk id="37" creationId="{D4ED6528-EB49-4E5A-19BD-5AD9754EC38B}"/>
          </ac:spMkLst>
        </pc:spChg>
        <pc:spChg chg="mod">
          <ac:chgData name="Claire Theobald" userId="e5e96d6a-dffb-4be3-a7c9-5724c0a71d0d" providerId="ADAL" clId="{D5BBBA40-9E6A-437A-804F-AF29F33E18D7}" dt="2023-03-26T14:29:00.818" v="6916" actId="20577"/>
          <ac:spMkLst>
            <pc:docMk/>
            <pc:sldMk cId="3947494969" sldId="371"/>
            <ac:spMk id="50" creationId="{9D32A892-E1DB-0609-0BE1-1B6F4C372E32}"/>
          </ac:spMkLst>
        </pc:spChg>
        <pc:spChg chg="add del mod">
          <ac:chgData name="Claire Theobald" userId="e5e96d6a-dffb-4be3-a7c9-5724c0a71d0d" providerId="ADAL" clId="{D5BBBA40-9E6A-437A-804F-AF29F33E18D7}" dt="2023-03-26T14:33:41.444" v="7049" actId="478"/>
          <ac:spMkLst>
            <pc:docMk/>
            <pc:sldMk cId="3947494969" sldId="371"/>
            <ac:spMk id="58" creationId="{589DF9BD-572E-69F3-B5D0-BF1151676DD1}"/>
          </ac:spMkLst>
        </pc:spChg>
        <pc:spChg chg="add mod">
          <ac:chgData name="Claire Theobald" userId="e5e96d6a-dffb-4be3-a7c9-5724c0a71d0d" providerId="ADAL" clId="{D5BBBA40-9E6A-437A-804F-AF29F33E18D7}" dt="2023-03-30T13:10:05.380" v="9090" actId="20577"/>
          <ac:spMkLst>
            <pc:docMk/>
            <pc:sldMk cId="3947494969" sldId="371"/>
            <ac:spMk id="59" creationId="{B4C3B376-EB02-6466-407B-7C1A4223DFED}"/>
          </ac:spMkLst>
        </pc:spChg>
        <pc:grpChg chg="mod">
          <ac:chgData name="Claire Theobald" userId="e5e96d6a-dffb-4be3-a7c9-5724c0a71d0d" providerId="ADAL" clId="{D5BBBA40-9E6A-437A-804F-AF29F33E18D7}" dt="2023-03-26T14:39:45.043" v="7101" actId="1076"/>
          <ac:grpSpMkLst>
            <pc:docMk/>
            <pc:sldMk cId="3947494969" sldId="371"/>
            <ac:grpSpMk id="41" creationId="{0EF3098A-9EB7-FE85-7FDB-5B5D97F04EC1}"/>
          </ac:grpSpMkLst>
        </pc:grpChg>
        <pc:picChg chg="mod">
          <ac:chgData name="Claire Theobald" userId="e5e96d6a-dffb-4be3-a7c9-5724c0a71d0d" providerId="ADAL" clId="{D5BBBA40-9E6A-437A-804F-AF29F33E18D7}" dt="2023-03-26T14:29:36.873" v="6925" actId="1076"/>
          <ac:picMkLst>
            <pc:docMk/>
            <pc:sldMk cId="3947494969" sldId="371"/>
            <ac:picMk id="5" creationId="{FEAEDAF5-83F6-4340-D29B-0E8550D4895E}"/>
          </ac:picMkLst>
        </pc:picChg>
        <pc:picChg chg="mod">
          <ac:chgData name="Claire Theobald" userId="e5e96d6a-dffb-4be3-a7c9-5724c0a71d0d" providerId="ADAL" clId="{D5BBBA40-9E6A-437A-804F-AF29F33E18D7}" dt="2023-03-26T14:11:43.169" v="6677" actId="1076"/>
          <ac:picMkLst>
            <pc:docMk/>
            <pc:sldMk cId="3947494969" sldId="371"/>
            <ac:picMk id="6" creationId="{C253D7CE-CB8B-0422-A454-E8E5010108B1}"/>
          </ac:picMkLst>
        </pc:picChg>
        <pc:picChg chg="mod">
          <ac:chgData name="Claire Theobald" userId="e5e96d6a-dffb-4be3-a7c9-5724c0a71d0d" providerId="ADAL" clId="{D5BBBA40-9E6A-437A-804F-AF29F33E18D7}" dt="2023-03-26T14:39:45.043" v="7101" actId="1076"/>
          <ac:picMkLst>
            <pc:docMk/>
            <pc:sldMk cId="3947494969" sldId="371"/>
            <ac:picMk id="42" creationId="{41FB1695-32E3-34D7-DA46-60E135072058}"/>
          </ac:picMkLst>
        </pc:picChg>
        <pc:picChg chg="mod">
          <ac:chgData name="Claire Theobald" userId="e5e96d6a-dffb-4be3-a7c9-5724c0a71d0d" providerId="ADAL" clId="{D5BBBA40-9E6A-437A-804F-AF29F33E18D7}" dt="2023-03-26T14:39:45.043" v="7101" actId="1076"/>
          <ac:picMkLst>
            <pc:docMk/>
            <pc:sldMk cId="3947494969" sldId="371"/>
            <ac:picMk id="43" creationId="{5C4120C8-5344-DEB5-5BC2-C501F116F0BE}"/>
          </ac:picMkLst>
        </pc:picChg>
        <pc:picChg chg="mod">
          <ac:chgData name="Claire Theobald" userId="e5e96d6a-dffb-4be3-a7c9-5724c0a71d0d" providerId="ADAL" clId="{D5BBBA40-9E6A-437A-804F-AF29F33E18D7}" dt="2023-03-26T14:39:45.043" v="7101" actId="1076"/>
          <ac:picMkLst>
            <pc:docMk/>
            <pc:sldMk cId="3947494969" sldId="371"/>
            <ac:picMk id="44" creationId="{770D98C8-B466-8317-2255-1882F7E9FAB4}"/>
          </ac:picMkLst>
        </pc:picChg>
        <pc:picChg chg="mod">
          <ac:chgData name="Claire Theobald" userId="e5e96d6a-dffb-4be3-a7c9-5724c0a71d0d" providerId="ADAL" clId="{D5BBBA40-9E6A-437A-804F-AF29F33E18D7}" dt="2023-03-26T14:39:45.043" v="7101" actId="1076"/>
          <ac:picMkLst>
            <pc:docMk/>
            <pc:sldMk cId="3947494969" sldId="371"/>
            <ac:picMk id="45" creationId="{93AD3F82-26CF-DD4C-164B-8EE21E9C4AB9}"/>
          </ac:picMkLst>
        </pc:picChg>
        <pc:picChg chg="mod">
          <ac:chgData name="Claire Theobald" userId="e5e96d6a-dffb-4be3-a7c9-5724c0a71d0d" providerId="ADAL" clId="{D5BBBA40-9E6A-437A-804F-AF29F33E18D7}" dt="2023-03-26T14:39:45.043" v="7101" actId="1076"/>
          <ac:picMkLst>
            <pc:docMk/>
            <pc:sldMk cId="3947494969" sldId="371"/>
            <ac:picMk id="46" creationId="{134D5ECB-6B3B-CDD6-9DAB-F89DC44C345D}"/>
          </ac:picMkLst>
        </pc:picChg>
        <pc:picChg chg="mod">
          <ac:chgData name="Claire Theobald" userId="e5e96d6a-dffb-4be3-a7c9-5724c0a71d0d" providerId="ADAL" clId="{D5BBBA40-9E6A-437A-804F-AF29F33E18D7}" dt="2023-03-26T14:39:45.043" v="7101" actId="1076"/>
          <ac:picMkLst>
            <pc:docMk/>
            <pc:sldMk cId="3947494969" sldId="371"/>
            <ac:picMk id="47" creationId="{FDBB3ADD-EC18-AABA-18DF-21D983B73478}"/>
          </ac:picMkLst>
        </pc:picChg>
        <pc:picChg chg="mod">
          <ac:chgData name="Claire Theobald" userId="e5e96d6a-dffb-4be3-a7c9-5724c0a71d0d" providerId="ADAL" clId="{D5BBBA40-9E6A-437A-804F-AF29F33E18D7}" dt="2023-03-26T14:39:45.043" v="7101" actId="1076"/>
          <ac:picMkLst>
            <pc:docMk/>
            <pc:sldMk cId="3947494969" sldId="371"/>
            <ac:picMk id="48" creationId="{F2751599-9C5A-5780-A699-C4A0A894A7A5}"/>
          </ac:picMkLst>
        </pc:picChg>
        <pc:cxnChg chg="add del mod">
          <ac:chgData name="Claire Theobald" userId="e5e96d6a-dffb-4be3-a7c9-5724c0a71d0d" providerId="ADAL" clId="{D5BBBA40-9E6A-437A-804F-AF29F33E18D7}" dt="2023-03-26T14:32:35.764" v="7036" actId="478"/>
          <ac:cxnSpMkLst>
            <pc:docMk/>
            <pc:sldMk cId="3947494969" sldId="371"/>
            <ac:cxnSpMk id="26" creationId="{30DDBD1E-4033-4CB3-69E3-432A402752FE}"/>
          </ac:cxnSpMkLst>
        </pc:cxnChg>
        <pc:cxnChg chg="mod">
          <ac:chgData name="Claire Theobald" userId="e5e96d6a-dffb-4be3-a7c9-5724c0a71d0d" providerId="ADAL" clId="{D5BBBA40-9E6A-437A-804F-AF29F33E18D7}" dt="2023-03-26T14:39:01.132" v="7099" actId="1036"/>
          <ac:cxnSpMkLst>
            <pc:docMk/>
            <pc:sldMk cId="3947494969" sldId="371"/>
            <ac:cxnSpMk id="31" creationId="{F1765B47-E0DB-50E1-C024-DF4DA0F4F372}"/>
          </ac:cxnSpMkLst>
        </pc:cxnChg>
        <pc:cxnChg chg="add del mod">
          <ac:chgData name="Claire Theobald" userId="e5e96d6a-dffb-4be3-a7c9-5724c0a71d0d" providerId="ADAL" clId="{D5BBBA40-9E6A-437A-804F-AF29F33E18D7}" dt="2023-03-26T14:32:51.979" v="7039" actId="478"/>
          <ac:cxnSpMkLst>
            <pc:docMk/>
            <pc:sldMk cId="3947494969" sldId="371"/>
            <ac:cxnSpMk id="56" creationId="{42D63BEB-2A39-51B1-DD18-6EE29668CA0E}"/>
          </ac:cxnSpMkLst>
        </pc:cxnChg>
      </pc:sldChg>
      <pc:sldChg chg="addSp delSp modSp del mod">
        <pc:chgData name="Claire Theobald" userId="e5e96d6a-dffb-4be3-a7c9-5724c0a71d0d" providerId="ADAL" clId="{D5BBBA40-9E6A-437A-804F-AF29F33E18D7}" dt="2023-03-26T14:16:57.836" v="6770" actId="47"/>
        <pc:sldMkLst>
          <pc:docMk/>
          <pc:sldMk cId="3520183068" sldId="372"/>
        </pc:sldMkLst>
        <pc:spChg chg="mod">
          <ac:chgData name="Claire Theobald" userId="e5e96d6a-dffb-4be3-a7c9-5724c0a71d0d" providerId="ADAL" clId="{D5BBBA40-9E6A-437A-804F-AF29F33E18D7}" dt="2023-03-26T13:46:01.739" v="6462" actId="1076"/>
          <ac:spMkLst>
            <pc:docMk/>
            <pc:sldMk cId="3520183068" sldId="372"/>
            <ac:spMk id="2" creationId="{00000000-0000-0000-0000-000000000000}"/>
          </ac:spMkLst>
        </pc:spChg>
        <pc:spChg chg="add del mod">
          <ac:chgData name="Claire Theobald" userId="e5e96d6a-dffb-4be3-a7c9-5724c0a71d0d" providerId="ADAL" clId="{D5BBBA40-9E6A-437A-804F-AF29F33E18D7}" dt="2023-03-26T13:45:16.117" v="6456"/>
          <ac:spMkLst>
            <pc:docMk/>
            <pc:sldMk cId="3520183068" sldId="372"/>
            <ac:spMk id="4" creationId="{B490E1D0-8715-123C-B9BC-F3305AD91607}"/>
          </ac:spMkLst>
        </pc:spChg>
        <pc:spChg chg="add del mod">
          <ac:chgData name="Claire Theobald" userId="e5e96d6a-dffb-4be3-a7c9-5724c0a71d0d" providerId="ADAL" clId="{D5BBBA40-9E6A-437A-804F-AF29F33E18D7}" dt="2023-03-26T13:45:16.117" v="6456"/>
          <ac:spMkLst>
            <pc:docMk/>
            <pc:sldMk cId="3520183068" sldId="372"/>
            <ac:spMk id="7" creationId="{BF9D0F06-073A-5FEB-8134-B13D201F9342}"/>
          </ac:spMkLst>
        </pc:spChg>
        <pc:spChg chg="add del mod">
          <ac:chgData name="Claire Theobald" userId="e5e96d6a-dffb-4be3-a7c9-5724c0a71d0d" providerId="ADAL" clId="{D5BBBA40-9E6A-437A-804F-AF29F33E18D7}" dt="2023-03-26T13:45:16.117" v="6456"/>
          <ac:spMkLst>
            <pc:docMk/>
            <pc:sldMk cId="3520183068" sldId="372"/>
            <ac:spMk id="8" creationId="{B87DB6C5-D62B-65AB-36A8-88DB7E8C826A}"/>
          </ac:spMkLst>
        </pc:spChg>
        <pc:spChg chg="add del mod">
          <ac:chgData name="Claire Theobald" userId="e5e96d6a-dffb-4be3-a7c9-5724c0a71d0d" providerId="ADAL" clId="{D5BBBA40-9E6A-437A-804F-AF29F33E18D7}" dt="2023-03-26T13:45:16.117" v="6456"/>
          <ac:spMkLst>
            <pc:docMk/>
            <pc:sldMk cId="3520183068" sldId="372"/>
            <ac:spMk id="9" creationId="{3EBB40BB-EFE2-86BB-B478-27306CF681A7}"/>
          </ac:spMkLst>
        </pc:spChg>
        <pc:spChg chg="add del mod">
          <ac:chgData name="Claire Theobald" userId="e5e96d6a-dffb-4be3-a7c9-5724c0a71d0d" providerId="ADAL" clId="{D5BBBA40-9E6A-437A-804F-AF29F33E18D7}" dt="2023-03-26T13:45:16.117" v="6456"/>
          <ac:spMkLst>
            <pc:docMk/>
            <pc:sldMk cId="3520183068" sldId="372"/>
            <ac:spMk id="10" creationId="{37B218B8-351E-A0FF-0F32-DB0FE8CB2594}"/>
          </ac:spMkLst>
        </pc:spChg>
        <pc:spChg chg="add del mod">
          <ac:chgData name="Claire Theobald" userId="e5e96d6a-dffb-4be3-a7c9-5724c0a71d0d" providerId="ADAL" clId="{D5BBBA40-9E6A-437A-804F-AF29F33E18D7}" dt="2023-03-26T13:45:16.117" v="6456"/>
          <ac:spMkLst>
            <pc:docMk/>
            <pc:sldMk cId="3520183068" sldId="372"/>
            <ac:spMk id="12" creationId="{508C836D-0A37-46AE-37DE-889456404D30}"/>
          </ac:spMkLst>
        </pc:spChg>
        <pc:spChg chg="add mod">
          <ac:chgData name="Claire Theobald" userId="e5e96d6a-dffb-4be3-a7c9-5724c0a71d0d" providerId="ADAL" clId="{D5BBBA40-9E6A-437A-804F-AF29F33E18D7}" dt="2023-03-26T13:47:01.716" v="6476" actId="1076"/>
          <ac:spMkLst>
            <pc:docMk/>
            <pc:sldMk cId="3520183068" sldId="372"/>
            <ac:spMk id="14" creationId="{297E37C4-A3BF-2D6C-DC0E-88F10CCC1F85}"/>
          </ac:spMkLst>
        </pc:spChg>
        <pc:spChg chg="mod">
          <ac:chgData name="Claire Theobald" userId="e5e96d6a-dffb-4be3-a7c9-5724c0a71d0d" providerId="ADAL" clId="{D5BBBA40-9E6A-437A-804F-AF29F33E18D7}" dt="2023-03-26T13:45:47.708" v="6459" actId="1076"/>
          <ac:spMkLst>
            <pc:docMk/>
            <pc:sldMk cId="3520183068" sldId="372"/>
            <ac:spMk id="15" creationId="{1DC6344A-396B-EEDF-8042-B3A66683E3AD}"/>
          </ac:spMkLst>
        </pc:spChg>
        <pc:spChg chg="add mod">
          <ac:chgData name="Claire Theobald" userId="e5e96d6a-dffb-4be3-a7c9-5724c0a71d0d" providerId="ADAL" clId="{D5BBBA40-9E6A-437A-804F-AF29F33E18D7}" dt="2023-03-26T13:47:04.794" v="6477" actId="1076"/>
          <ac:spMkLst>
            <pc:docMk/>
            <pc:sldMk cId="3520183068" sldId="372"/>
            <ac:spMk id="16" creationId="{1BA6CDB0-88B5-8FA6-5AB8-F6D6C52E2FD6}"/>
          </ac:spMkLst>
        </pc:spChg>
        <pc:spChg chg="add mod">
          <ac:chgData name="Claire Theobald" userId="e5e96d6a-dffb-4be3-a7c9-5724c0a71d0d" providerId="ADAL" clId="{D5BBBA40-9E6A-437A-804F-AF29F33E18D7}" dt="2023-03-26T13:46:59.499" v="6475" actId="1076"/>
          <ac:spMkLst>
            <pc:docMk/>
            <pc:sldMk cId="3520183068" sldId="372"/>
            <ac:spMk id="18" creationId="{E3834A49-2EC3-3921-BC1C-E21B9F8AED9A}"/>
          </ac:spMkLst>
        </pc:spChg>
        <pc:spChg chg="add mod">
          <ac:chgData name="Claire Theobald" userId="e5e96d6a-dffb-4be3-a7c9-5724c0a71d0d" providerId="ADAL" clId="{D5BBBA40-9E6A-437A-804F-AF29F33E18D7}" dt="2023-03-26T13:46:56.731" v="6474" actId="1076"/>
          <ac:spMkLst>
            <pc:docMk/>
            <pc:sldMk cId="3520183068" sldId="372"/>
            <ac:spMk id="19" creationId="{93723AC7-E326-4CC0-3E63-434BA70F7F64}"/>
          </ac:spMkLst>
        </pc:spChg>
        <pc:spChg chg="add mod">
          <ac:chgData name="Claire Theobald" userId="e5e96d6a-dffb-4be3-a7c9-5724c0a71d0d" providerId="ADAL" clId="{D5BBBA40-9E6A-437A-804F-AF29F33E18D7}" dt="2023-03-26T13:46:41.004" v="6469" actId="1076"/>
          <ac:spMkLst>
            <pc:docMk/>
            <pc:sldMk cId="3520183068" sldId="372"/>
            <ac:spMk id="20" creationId="{96E0FD22-D3BB-0127-79B0-17826E6BB5F8}"/>
          </ac:spMkLst>
        </pc:spChg>
        <pc:spChg chg="add mod">
          <ac:chgData name="Claire Theobald" userId="e5e96d6a-dffb-4be3-a7c9-5724c0a71d0d" providerId="ADAL" clId="{D5BBBA40-9E6A-437A-804F-AF29F33E18D7}" dt="2023-03-26T13:46:54.699" v="6473" actId="1076"/>
          <ac:spMkLst>
            <pc:docMk/>
            <pc:sldMk cId="3520183068" sldId="372"/>
            <ac:spMk id="21" creationId="{79B61F35-A09B-E6D9-643C-69AC82E8E585}"/>
          </ac:spMkLst>
        </pc:spChg>
        <pc:spChg chg="mod">
          <ac:chgData name="Claire Theobald" userId="e5e96d6a-dffb-4be3-a7c9-5724c0a71d0d" providerId="ADAL" clId="{D5BBBA40-9E6A-437A-804F-AF29F33E18D7}" dt="2023-03-26T13:45:42.275" v="6458" actId="1076"/>
          <ac:spMkLst>
            <pc:docMk/>
            <pc:sldMk cId="3520183068" sldId="372"/>
            <ac:spMk id="37" creationId="{D4ED6528-EB49-4E5A-19BD-5AD9754EC38B}"/>
          </ac:spMkLst>
        </pc:spChg>
        <pc:spChg chg="mod">
          <ac:chgData name="Claire Theobald" userId="e5e96d6a-dffb-4be3-a7c9-5724c0a71d0d" providerId="ADAL" clId="{D5BBBA40-9E6A-437A-804F-AF29F33E18D7}" dt="2023-03-26T13:46:04.066" v="6463" actId="1076"/>
          <ac:spMkLst>
            <pc:docMk/>
            <pc:sldMk cId="3520183068" sldId="372"/>
            <ac:spMk id="50" creationId="{9D32A892-E1DB-0609-0BE1-1B6F4C372E32}"/>
          </ac:spMkLst>
        </pc:spChg>
        <pc:grpChg chg="mod">
          <ac:chgData name="Claire Theobald" userId="e5e96d6a-dffb-4be3-a7c9-5724c0a71d0d" providerId="ADAL" clId="{D5BBBA40-9E6A-437A-804F-AF29F33E18D7}" dt="2023-03-26T13:46:44.851" v="6471" actId="1076"/>
          <ac:grpSpMkLst>
            <pc:docMk/>
            <pc:sldMk cId="3520183068" sldId="372"/>
            <ac:grpSpMk id="41" creationId="{0EF3098A-9EB7-FE85-7FDB-5B5D97F04EC1}"/>
          </ac:grpSpMkLst>
        </pc:grpChg>
        <pc:picChg chg="mod">
          <ac:chgData name="Claire Theobald" userId="e5e96d6a-dffb-4be3-a7c9-5724c0a71d0d" providerId="ADAL" clId="{D5BBBA40-9E6A-437A-804F-AF29F33E18D7}" dt="2023-03-26T13:46:44.851" v="6471" actId="1076"/>
          <ac:picMkLst>
            <pc:docMk/>
            <pc:sldMk cId="3520183068" sldId="372"/>
            <ac:picMk id="42" creationId="{41FB1695-32E3-34D7-DA46-60E135072058}"/>
          </ac:picMkLst>
        </pc:picChg>
        <pc:picChg chg="mod">
          <ac:chgData name="Claire Theobald" userId="e5e96d6a-dffb-4be3-a7c9-5724c0a71d0d" providerId="ADAL" clId="{D5BBBA40-9E6A-437A-804F-AF29F33E18D7}" dt="2023-03-26T13:46:44.851" v="6471" actId="1076"/>
          <ac:picMkLst>
            <pc:docMk/>
            <pc:sldMk cId="3520183068" sldId="372"/>
            <ac:picMk id="43" creationId="{5C4120C8-5344-DEB5-5BC2-C501F116F0BE}"/>
          </ac:picMkLst>
        </pc:picChg>
        <pc:picChg chg="mod">
          <ac:chgData name="Claire Theobald" userId="e5e96d6a-dffb-4be3-a7c9-5724c0a71d0d" providerId="ADAL" clId="{D5BBBA40-9E6A-437A-804F-AF29F33E18D7}" dt="2023-03-26T13:46:44.851" v="6471" actId="1076"/>
          <ac:picMkLst>
            <pc:docMk/>
            <pc:sldMk cId="3520183068" sldId="372"/>
            <ac:picMk id="44" creationId="{770D98C8-B466-8317-2255-1882F7E9FAB4}"/>
          </ac:picMkLst>
        </pc:picChg>
        <pc:picChg chg="mod">
          <ac:chgData name="Claire Theobald" userId="e5e96d6a-dffb-4be3-a7c9-5724c0a71d0d" providerId="ADAL" clId="{D5BBBA40-9E6A-437A-804F-AF29F33E18D7}" dt="2023-03-26T13:46:44.851" v="6471" actId="1076"/>
          <ac:picMkLst>
            <pc:docMk/>
            <pc:sldMk cId="3520183068" sldId="372"/>
            <ac:picMk id="45" creationId="{93AD3F82-26CF-DD4C-164B-8EE21E9C4AB9}"/>
          </ac:picMkLst>
        </pc:picChg>
        <pc:picChg chg="mod">
          <ac:chgData name="Claire Theobald" userId="e5e96d6a-dffb-4be3-a7c9-5724c0a71d0d" providerId="ADAL" clId="{D5BBBA40-9E6A-437A-804F-AF29F33E18D7}" dt="2023-03-26T13:46:44.851" v="6471" actId="1076"/>
          <ac:picMkLst>
            <pc:docMk/>
            <pc:sldMk cId="3520183068" sldId="372"/>
            <ac:picMk id="46" creationId="{134D5ECB-6B3B-CDD6-9DAB-F89DC44C345D}"/>
          </ac:picMkLst>
        </pc:picChg>
        <pc:picChg chg="mod">
          <ac:chgData name="Claire Theobald" userId="e5e96d6a-dffb-4be3-a7c9-5724c0a71d0d" providerId="ADAL" clId="{D5BBBA40-9E6A-437A-804F-AF29F33E18D7}" dt="2023-03-26T13:46:44.851" v="6471" actId="1076"/>
          <ac:picMkLst>
            <pc:docMk/>
            <pc:sldMk cId="3520183068" sldId="372"/>
            <ac:picMk id="47" creationId="{FDBB3ADD-EC18-AABA-18DF-21D983B73478}"/>
          </ac:picMkLst>
        </pc:picChg>
        <pc:picChg chg="mod">
          <ac:chgData name="Claire Theobald" userId="e5e96d6a-dffb-4be3-a7c9-5724c0a71d0d" providerId="ADAL" clId="{D5BBBA40-9E6A-437A-804F-AF29F33E18D7}" dt="2023-03-26T13:46:44.851" v="6471" actId="1076"/>
          <ac:picMkLst>
            <pc:docMk/>
            <pc:sldMk cId="3520183068" sldId="372"/>
            <ac:picMk id="48" creationId="{F2751599-9C5A-5780-A699-C4A0A894A7A5}"/>
          </ac:picMkLst>
        </pc:picChg>
      </pc:sldChg>
      <pc:sldChg chg="delSp modSp del mod">
        <pc:chgData name="Claire Theobald" userId="e5e96d6a-dffb-4be3-a7c9-5724c0a71d0d" providerId="ADAL" clId="{D5BBBA40-9E6A-437A-804F-AF29F33E18D7}" dt="2023-03-26T14:57:59.105" v="7474" actId="47"/>
        <pc:sldMkLst>
          <pc:docMk/>
          <pc:sldMk cId="2254340989" sldId="373"/>
        </pc:sldMkLst>
        <pc:spChg chg="mod">
          <ac:chgData name="Claire Theobald" userId="e5e96d6a-dffb-4be3-a7c9-5724c0a71d0d" providerId="ADAL" clId="{D5BBBA40-9E6A-437A-804F-AF29F33E18D7}" dt="2023-03-26T13:52:07.044" v="6480" actId="1076"/>
          <ac:spMkLst>
            <pc:docMk/>
            <pc:sldMk cId="2254340989" sldId="373"/>
            <ac:spMk id="3" creationId="{9E47948F-0458-453F-E936-DBD6D25E4F2E}"/>
          </ac:spMkLst>
        </pc:spChg>
        <pc:spChg chg="mod">
          <ac:chgData name="Claire Theobald" userId="e5e96d6a-dffb-4be3-a7c9-5724c0a71d0d" providerId="ADAL" clId="{D5BBBA40-9E6A-437A-804F-AF29F33E18D7}" dt="2023-03-26T13:52:20.355" v="6481" actId="1076"/>
          <ac:spMkLst>
            <pc:docMk/>
            <pc:sldMk cId="2254340989" sldId="373"/>
            <ac:spMk id="11" creationId="{B20FA334-769E-8096-5B6A-7892D2E2491F}"/>
          </ac:spMkLst>
        </pc:spChg>
        <pc:spChg chg="mod">
          <ac:chgData name="Claire Theobald" userId="e5e96d6a-dffb-4be3-a7c9-5724c0a71d0d" providerId="ADAL" clId="{D5BBBA40-9E6A-437A-804F-AF29F33E18D7}" dt="2023-03-26T13:52:22.627" v="6482" actId="1076"/>
          <ac:spMkLst>
            <pc:docMk/>
            <pc:sldMk cId="2254340989" sldId="373"/>
            <ac:spMk id="13" creationId="{EA031BD5-76D7-18E1-BAD9-59B79B95F49D}"/>
          </ac:spMkLst>
        </pc:spChg>
        <pc:spChg chg="mod">
          <ac:chgData name="Claire Theobald" userId="e5e96d6a-dffb-4be3-a7c9-5724c0a71d0d" providerId="ADAL" clId="{D5BBBA40-9E6A-437A-804F-AF29F33E18D7}" dt="2023-03-26T13:52:26.859" v="6484" actId="1076"/>
          <ac:spMkLst>
            <pc:docMk/>
            <pc:sldMk cId="2254340989" sldId="373"/>
            <ac:spMk id="15" creationId="{1DC6344A-396B-EEDF-8042-B3A66683E3AD}"/>
          </ac:spMkLst>
        </pc:spChg>
        <pc:spChg chg="mod">
          <ac:chgData name="Claire Theobald" userId="e5e96d6a-dffb-4be3-a7c9-5724c0a71d0d" providerId="ADAL" clId="{D5BBBA40-9E6A-437A-804F-AF29F33E18D7}" dt="2023-03-26T13:52:24.916" v="6483" actId="1076"/>
          <ac:spMkLst>
            <pc:docMk/>
            <pc:sldMk cId="2254340989" sldId="373"/>
            <ac:spMk id="17" creationId="{24AD3E98-D338-6E90-8FF5-7E3236D3B914}"/>
          </ac:spMkLst>
        </pc:spChg>
        <pc:spChg chg="del">
          <ac:chgData name="Claire Theobald" userId="e5e96d6a-dffb-4be3-a7c9-5724c0a71d0d" providerId="ADAL" clId="{D5BBBA40-9E6A-437A-804F-AF29F33E18D7}" dt="2023-03-26T13:51:56.230" v="6479" actId="478"/>
          <ac:spMkLst>
            <pc:docMk/>
            <pc:sldMk cId="2254340989" sldId="373"/>
            <ac:spMk id="50" creationId="{9D32A892-E1DB-0609-0BE1-1B6F4C372E32}"/>
          </ac:spMkLst>
        </pc:spChg>
        <pc:picChg chg="mod">
          <ac:chgData name="Claire Theobald" userId="e5e96d6a-dffb-4be3-a7c9-5724c0a71d0d" providerId="ADAL" clId="{D5BBBA40-9E6A-437A-804F-AF29F33E18D7}" dt="2023-03-26T13:52:07.044" v="6480" actId="1076"/>
          <ac:picMkLst>
            <pc:docMk/>
            <pc:sldMk cId="2254340989" sldId="373"/>
            <ac:picMk id="5" creationId="{FEAEDAF5-83F6-4340-D29B-0E8550D4895E}"/>
          </ac:picMkLst>
        </pc:picChg>
        <pc:picChg chg="mod">
          <ac:chgData name="Claire Theobald" userId="e5e96d6a-dffb-4be3-a7c9-5724c0a71d0d" providerId="ADAL" clId="{D5BBBA40-9E6A-437A-804F-AF29F33E18D7}" dt="2023-03-26T13:52:07.044" v="6480" actId="1076"/>
          <ac:picMkLst>
            <pc:docMk/>
            <pc:sldMk cId="2254340989" sldId="373"/>
            <ac:picMk id="6" creationId="{C253D7CE-CB8B-0422-A454-E8E5010108B1}"/>
          </ac:picMkLst>
        </pc:picChg>
        <pc:cxnChg chg="mod">
          <ac:chgData name="Claire Theobald" userId="e5e96d6a-dffb-4be3-a7c9-5724c0a71d0d" providerId="ADAL" clId="{D5BBBA40-9E6A-437A-804F-AF29F33E18D7}" dt="2023-03-26T13:52:29.923" v="6485" actId="14100"/>
          <ac:cxnSpMkLst>
            <pc:docMk/>
            <pc:sldMk cId="2254340989" sldId="373"/>
            <ac:cxnSpMk id="31" creationId="{F1765B47-E0DB-50E1-C024-DF4DA0F4F372}"/>
          </ac:cxnSpMkLst>
        </pc:cxnChg>
      </pc:sldChg>
      <pc:sldChg chg="addSp delSp modSp mod ord modAnim">
        <pc:chgData name="Claire Theobald" userId="e5e96d6a-dffb-4be3-a7c9-5724c0a71d0d" providerId="ADAL" clId="{D5BBBA40-9E6A-437A-804F-AF29F33E18D7}" dt="2023-03-31T15:12:20.825" v="12284" actId="20577"/>
        <pc:sldMkLst>
          <pc:docMk/>
          <pc:sldMk cId="84797774" sldId="374"/>
        </pc:sldMkLst>
        <pc:spChg chg="mod">
          <ac:chgData name="Claire Theobald" userId="e5e96d6a-dffb-4be3-a7c9-5724c0a71d0d" providerId="ADAL" clId="{D5BBBA40-9E6A-437A-804F-AF29F33E18D7}" dt="2023-03-26T14:52:56.843" v="7409" actId="1076"/>
          <ac:spMkLst>
            <pc:docMk/>
            <pc:sldMk cId="84797774" sldId="374"/>
            <ac:spMk id="4" creationId="{F740B200-95C6-B6F1-02DA-A975A966CF41}"/>
          </ac:spMkLst>
        </pc:spChg>
        <pc:spChg chg="mod">
          <ac:chgData name="Claire Theobald" userId="e5e96d6a-dffb-4be3-a7c9-5724c0a71d0d" providerId="ADAL" clId="{D5BBBA40-9E6A-437A-804F-AF29F33E18D7}" dt="2023-03-26T14:50:49.204" v="7389" actId="1076"/>
          <ac:spMkLst>
            <pc:docMk/>
            <pc:sldMk cId="84797774" sldId="374"/>
            <ac:spMk id="7" creationId="{AE5D547C-39BC-79AE-E087-2A2D3A795DA9}"/>
          </ac:spMkLst>
        </pc:spChg>
        <pc:spChg chg="mod">
          <ac:chgData name="Claire Theobald" userId="e5e96d6a-dffb-4be3-a7c9-5724c0a71d0d" providerId="ADAL" clId="{D5BBBA40-9E6A-437A-804F-AF29F33E18D7}" dt="2023-03-26T14:52:48.996" v="7406" actId="1076"/>
          <ac:spMkLst>
            <pc:docMk/>
            <pc:sldMk cId="84797774" sldId="374"/>
            <ac:spMk id="11" creationId="{B20FA334-769E-8096-5B6A-7892D2E2491F}"/>
          </ac:spMkLst>
        </pc:spChg>
        <pc:spChg chg="mod">
          <ac:chgData name="Claire Theobald" userId="e5e96d6a-dffb-4be3-a7c9-5724c0a71d0d" providerId="ADAL" clId="{D5BBBA40-9E6A-437A-804F-AF29F33E18D7}" dt="2023-03-31T15:12:20.825" v="12284" actId="20577"/>
          <ac:spMkLst>
            <pc:docMk/>
            <pc:sldMk cId="84797774" sldId="374"/>
            <ac:spMk id="12" creationId="{ED2BCAB4-A724-6E0D-82B1-1A5CE9B029C7}"/>
          </ac:spMkLst>
        </pc:spChg>
        <pc:spChg chg="add del mod ord">
          <ac:chgData name="Claire Theobald" userId="e5e96d6a-dffb-4be3-a7c9-5724c0a71d0d" providerId="ADAL" clId="{D5BBBA40-9E6A-437A-804F-AF29F33E18D7}" dt="2023-03-26T14:53:09.058" v="7428" actId="478"/>
          <ac:spMkLst>
            <pc:docMk/>
            <pc:sldMk cId="84797774" sldId="374"/>
            <ac:spMk id="14" creationId="{AA0BAE2E-9ECE-BFE7-ABD5-7CDBEB9396E4}"/>
          </ac:spMkLst>
        </pc:spChg>
        <pc:spChg chg="add del mod">
          <ac:chgData name="Claire Theobald" userId="e5e96d6a-dffb-4be3-a7c9-5724c0a71d0d" providerId="ADAL" clId="{D5BBBA40-9E6A-437A-804F-AF29F33E18D7}" dt="2023-03-26T14:49:39.177" v="7370"/>
          <ac:spMkLst>
            <pc:docMk/>
            <pc:sldMk cId="84797774" sldId="374"/>
            <ac:spMk id="16" creationId="{6D1CC576-9D15-EC32-1349-477F6C765E01}"/>
          </ac:spMkLst>
        </pc:spChg>
        <pc:spChg chg="add del mod ord">
          <ac:chgData name="Claire Theobald" userId="e5e96d6a-dffb-4be3-a7c9-5724c0a71d0d" providerId="ADAL" clId="{D5BBBA40-9E6A-437A-804F-AF29F33E18D7}" dt="2023-03-26T14:53:15.962" v="7432" actId="478"/>
          <ac:spMkLst>
            <pc:docMk/>
            <pc:sldMk cId="84797774" sldId="374"/>
            <ac:spMk id="18" creationId="{4D0052C9-DD08-6629-772B-CB8D562A5F86}"/>
          </ac:spMkLst>
        </pc:spChg>
        <pc:spChg chg="add del mod ord">
          <ac:chgData name="Claire Theobald" userId="e5e96d6a-dffb-4be3-a7c9-5724c0a71d0d" providerId="ADAL" clId="{D5BBBA40-9E6A-437A-804F-AF29F33E18D7}" dt="2023-03-26T14:53:13.444" v="7431" actId="478"/>
          <ac:spMkLst>
            <pc:docMk/>
            <pc:sldMk cId="84797774" sldId="374"/>
            <ac:spMk id="19" creationId="{3F29AC75-E007-ECE2-698C-93828E4E9AB2}"/>
          </ac:spMkLst>
        </pc:spChg>
        <pc:spChg chg="add del mod ord">
          <ac:chgData name="Claire Theobald" userId="e5e96d6a-dffb-4be3-a7c9-5724c0a71d0d" providerId="ADAL" clId="{D5BBBA40-9E6A-437A-804F-AF29F33E18D7}" dt="2023-03-26T14:53:10.566" v="7429" actId="478"/>
          <ac:spMkLst>
            <pc:docMk/>
            <pc:sldMk cId="84797774" sldId="374"/>
            <ac:spMk id="20" creationId="{BFEDE233-296D-959F-C0D8-1D7C69FDB2CA}"/>
          </ac:spMkLst>
        </pc:spChg>
        <pc:spChg chg="add del mod ord">
          <ac:chgData name="Claire Theobald" userId="e5e96d6a-dffb-4be3-a7c9-5724c0a71d0d" providerId="ADAL" clId="{D5BBBA40-9E6A-437A-804F-AF29F33E18D7}" dt="2023-03-26T14:53:07.187" v="7427" actId="478"/>
          <ac:spMkLst>
            <pc:docMk/>
            <pc:sldMk cId="84797774" sldId="374"/>
            <ac:spMk id="21" creationId="{C7EA666D-69DA-CBC6-9A90-B83C6FF15E31}"/>
          </ac:spMkLst>
        </pc:spChg>
        <pc:spChg chg="mod">
          <ac:chgData name="Claire Theobald" userId="e5e96d6a-dffb-4be3-a7c9-5724c0a71d0d" providerId="ADAL" clId="{D5BBBA40-9E6A-437A-804F-AF29F33E18D7}" dt="2023-03-26T14:40:41.604" v="7110" actId="1076"/>
          <ac:spMkLst>
            <pc:docMk/>
            <pc:sldMk cId="84797774" sldId="374"/>
            <ac:spMk id="37" creationId="{D4ED6528-EB49-4E5A-19BD-5AD9754EC38B}"/>
          </ac:spMkLst>
        </pc:spChg>
        <pc:spChg chg="mod">
          <ac:chgData name="Claire Theobald" userId="e5e96d6a-dffb-4be3-a7c9-5724c0a71d0d" providerId="ADAL" clId="{D5BBBA40-9E6A-437A-804F-AF29F33E18D7}" dt="2023-03-26T14:16:06.743" v="6758" actId="20577"/>
          <ac:spMkLst>
            <pc:docMk/>
            <pc:sldMk cId="84797774" sldId="374"/>
            <ac:spMk id="50" creationId="{9D32A892-E1DB-0609-0BE1-1B6F4C372E32}"/>
          </ac:spMkLst>
        </pc:spChg>
      </pc:sldChg>
      <pc:sldChg chg="addSp delSp modSp mod ord delAnim modAnim">
        <pc:chgData name="Claire Theobald" userId="e5e96d6a-dffb-4be3-a7c9-5724c0a71d0d" providerId="ADAL" clId="{D5BBBA40-9E6A-437A-804F-AF29F33E18D7}" dt="2023-03-31T15:43:22.146" v="12355" actId="20577"/>
        <pc:sldMkLst>
          <pc:docMk/>
          <pc:sldMk cId="3175570701" sldId="375"/>
        </pc:sldMkLst>
        <pc:spChg chg="del">
          <ac:chgData name="Claire Theobald" userId="e5e96d6a-dffb-4be3-a7c9-5724c0a71d0d" providerId="ADAL" clId="{D5BBBA40-9E6A-437A-804F-AF29F33E18D7}" dt="2023-03-26T14:42:58.614" v="7224" actId="478"/>
          <ac:spMkLst>
            <pc:docMk/>
            <pc:sldMk cId="3175570701" sldId="375"/>
            <ac:spMk id="3" creationId="{9E47948F-0458-453F-E936-DBD6D25E4F2E}"/>
          </ac:spMkLst>
        </pc:spChg>
        <pc:spChg chg="add mod">
          <ac:chgData name="Claire Theobald" userId="e5e96d6a-dffb-4be3-a7c9-5724c0a71d0d" providerId="ADAL" clId="{D5BBBA40-9E6A-437A-804F-AF29F33E18D7}" dt="2023-03-31T15:43:22.146" v="12355" actId="20577"/>
          <ac:spMkLst>
            <pc:docMk/>
            <pc:sldMk cId="3175570701" sldId="375"/>
            <ac:spMk id="4" creationId="{4C6AB98E-C256-89AB-C477-8837C2CCD6D7}"/>
          </ac:spMkLst>
        </pc:spChg>
        <pc:spChg chg="add mod">
          <ac:chgData name="Claire Theobald" userId="e5e96d6a-dffb-4be3-a7c9-5724c0a71d0d" providerId="ADAL" clId="{D5BBBA40-9E6A-437A-804F-AF29F33E18D7}" dt="2023-03-26T14:56:47.658" v="7460" actId="1076"/>
          <ac:spMkLst>
            <pc:docMk/>
            <pc:sldMk cId="3175570701" sldId="375"/>
            <ac:spMk id="7" creationId="{0018E8D5-EBB7-32F1-33AE-937449F27041}"/>
          </ac:spMkLst>
        </pc:spChg>
        <pc:spChg chg="add mod">
          <ac:chgData name="Claire Theobald" userId="e5e96d6a-dffb-4be3-a7c9-5724c0a71d0d" providerId="ADAL" clId="{D5BBBA40-9E6A-437A-804F-AF29F33E18D7}" dt="2023-03-26T14:56:47.658" v="7460" actId="1076"/>
          <ac:spMkLst>
            <pc:docMk/>
            <pc:sldMk cId="3175570701" sldId="375"/>
            <ac:spMk id="8" creationId="{19D3EEC6-3837-0486-2B01-C54612E87C2A}"/>
          </ac:spMkLst>
        </pc:spChg>
        <pc:spChg chg="add mod">
          <ac:chgData name="Claire Theobald" userId="e5e96d6a-dffb-4be3-a7c9-5724c0a71d0d" providerId="ADAL" clId="{D5BBBA40-9E6A-437A-804F-AF29F33E18D7}" dt="2023-03-26T14:57:10.946" v="7467" actId="1076"/>
          <ac:spMkLst>
            <pc:docMk/>
            <pc:sldMk cId="3175570701" sldId="375"/>
            <ac:spMk id="9" creationId="{2FE1878B-0D39-D598-85FC-62752899CF7C}"/>
          </ac:spMkLst>
        </pc:spChg>
        <pc:spChg chg="add mod">
          <ac:chgData name="Claire Theobald" userId="e5e96d6a-dffb-4be3-a7c9-5724c0a71d0d" providerId="ADAL" clId="{D5BBBA40-9E6A-437A-804F-AF29F33E18D7}" dt="2023-03-26T14:57:07.450" v="7466" actId="1076"/>
          <ac:spMkLst>
            <pc:docMk/>
            <pc:sldMk cId="3175570701" sldId="375"/>
            <ac:spMk id="10" creationId="{6B5D6113-F574-7FB5-C711-6CCC256BC724}"/>
          </ac:spMkLst>
        </pc:spChg>
        <pc:spChg chg="del">
          <ac:chgData name="Claire Theobald" userId="e5e96d6a-dffb-4be3-a7c9-5724c0a71d0d" providerId="ADAL" clId="{D5BBBA40-9E6A-437A-804F-AF29F33E18D7}" dt="2023-03-26T14:42:52.967" v="7221" actId="478"/>
          <ac:spMkLst>
            <pc:docMk/>
            <pc:sldMk cId="3175570701" sldId="375"/>
            <ac:spMk id="11" creationId="{B20FA334-769E-8096-5B6A-7892D2E2491F}"/>
          </ac:spMkLst>
        </pc:spChg>
        <pc:spChg chg="add mod">
          <ac:chgData name="Claire Theobald" userId="e5e96d6a-dffb-4be3-a7c9-5724c0a71d0d" providerId="ADAL" clId="{D5BBBA40-9E6A-437A-804F-AF29F33E18D7}" dt="2023-03-26T14:57:13.795" v="7468" actId="1076"/>
          <ac:spMkLst>
            <pc:docMk/>
            <pc:sldMk cId="3175570701" sldId="375"/>
            <ac:spMk id="12" creationId="{5C38DE3C-0A9E-CF98-A669-97B6BB51FFDD}"/>
          </ac:spMkLst>
        </pc:spChg>
        <pc:spChg chg="del">
          <ac:chgData name="Claire Theobald" userId="e5e96d6a-dffb-4be3-a7c9-5724c0a71d0d" providerId="ADAL" clId="{D5BBBA40-9E6A-437A-804F-AF29F33E18D7}" dt="2023-03-26T14:43:00.055" v="7225" actId="478"/>
          <ac:spMkLst>
            <pc:docMk/>
            <pc:sldMk cId="3175570701" sldId="375"/>
            <ac:spMk id="13" creationId="{EA031BD5-76D7-18E1-BAD9-59B79B95F49D}"/>
          </ac:spMkLst>
        </pc:spChg>
        <pc:spChg chg="add mod">
          <ac:chgData name="Claire Theobald" userId="e5e96d6a-dffb-4be3-a7c9-5724c0a71d0d" providerId="ADAL" clId="{D5BBBA40-9E6A-437A-804F-AF29F33E18D7}" dt="2023-03-31T15:42:44.210" v="12328" actId="14100"/>
          <ac:spMkLst>
            <pc:docMk/>
            <pc:sldMk cId="3175570701" sldId="375"/>
            <ac:spMk id="14" creationId="{4C99C305-1BE8-5550-CF32-F113DD847D06}"/>
          </ac:spMkLst>
        </pc:spChg>
        <pc:spChg chg="del">
          <ac:chgData name="Claire Theobald" userId="e5e96d6a-dffb-4be3-a7c9-5724c0a71d0d" providerId="ADAL" clId="{D5BBBA40-9E6A-437A-804F-AF29F33E18D7}" dt="2023-03-26T14:42:54.987" v="7222" actId="478"/>
          <ac:spMkLst>
            <pc:docMk/>
            <pc:sldMk cId="3175570701" sldId="375"/>
            <ac:spMk id="15" creationId="{1DC6344A-396B-EEDF-8042-B3A66683E3AD}"/>
          </ac:spMkLst>
        </pc:spChg>
        <pc:spChg chg="del">
          <ac:chgData name="Claire Theobald" userId="e5e96d6a-dffb-4be3-a7c9-5724c0a71d0d" providerId="ADAL" clId="{D5BBBA40-9E6A-437A-804F-AF29F33E18D7}" dt="2023-03-26T14:42:56.301" v="7223" actId="478"/>
          <ac:spMkLst>
            <pc:docMk/>
            <pc:sldMk cId="3175570701" sldId="375"/>
            <ac:spMk id="17" creationId="{24AD3E98-D338-6E90-8FF5-7E3236D3B914}"/>
          </ac:spMkLst>
        </pc:spChg>
        <pc:spChg chg="add mod">
          <ac:chgData name="Claire Theobald" userId="e5e96d6a-dffb-4be3-a7c9-5724c0a71d0d" providerId="ADAL" clId="{D5BBBA40-9E6A-437A-804F-AF29F33E18D7}" dt="2023-03-31T15:43:14.495" v="12349" actId="5793"/>
          <ac:spMkLst>
            <pc:docMk/>
            <pc:sldMk cId="3175570701" sldId="375"/>
            <ac:spMk id="18" creationId="{D65EBDAA-3CF4-3F90-8F85-0FF86149D623}"/>
          </ac:spMkLst>
        </pc:spChg>
        <pc:spChg chg="add mod">
          <ac:chgData name="Claire Theobald" userId="e5e96d6a-dffb-4be3-a7c9-5724c0a71d0d" providerId="ADAL" clId="{D5BBBA40-9E6A-437A-804F-AF29F33E18D7}" dt="2023-03-26T15:01:00.969" v="7523" actId="1076"/>
          <ac:spMkLst>
            <pc:docMk/>
            <pc:sldMk cId="3175570701" sldId="375"/>
            <ac:spMk id="19" creationId="{D4303D7A-1B32-11AF-E0AD-B31E678B7F84}"/>
          </ac:spMkLst>
        </pc:spChg>
        <pc:spChg chg="del mod">
          <ac:chgData name="Claire Theobald" userId="e5e96d6a-dffb-4be3-a7c9-5724c0a71d0d" providerId="ADAL" clId="{D5BBBA40-9E6A-437A-804F-AF29F33E18D7}" dt="2023-03-26T14:44:47.905" v="7259" actId="478"/>
          <ac:spMkLst>
            <pc:docMk/>
            <pc:sldMk cId="3175570701" sldId="375"/>
            <ac:spMk id="37" creationId="{D4ED6528-EB49-4E5A-19BD-5AD9754EC38B}"/>
          </ac:spMkLst>
        </pc:spChg>
        <pc:spChg chg="mod">
          <ac:chgData name="Claire Theobald" userId="e5e96d6a-dffb-4be3-a7c9-5724c0a71d0d" providerId="ADAL" clId="{D5BBBA40-9E6A-437A-804F-AF29F33E18D7}" dt="2023-03-26T14:56:26.899" v="7454" actId="14100"/>
          <ac:spMkLst>
            <pc:docMk/>
            <pc:sldMk cId="3175570701" sldId="375"/>
            <ac:spMk id="50" creationId="{9D32A892-E1DB-0609-0BE1-1B6F4C372E32}"/>
          </ac:spMkLst>
        </pc:spChg>
        <pc:spChg chg="del">
          <ac:chgData name="Claire Theobald" userId="e5e96d6a-dffb-4be3-a7c9-5724c0a71d0d" providerId="ADAL" clId="{D5BBBA40-9E6A-437A-804F-AF29F33E18D7}" dt="2023-03-26T14:42:48.210" v="7220" actId="478"/>
          <ac:spMkLst>
            <pc:docMk/>
            <pc:sldMk cId="3175570701" sldId="375"/>
            <ac:spMk id="59" creationId="{B4C3B376-EB02-6466-407B-7C1A4223DFED}"/>
          </ac:spMkLst>
        </pc:spChg>
        <pc:grpChg chg="mod">
          <ac:chgData name="Claire Theobald" userId="e5e96d6a-dffb-4be3-a7c9-5724c0a71d0d" providerId="ADAL" clId="{D5BBBA40-9E6A-437A-804F-AF29F33E18D7}" dt="2023-03-26T14:57:15.986" v="7469" actId="1076"/>
          <ac:grpSpMkLst>
            <pc:docMk/>
            <pc:sldMk cId="3175570701" sldId="375"/>
            <ac:grpSpMk id="41" creationId="{0EF3098A-9EB7-FE85-7FDB-5B5D97F04EC1}"/>
          </ac:grpSpMkLst>
        </pc:grpChg>
        <pc:picChg chg="mod">
          <ac:chgData name="Claire Theobald" userId="e5e96d6a-dffb-4be3-a7c9-5724c0a71d0d" providerId="ADAL" clId="{D5BBBA40-9E6A-437A-804F-AF29F33E18D7}" dt="2023-03-26T14:56:47.658" v="7460" actId="1076"/>
          <ac:picMkLst>
            <pc:docMk/>
            <pc:sldMk cId="3175570701" sldId="375"/>
            <ac:picMk id="5" creationId="{FEAEDAF5-83F6-4340-D29B-0E8550D4895E}"/>
          </ac:picMkLst>
        </pc:picChg>
        <pc:picChg chg="mod">
          <ac:chgData name="Claire Theobald" userId="e5e96d6a-dffb-4be3-a7c9-5724c0a71d0d" providerId="ADAL" clId="{D5BBBA40-9E6A-437A-804F-AF29F33E18D7}" dt="2023-03-26T14:57:27.385" v="7472" actId="1076"/>
          <ac:picMkLst>
            <pc:docMk/>
            <pc:sldMk cId="3175570701" sldId="375"/>
            <ac:picMk id="6" creationId="{C253D7CE-CB8B-0422-A454-E8E5010108B1}"/>
          </ac:picMkLst>
        </pc:picChg>
        <pc:picChg chg="mod">
          <ac:chgData name="Claire Theobald" userId="e5e96d6a-dffb-4be3-a7c9-5724c0a71d0d" providerId="ADAL" clId="{D5BBBA40-9E6A-437A-804F-AF29F33E18D7}" dt="2023-03-26T14:57:15.986" v="7469" actId="1076"/>
          <ac:picMkLst>
            <pc:docMk/>
            <pc:sldMk cId="3175570701" sldId="375"/>
            <ac:picMk id="42" creationId="{41FB1695-32E3-34D7-DA46-60E135072058}"/>
          </ac:picMkLst>
        </pc:picChg>
        <pc:picChg chg="mod">
          <ac:chgData name="Claire Theobald" userId="e5e96d6a-dffb-4be3-a7c9-5724c0a71d0d" providerId="ADAL" clId="{D5BBBA40-9E6A-437A-804F-AF29F33E18D7}" dt="2023-03-26T14:57:15.986" v="7469" actId="1076"/>
          <ac:picMkLst>
            <pc:docMk/>
            <pc:sldMk cId="3175570701" sldId="375"/>
            <ac:picMk id="43" creationId="{5C4120C8-5344-DEB5-5BC2-C501F116F0BE}"/>
          </ac:picMkLst>
        </pc:picChg>
        <pc:picChg chg="mod">
          <ac:chgData name="Claire Theobald" userId="e5e96d6a-dffb-4be3-a7c9-5724c0a71d0d" providerId="ADAL" clId="{D5BBBA40-9E6A-437A-804F-AF29F33E18D7}" dt="2023-03-26T14:57:15.986" v="7469" actId="1076"/>
          <ac:picMkLst>
            <pc:docMk/>
            <pc:sldMk cId="3175570701" sldId="375"/>
            <ac:picMk id="44" creationId="{770D98C8-B466-8317-2255-1882F7E9FAB4}"/>
          </ac:picMkLst>
        </pc:picChg>
        <pc:picChg chg="mod">
          <ac:chgData name="Claire Theobald" userId="e5e96d6a-dffb-4be3-a7c9-5724c0a71d0d" providerId="ADAL" clId="{D5BBBA40-9E6A-437A-804F-AF29F33E18D7}" dt="2023-03-26T14:57:15.986" v="7469" actId="1076"/>
          <ac:picMkLst>
            <pc:docMk/>
            <pc:sldMk cId="3175570701" sldId="375"/>
            <ac:picMk id="45" creationId="{93AD3F82-26CF-DD4C-164B-8EE21E9C4AB9}"/>
          </ac:picMkLst>
        </pc:picChg>
        <pc:picChg chg="mod">
          <ac:chgData name="Claire Theobald" userId="e5e96d6a-dffb-4be3-a7c9-5724c0a71d0d" providerId="ADAL" clId="{D5BBBA40-9E6A-437A-804F-AF29F33E18D7}" dt="2023-03-26T14:57:15.986" v="7469" actId="1076"/>
          <ac:picMkLst>
            <pc:docMk/>
            <pc:sldMk cId="3175570701" sldId="375"/>
            <ac:picMk id="46" creationId="{134D5ECB-6B3B-CDD6-9DAB-F89DC44C345D}"/>
          </ac:picMkLst>
        </pc:picChg>
        <pc:picChg chg="mod">
          <ac:chgData name="Claire Theobald" userId="e5e96d6a-dffb-4be3-a7c9-5724c0a71d0d" providerId="ADAL" clId="{D5BBBA40-9E6A-437A-804F-AF29F33E18D7}" dt="2023-03-26T14:57:15.986" v="7469" actId="1076"/>
          <ac:picMkLst>
            <pc:docMk/>
            <pc:sldMk cId="3175570701" sldId="375"/>
            <ac:picMk id="47" creationId="{FDBB3ADD-EC18-AABA-18DF-21D983B73478}"/>
          </ac:picMkLst>
        </pc:picChg>
        <pc:picChg chg="mod">
          <ac:chgData name="Claire Theobald" userId="e5e96d6a-dffb-4be3-a7c9-5724c0a71d0d" providerId="ADAL" clId="{D5BBBA40-9E6A-437A-804F-AF29F33E18D7}" dt="2023-03-26T14:57:15.986" v="7469" actId="1076"/>
          <ac:picMkLst>
            <pc:docMk/>
            <pc:sldMk cId="3175570701" sldId="375"/>
            <ac:picMk id="48" creationId="{F2751599-9C5A-5780-A699-C4A0A894A7A5}"/>
          </ac:picMkLst>
        </pc:picChg>
        <pc:cxnChg chg="del mod">
          <ac:chgData name="Claire Theobald" userId="e5e96d6a-dffb-4be3-a7c9-5724c0a71d0d" providerId="ADAL" clId="{D5BBBA40-9E6A-437A-804F-AF29F33E18D7}" dt="2023-03-26T14:57:21.411" v="7470" actId="478"/>
          <ac:cxnSpMkLst>
            <pc:docMk/>
            <pc:sldMk cId="3175570701" sldId="375"/>
            <ac:cxnSpMk id="31" creationId="{F1765B47-E0DB-50E1-C024-DF4DA0F4F372}"/>
          </ac:cxnSpMkLst>
        </pc:cxnChg>
      </pc:sldChg>
      <pc:sldChg chg="modSp del mod">
        <pc:chgData name="Claire Theobald" userId="e5e96d6a-dffb-4be3-a7c9-5724c0a71d0d" providerId="ADAL" clId="{D5BBBA40-9E6A-437A-804F-AF29F33E18D7}" dt="2023-03-30T16:32:47.551" v="11697" actId="47"/>
        <pc:sldMkLst>
          <pc:docMk/>
          <pc:sldMk cId="780928113" sldId="376"/>
        </pc:sldMkLst>
        <pc:spChg chg="mod">
          <ac:chgData name="Claire Theobald" userId="e5e96d6a-dffb-4be3-a7c9-5724c0a71d0d" providerId="ADAL" clId="{D5BBBA40-9E6A-437A-804F-AF29F33E18D7}" dt="2023-03-28T06:42:54.389" v="8700" actId="1076"/>
          <ac:spMkLst>
            <pc:docMk/>
            <pc:sldMk cId="780928113" sldId="376"/>
            <ac:spMk id="2" creationId="{00000000-0000-0000-0000-000000000000}"/>
          </ac:spMkLst>
        </pc:spChg>
      </pc:sldChg>
      <pc:sldChg chg="modSp del mod">
        <pc:chgData name="Claire Theobald" userId="e5e96d6a-dffb-4be3-a7c9-5724c0a71d0d" providerId="ADAL" clId="{D5BBBA40-9E6A-437A-804F-AF29F33E18D7}" dt="2023-03-30T16:24:29.753" v="11641" actId="47"/>
        <pc:sldMkLst>
          <pc:docMk/>
          <pc:sldMk cId="2950900032" sldId="377"/>
        </pc:sldMkLst>
        <pc:spChg chg="mod">
          <ac:chgData name="Claire Theobald" userId="e5e96d6a-dffb-4be3-a7c9-5724c0a71d0d" providerId="ADAL" clId="{D5BBBA40-9E6A-437A-804F-AF29F33E18D7}" dt="2023-03-30T16:04:18.706" v="11395" actId="1076"/>
          <ac:spMkLst>
            <pc:docMk/>
            <pc:sldMk cId="2950900032" sldId="377"/>
            <ac:spMk id="3" creationId="{8829CF9B-7491-E746-3E6E-76C5500AA5F1}"/>
          </ac:spMkLst>
        </pc:spChg>
        <pc:picChg chg="mod">
          <ac:chgData name="Claire Theobald" userId="e5e96d6a-dffb-4be3-a7c9-5724c0a71d0d" providerId="ADAL" clId="{D5BBBA40-9E6A-437A-804F-AF29F33E18D7}" dt="2023-03-28T08:03:52.907" v="9040" actId="1076"/>
          <ac:picMkLst>
            <pc:docMk/>
            <pc:sldMk cId="2950900032" sldId="377"/>
            <ac:picMk id="4" creationId="{F3E9C02E-1227-2E51-1D8C-D75FEFCB3B36}"/>
          </ac:picMkLst>
        </pc:picChg>
        <pc:picChg chg="mod">
          <ac:chgData name="Claire Theobald" userId="e5e96d6a-dffb-4be3-a7c9-5724c0a71d0d" providerId="ADAL" clId="{D5BBBA40-9E6A-437A-804F-AF29F33E18D7}" dt="2023-03-28T08:03:54.418" v="9041" actId="1076"/>
          <ac:picMkLst>
            <pc:docMk/>
            <pc:sldMk cId="2950900032" sldId="377"/>
            <ac:picMk id="5" creationId="{9595EEA0-9A0A-92DB-7230-954918E4E559}"/>
          </ac:picMkLst>
        </pc:picChg>
        <pc:cxnChg chg="mod">
          <ac:chgData name="Claire Theobald" userId="e5e96d6a-dffb-4be3-a7c9-5724c0a71d0d" providerId="ADAL" clId="{D5BBBA40-9E6A-437A-804F-AF29F33E18D7}" dt="2023-03-28T08:03:57.322" v="9042" actId="1076"/>
          <ac:cxnSpMkLst>
            <pc:docMk/>
            <pc:sldMk cId="2950900032" sldId="377"/>
            <ac:cxnSpMk id="11" creationId="{D72944A9-7166-077D-68B1-A5F52EB8EF57}"/>
          </ac:cxnSpMkLst>
        </pc:cxnChg>
      </pc:sldChg>
      <pc:sldChg chg="addSp delSp modSp del mod ord delAnim modAnim">
        <pc:chgData name="Claire Theobald" userId="e5e96d6a-dffb-4be3-a7c9-5724c0a71d0d" providerId="ADAL" clId="{D5BBBA40-9E6A-437A-804F-AF29F33E18D7}" dt="2023-03-30T15:22:21.768" v="10568" actId="47"/>
        <pc:sldMkLst>
          <pc:docMk/>
          <pc:sldMk cId="2703767025" sldId="378"/>
        </pc:sldMkLst>
        <pc:spChg chg="mod">
          <ac:chgData name="Claire Theobald" userId="e5e96d6a-dffb-4be3-a7c9-5724c0a71d0d" providerId="ADAL" clId="{D5BBBA40-9E6A-437A-804F-AF29F33E18D7}" dt="2023-03-30T14:24:36.225" v="10387" actId="1076"/>
          <ac:spMkLst>
            <pc:docMk/>
            <pc:sldMk cId="2703767025" sldId="378"/>
            <ac:spMk id="2" creationId="{00000000-0000-0000-0000-000000000000}"/>
          </ac:spMkLst>
        </pc:spChg>
        <pc:spChg chg="add del mod">
          <ac:chgData name="Claire Theobald" userId="e5e96d6a-dffb-4be3-a7c9-5724c0a71d0d" providerId="ADAL" clId="{D5BBBA40-9E6A-437A-804F-AF29F33E18D7}" dt="2023-03-30T13:57:05.075" v="9406"/>
          <ac:spMkLst>
            <pc:docMk/>
            <pc:sldMk cId="2703767025" sldId="378"/>
            <ac:spMk id="4" creationId="{1E8273A9-4305-FB51-4B60-5985CDD8AE39}"/>
          </ac:spMkLst>
        </pc:spChg>
        <pc:spChg chg="del">
          <ac:chgData name="Claire Theobald" userId="e5e96d6a-dffb-4be3-a7c9-5724c0a71d0d" providerId="ADAL" clId="{D5BBBA40-9E6A-437A-804F-AF29F33E18D7}" dt="2023-03-30T13:55:19.735" v="9328" actId="478"/>
          <ac:spMkLst>
            <pc:docMk/>
            <pc:sldMk cId="2703767025" sldId="378"/>
            <ac:spMk id="7" creationId="{77716F42-DC22-19CA-8CBF-A996CC643799}"/>
          </ac:spMkLst>
        </pc:spChg>
        <pc:spChg chg="add mod">
          <ac:chgData name="Claire Theobald" userId="e5e96d6a-dffb-4be3-a7c9-5724c0a71d0d" providerId="ADAL" clId="{D5BBBA40-9E6A-437A-804F-AF29F33E18D7}" dt="2023-03-30T14:24:45.881" v="10390" actId="14100"/>
          <ac:spMkLst>
            <pc:docMk/>
            <pc:sldMk cId="2703767025" sldId="378"/>
            <ac:spMk id="9" creationId="{1A881638-EEEF-3A83-5F5E-C729F548D122}"/>
          </ac:spMkLst>
        </pc:spChg>
        <pc:spChg chg="add mod">
          <ac:chgData name="Claire Theobald" userId="e5e96d6a-dffb-4be3-a7c9-5724c0a71d0d" providerId="ADAL" clId="{D5BBBA40-9E6A-437A-804F-AF29F33E18D7}" dt="2023-03-30T14:24:54.736" v="10392" actId="14100"/>
          <ac:spMkLst>
            <pc:docMk/>
            <pc:sldMk cId="2703767025" sldId="378"/>
            <ac:spMk id="11" creationId="{FBC2C201-2496-E956-2ED0-8F1F08FF5727}"/>
          </ac:spMkLst>
        </pc:spChg>
        <pc:spChg chg="del mod">
          <ac:chgData name="Claire Theobald" userId="e5e96d6a-dffb-4be3-a7c9-5724c0a71d0d" providerId="ADAL" clId="{D5BBBA40-9E6A-437A-804F-AF29F33E18D7}" dt="2023-03-30T14:18:08.755" v="9949" actId="478"/>
          <ac:spMkLst>
            <pc:docMk/>
            <pc:sldMk cId="2703767025" sldId="378"/>
            <ac:spMk id="12" creationId="{F1A46493-0AFF-B365-4040-B4B4713A0B7A}"/>
          </ac:spMkLst>
        </pc:spChg>
        <pc:spChg chg="del mod">
          <ac:chgData name="Claire Theobald" userId="e5e96d6a-dffb-4be3-a7c9-5724c0a71d0d" providerId="ADAL" clId="{D5BBBA40-9E6A-437A-804F-AF29F33E18D7}" dt="2023-03-30T13:55:22.531" v="9331" actId="478"/>
          <ac:spMkLst>
            <pc:docMk/>
            <pc:sldMk cId="2703767025" sldId="378"/>
            <ac:spMk id="13" creationId="{25BDDEFF-267E-1F9E-6545-47EDC023A0DE}"/>
          </ac:spMkLst>
        </pc:spChg>
        <pc:spChg chg="del mod">
          <ac:chgData name="Claire Theobald" userId="e5e96d6a-dffb-4be3-a7c9-5724c0a71d0d" providerId="ADAL" clId="{D5BBBA40-9E6A-437A-804F-AF29F33E18D7}" dt="2023-03-30T13:55:25.446" v="9335" actId="478"/>
          <ac:spMkLst>
            <pc:docMk/>
            <pc:sldMk cId="2703767025" sldId="378"/>
            <ac:spMk id="14" creationId="{8E35D8BA-4AAE-AC7A-9D8B-D0F1AAC04244}"/>
          </ac:spMkLst>
        </pc:spChg>
        <pc:spChg chg="add mod">
          <ac:chgData name="Claire Theobald" userId="e5e96d6a-dffb-4be3-a7c9-5724c0a71d0d" providerId="ADAL" clId="{D5BBBA40-9E6A-437A-804F-AF29F33E18D7}" dt="2023-03-30T14:30:53.435" v="10414" actId="20577"/>
          <ac:spMkLst>
            <pc:docMk/>
            <pc:sldMk cId="2703767025" sldId="378"/>
            <ac:spMk id="15" creationId="{E6981416-93CD-65F5-C161-4FFE8A5802F6}"/>
          </ac:spMkLst>
        </pc:spChg>
        <pc:spChg chg="del">
          <ac:chgData name="Claire Theobald" userId="e5e96d6a-dffb-4be3-a7c9-5724c0a71d0d" providerId="ADAL" clId="{D5BBBA40-9E6A-437A-804F-AF29F33E18D7}" dt="2023-03-30T13:55:24.148" v="9333" actId="478"/>
          <ac:spMkLst>
            <pc:docMk/>
            <pc:sldMk cId="2703767025" sldId="378"/>
            <ac:spMk id="16" creationId="{BADB6284-CA00-E446-AF7F-4B74A9DD2A74}"/>
          </ac:spMkLst>
        </pc:spChg>
        <pc:spChg chg="add mod">
          <ac:chgData name="Claire Theobald" userId="e5e96d6a-dffb-4be3-a7c9-5724c0a71d0d" providerId="ADAL" clId="{D5BBBA40-9E6A-437A-804F-AF29F33E18D7}" dt="2023-03-30T14:30:48.233" v="10411" actId="20577"/>
          <ac:spMkLst>
            <pc:docMk/>
            <pc:sldMk cId="2703767025" sldId="378"/>
            <ac:spMk id="18" creationId="{1B8C3C25-BDA9-4CC3-F2C1-387736D95DA2}"/>
          </ac:spMkLst>
        </pc:spChg>
        <pc:graphicFrameChg chg="add del mod modGraphic">
          <ac:chgData name="Claire Theobald" userId="e5e96d6a-dffb-4be3-a7c9-5724c0a71d0d" providerId="ADAL" clId="{D5BBBA40-9E6A-437A-804F-AF29F33E18D7}" dt="2023-03-30T13:57:05.075" v="9406"/>
          <ac:graphicFrameMkLst>
            <pc:docMk/>
            <pc:sldMk cId="2703767025" sldId="378"/>
            <ac:graphicFrameMk id="6" creationId="{0E10C9CF-A4FF-C23C-AC7C-68BACDF897A4}"/>
          </ac:graphicFrameMkLst>
        </pc:graphicFrameChg>
        <pc:graphicFrameChg chg="add mod modGraphic">
          <ac:chgData name="Claire Theobald" userId="e5e96d6a-dffb-4be3-a7c9-5724c0a71d0d" providerId="ADAL" clId="{D5BBBA40-9E6A-437A-804F-AF29F33E18D7}" dt="2023-03-30T14:19:04.393" v="9977" actId="1076"/>
          <ac:graphicFrameMkLst>
            <pc:docMk/>
            <pc:sldMk cId="2703767025" sldId="378"/>
            <ac:graphicFrameMk id="8" creationId="{0B8A865A-D685-C1EB-A069-92902EC684A0}"/>
          </ac:graphicFrameMkLst>
        </pc:graphicFrameChg>
        <pc:picChg chg="add del">
          <ac:chgData name="Claire Theobald" userId="e5e96d6a-dffb-4be3-a7c9-5724c0a71d0d" providerId="ADAL" clId="{D5BBBA40-9E6A-437A-804F-AF29F33E18D7}" dt="2023-03-30T13:57:06.594" v="9408" actId="478"/>
          <ac:picMkLst>
            <pc:docMk/>
            <pc:sldMk cId="2703767025" sldId="378"/>
            <ac:picMk id="3" creationId="{E6DEF6E6-5093-134D-FB1C-02C11C6D7AEF}"/>
          </ac:picMkLst>
        </pc:picChg>
        <pc:picChg chg="del">
          <ac:chgData name="Claire Theobald" userId="e5e96d6a-dffb-4be3-a7c9-5724c0a71d0d" providerId="ADAL" clId="{D5BBBA40-9E6A-437A-804F-AF29F33E18D7}" dt="2023-03-30T13:55:25.869" v="9336" actId="478"/>
          <ac:picMkLst>
            <pc:docMk/>
            <pc:sldMk cId="2703767025" sldId="378"/>
            <ac:picMk id="5" creationId="{435A832B-B4F1-C6B9-87A8-99F6DF3DAF49}"/>
          </ac:picMkLst>
        </pc:picChg>
        <pc:picChg chg="del">
          <ac:chgData name="Claire Theobald" userId="e5e96d6a-dffb-4be3-a7c9-5724c0a71d0d" providerId="ADAL" clId="{D5BBBA40-9E6A-437A-804F-AF29F33E18D7}" dt="2023-03-30T13:55:21.591" v="9330" actId="478"/>
          <ac:picMkLst>
            <pc:docMk/>
            <pc:sldMk cId="2703767025" sldId="378"/>
            <ac:picMk id="10" creationId="{CD02A441-C8C1-C13A-A0F8-8BEB454C50F6}"/>
          </ac:picMkLst>
        </pc:picChg>
        <pc:picChg chg="del">
          <ac:chgData name="Claire Theobald" userId="e5e96d6a-dffb-4be3-a7c9-5724c0a71d0d" providerId="ADAL" clId="{D5BBBA40-9E6A-437A-804F-AF29F33E18D7}" dt="2023-03-30T13:55:23.315" v="9332" actId="478"/>
          <ac:picMkLst>
            <pc:docMk/>
            <pc:sldMk cId="2703767025" sldId="378"/>
            <ac:picMk id="17" creationId="{41A4B3C4-033D-C88C-09EA-DF26967366F4}"/>
          </ac:picMkLst>
        </pc:picChg>
      </pc:sldChg>
      <pc:sldChg chg="addSp delSp modSp mod modAnim">
        <pc:chgData name="Claire Theobald" userId="e5e96d6a-dffb-4be3-a7c9-5724c0a71d0d" providerId="ADAL" clId="{D5BBBA40-9E6A-437A-804F-AF29F33E18D7}" dt="2023-03-31T15:47:02.057" v="12375" actId="1076"/>
        <pc:sldMkLst>
          <pc:docMk/>
          <pc:sldMk cId="3256968342" sldId="379"/>
        </pc:sldMkLst>
        <pc:spChg chg="mod">
          <ac:chgData name="Claire Theobald" userId="e5e96d6a-dffb-4be3-a7c9-5724c0a71d0d" providerId="ADAL" clId="{D5BBBA40-9E6A-437A-804F-AF29F33E18D7}" dt="2023-03-30T14:17:29.425" v="9937" actId="1076"/>
          <ac:spMkLst>
            <pc:docMk/>
            <pc:sldMk cId="3256968342" sldId="379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31T15:46:58.939" v="12374" actId="1076"/>
          <ac:spMkLst>
            <pc:docMk/>
            <pc:sldMk cId="3256968342" sldId="379"/>
            <ac:spMk id="4" creationId="{76060A37-6785-6A77-06A1-0D3E55BEED8D}"/>
          </ac:spMkLst>
        </pc:spChg>
        <pc:spChg chg="add mod">
          <ac:chgData name="Claire Theobald" userId="e5e96d6a-dffb-4be3-a7c9-5724c0a71d0d" providerId="ADAL" clId="{D5BBBA40-9E6A-437A-804F-AF29F33E18D7}" dt="2023-03-31T15:47:02.057" v="12375" actId="1076"/>
          <ac:spMkLst>
            <pc:docMk/>
            <pc:sldMk cId="3256968342" sldId="379"/>
            <ac:spMk id="5" creationId="{914342A8-BB48-F9AA-0CB7-ECD2E302325F}"/>
          </ac:spMkLst>
        </pc:spChg>
        <pc:spChg chg="del">
          <ac:chgData name="Claire Theobald" userId="e5e96d6a-dffb-4be3-a7c9-5724c0a71d0d" providerId="ADAL" clId="{D5BBBA40-9E6A-437A-804F-AF29F33E18D7}" dt="2023-03-30T14:15:37.789" v="9885" actId="478"/>
          <ac:spMkLst>
            <pc:docMk/>
            <pc:sldMk cId="3256968342" sldId="379"/>
            <ac:spMk id="9" creationId="{1A881638-EEEF-3A83-5F5E-C729F548D122}"/>
          </ac:spMkLst>
        </pc:spChg>
        <pc:spChg chg="del">
          <ac:chgData name="Claire Theobald" userId="e5e96d6a-dffb-4be3-a7c9-5724c0a71d0d" providerId="ADAL" clId="{D5BBBA40-9E6A-437A-804F-AF29F33E18D7}" dt="2023-03-30T14:15:38.778" v="9886" actId="478"/>
          <ac:spMkLst>
            <pc:docMk/>
            <pc:sldMk cId="3256968342" sldId="379"/>
            <ac:spMk id="11" creationId="{FBC2C201-2496-E956-2ED0-8F1F08FF5727}"/>
          </ac:spMkLst>
        </pc:spChg>
        <pc:spChg chg="mod">
          <ac:chgData name="Claire Theobald" userId="e5e96d6a-dffb-4be3-a7c9-5724c0a71d0d" providerId="ADAL" clId="{D5BBBA40-9E6A-437A-804F-AF29F33E18D7}" dt="2023-03-30T15:30:08.680" v="10863" actId="20577"/>
          <ac:spMkLst>
            <pc:docMk/>
            <pc:sldMk cId="3256968342" sldId="379"/>
            <ac:spMk id="12" creationId="{F1A46493-0AFF-B365-4040-B4B4713A0B7A}"/>
          </ac:spMkLst>
        </pc:spChg>
        <pc:spChg chg="del">
          <ac:chgData name="Claire Theobald" userId="e5e96d6a-dffb-4be3-a7c9-5724c0a71d0d" providerId="ADAL" clId="{D5BBBA40-9E6A-437A-804F-AF29F33E18D7}" dt="2023-03-30T14:15:39.857" v="9887" actId="478"/>
          <ac:spMkLst>
            <pc:docMk/>
            <pc:sldMk cId="3256968342" sldId="379"/>
            <ac:spMk id="15" creationId="{E6981416-93CD-65F5-C161-4FFE8A5802F6}"/>
          </ac:spMkLst>
        </pc:spChg>
        <pc:spChg chg="del">
          <ac:chgData name="Claire Theobald" userId="e5e96d6a-dffb-4be3-a7c9-5724c0a71d0d" providerId="ADAL" clId="{D5BBBA40-9E6A-437A-804F-AF29F33E18D7}" dt="2023-03-30T14:15:40.923" v="9888" actId="478"/>
          <ac:spMkLst>
            <pc:docMk/>
            <pc:sldMk cId="3256968342" sldId="379"/>
            <ac:spMk id="18" creationId="{1B8C3C25-BDA9-4CC3-F2C1-387736D95DA2}"/>
          </ac:spMkLst>
        </pc:spChg>
        <pc:graphicFrameChg chg="add mod">
          <ac:chgData name="Claire Theobald" userId="e5e96d6a-dffb-4be3-a7c9-5724c0a71d0d" providerId="ADAL" clId="{D5BBBA40-9E6A-437A-804F-AF29F33E18D7}" dt="2023-03-30T16:20:55.370" v="11629"/>
          <ac:graphicFrameMkLst>
            <pc:docMk/>
            <pc:sldMk cId="3256968342" sldId="379"/>
            <ac:graphicFrameMk id="3" creationId="{96249A66-E3FD-A810-F538-CAFFFDFD3E8D}"/>
          </ac:graphicFrameMkLst>
        </pc:graphicFrameChg>
        <pc:graphicFrameChg chg="del mod modGraphic">
          <ac:chgData name="Claire Theobald" userId="e5e96d6a-dffb-4be3-a7c9-5724c0a71d0d" providerId="ADAL" clId="{D5BBBA40-9E6A-437A-804F-AF29F33E18D7}" dt="2023-03-30T16:20:39.952" v="11613" actId="478"/>
          <ac:graphicFrameMkLst>
            <pc:docMk/>
            <pc:sldMk cId="3256968342" sldId="379"/>
            <ac:graphicFrameMk id="8" creationId="{0B8A865A-D685-C1EB-A069-92902EC684A0}"/>
          </ac:graphicFrameMkLst>
        </pc:graphicFrameChg>
      </pc:sldChg>
      <pc:sldChg chg="delSp modSp del mod">
        <pc:chgData name="Claire Theobald" userId="e5e96d6a-dffb-4be3-a7c9-5724c0a71d0d" providerId="ADAL" clId="{D5BBBA40-9E6A-437A-804F-AF29F33E18D7}" dt="2023-03-30T15:22:24.159" v="10569" actId="47"/>
        <pc:sldMkLst>
          <pc:docMk/>
          <pc:sldMk cId="1087298474" sldId="380"/>
        </pc:sldMkLst>
        <pc:spChg chg="mod">
          <ac:chgData name="Claire Theobald" userId="e5e96d6a-dffb-4be3-a7c9-5724c0a71d0d" providerId="ADAL" clId="{D5BBBA40-9E6A-437A-804F-AF29F33E18D7}" dt="2023-03-30T14:31:16.241" v="10424" actId="20577"/>
          <ac:spMkLst>
            <pc:docMk/>
            <pc:sldMk cId="1087298474" sldId="380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3-30T14:31:08.291" v="10415" actId="478"/>
          <ac:spMkLst>
            <pc:docMk/>
            <pc:sldMk cId="1087298474" sldId="380"/>
            <ac:spMk id="9" creationId="{1A881638-EEEF-3A83-5F5E-C729F548D122}"/>
          </ac:spMkLst>
        </pc:spChg>
        <pc:spChg chg="del">
          <ac:chgData name="Claire Theobald" userId="e5e96d6a-dffb-4be3-a7c9-5724c0a71d0d" providerId="ADAL" clId="{D5BBBA40-9E6A-437A-804F-AF29F33E18D7}" dt="2023-03-30T14:31:09.492" v="10416" actId="478"/>
          <ac:spMkLst>
            <pc:docMk/>
            <pc:sldMk cId="1087298474" sldId="380"/>
            <ac:spMk id="11" creationId="{FBC2C201-2496-E956-2ED0-8F1F08FF5727}"/>
          </ac:spMkLst>
        </pc:spChg>
        <pc:graphicFrameChg chg="del">
          <ac:chgData name="Claire Theobald" userId="e5e96d6a-dffb-4be3-a7c9-5724c0a71d0d" providerId="ADAL" clId="{D5BBBA40-9E6A-437A-804F-AF29F33E18D7}" dt="2023-03-30T14:31:19.980" v="10425" actId="478"/>
          <ac:graphicFrameMkLst>
            <pc:docMk/>
            <pc:sldMk cId="1087298474" sldId="380"/>
            <ac:graphicFrameMk id="8" creationId="{0B8A865A-D685-C1EB-A069-92902EC684A0}"/>
          </ac:graphicFrameMkLst>
        </pc:graphicFrameChg>
      </pc:sldChg>
      <pc:sldChg chg="addSp delSp modSp mod ord modAnim">
        <pc:chgData name="Claire Theobald" userId="e5e96d6a-dffb-4be3-a7c9-5724c0a71d0d" providerId="ADAL" clId="{D5BBBA40-9E6A-437A-804F-AF29F33E18D7}" dt="2023-04-02T09:38:57.794" v="16465" actId="20577"/>
        <pc:sldMkLst>
          <pc:docMk/>
          <pc:sldMk cId="4133771012" sldId="381"/>
        </pc:sldMkLst>
        <pc:spChg chg="mod">
          <ac:chgData name="Claire Theobald" userId="e5e96d6a-dffb-4be3-a7c9-5724c0a71d0d" providerId="ADAL" clId="{D5BBBA40-9E6A-437A-804F-AF29F33E18D7}" dt="2023-04-01T14:34:04.496" v="13266" actId="1076"/>
          <ac:spMkLst>
            <pc:docMk/>
            <pc:sldMk cId="4133771012" sldId="381"/>
            <ac:spMk id="2" creationId="{00000000-0000-0000-0000-000000000000}"/>
          </ac:spMkLst>
        </pc:spChg>
        <pc:spChg chg="mod ord">
          <ac:chgData name="Claire Theobald" userId="e5e96d6a-dffb-4be3-a7c9-5724c0a71d0d" providerId="ADAL" clId="{D5BBBA40-9E6A-437A-804F-AF29F33E18D7}" dt="2023-03-31T15:47:22.075" v="12377" actId="14100"/>
          <ac:spMkLst>
            <pc:docMk/>
            <pc:sldMk cId="4133771012" sldId="381"/>
            <ac:spMk id="9" creationId="{1A881638-EEEF-3A83-5F5E-C729F548D122}"/>
          </ac:spMkLst>
        </pc:spChg>
        <pc:spChg chg="mod">
          <ac:chgData name="Claire Theobald" userId="e5e96d6a-dffb-4be3-a7c9-5724c0a71d0d" providerId="ADAL" clId="{D5BBBA40-9E6A-437A-804F-AF29F33E18D7}" dt="2023-04-02T09:38:57.794" v="16465" actId="20577"/>
          <ac:spMkLst>
            <pc:docMk/>
            <pc:sldMk cId="4133771012" sldId="381"/>
            <ac:spMk id="11" creationId="{FBC2C201-2496-E956-2ED0-8F1F08FF5727}"/>
          </ac:spMkLst>
        </pc:spChg>
        <pc:spChg chg="mod ord">
          <ac:chgData name="Claire Theobald" userId="e5e96d6a-dffb-4be3-a7c9-5724c0a71d0d" providerId="ADAL" clId="{D5BBBA40-9E6A-437A-804F-AF29F33E18D7}" dt="2023-03-31T04:59:42.915" v="12220" actId="166"/>
          <ac:spMkLst>
            <pc:docMk/>
            <pc:sldMk cId="4133771012" sldId="381"/>
            <ac:spMk id="15" creationId="{E6981416-93CD-65F5-C161-4FFE8A5802F6}"/>
          </ac:spMkLst>
        </pc:spChg>
        <pc:spChg chg="mod">
          <ac:chgData name="Claire Theobald" userId="e5e96d6a-dffb-4be3-a7c9-5724c0a71d0d" providerId="ADAL" clId="{D5BBBA40-9E6A-437A-804F-AF29F33E18D7}" dt="2023-03-31T15:47:45.518" v="12405" actId="20577"/>
          <ac:spMkLst>
            <pc:docMk/>
            <pc:sldMk cId="4133771012" sldId="381"/>
            <ac:spMk id="18" creationId="{1B8C3C25-BDA9-4CC3-F2C1-387736D95DA2}"/>
          </ac:spMkLst>
        </pc:spChg>
        <pc:graphicFrameChg chg="add mod modGraphic">
          <ac:chgData name="Claire Theobald" userId="e5e96d6a-dffb-4be3-a7c9-5724c0a71d0d" providerId="ADAL" clId="{D5BBBA40-9E6A-437A-804F-AF29F33E18D7}" dt="2023-04-01T12:21:53.064" v="12482" actId="20577"/>
          <ac:graphicFrameMkLst>
            <pc:docMk/>
            <pc:sldMk cId="4133771012" sldId="381"/>
            <ac:graphicFrameMk id="3" creationId="{A6DEA195-E496-7BE5-9DE0-8B857102480B}"/>
          </ac:graphicFrameMkLst>
        </pc:graphicFrameChg>
        <pc:graphicFrameChg chg="del modGraphic">
          <ac:chgData name="Claire Theobald" userId="e5e96d6a-dffb-4be3-a7c9-5724c0a71d0d" providerId="ADAL" clId="{D5BBBA40-9E6A-437A-804F-AF29F33E18D7}" dt="2023-03-30T16:18:35.001" v="11600" actId="478"/>
          <ac:graphicFrameMkLst>
            <pc:docMk/>
            <pc:sldMk cId="4133771012" sldId="381"/>
            <ac:graphicFrameMk id="8" creationId="{0B8A865A-D685-C1EB-A069-92902EC684A0}"/>
          </ac:graphicFrameMkLst>
        </pc:graphicFrameChg>
      </pc:sldChg>
      <pc:sldChg chg="delSp modSp del mod">
        <pc:chgData name="Claire Theobald" userId="e5e96d6a-dffb-4be3-a7c9-5724c0a71d0d" providerId="ADAL" clId="{D5BBBA40-9E6A-437A-804F-AF29F33E18D7}" dt="2023-03-30T16:03:18.100" v="11326" actId="47"/>
        <pc:sldMkLst>
          <pc:docMk/>
          <pc:sldMk cId="3736480658" sldId="382"/>
        </pc:sldMkLst>
        <pc:spChg chg="mod">
          <ac:chgData name="Claire Theobald" userId="e5e96d6a-dffb-4be3-a7c9-5724c0a71d0d" providerId="ADAL" clId="{D5BBBA40-9E6A-437A-804F-AF29F33E18D7}" dt="2023-03-30T15:17:00.481" v="10511" actId="13926"/>
          <ac:spMkLst>
            <pc:docMk/>
            <pc:sldMk cId="3736480658" sldId="382"/>
            <ac:spMk id="2" creationId="{8505C86B-46F7-1848-CC0A-34B455911B5A}"/>
          </ac:spMkLst>
        </pc:spChg>
        <pc:graphicFrameChg chg="mod modGraphic">
          <ac:chgData name="Claire Theobald" userId="e5e96d6a-dffb-4be3-a7c9-5724c0a71d0d" providerId="ADAL" clId="{D5BBBA40-9E6A-437A-804F-AF29F33E18D7}" dt="2023-03-30T15:17:08.507" v="10513" actId="14100"/>
          <ac:graphicFrameMkLst>
            <pc:docMk/>
            <pc:sldMk cId="3736480658" sldId="382"/>
            <ac:graphicFrameMk id="3" creationId="{4F3991B4-25FE-B555-8D34-F82DC1FC87BF}"/>
          </ac:graphicFrameMkLst>
        </pc:graphicFrameChg>
        <pc:graphicFrameChg chg="del">
          <ac:chgData name="Claire Theobald" userId="e5e96d6a-dffb-4be3-a7c9-5724c0a71d0d" providerId="ADAL" clId="{D5BBBA40-9E6A-437A-804F-AF29F33E18D7}" dt="2023-03-30T15:17:03.423" v="10512" actId="478"/>
          <ac:graphicFrameMkLst>
            <pc:docMk/>
            <pc:sldMk cId="3736480658" sldId="382"/>
            <ac:graphicFrameMk id="20" creationId="{969F6676-B00C-D598-82A1-BDBDF31E7F2B}"/>
          </ac:graphicFrameMkLst>
        </pc:graphicFrameChg>
      </pc:sldChg>
      <pc:sldChg chg="modSp del mod ord">
        <pc:chgData name="Claire Theobald" userId="e5e96d6a-dffb-4be3-a7c9-5724c0a71d0d" providerId="ADAL" clId="{D5BBBA40-9E6A-437A-804F-AF29F33E18D7}" dt="2023-03-30T16:32:39.812" v="11696" actId="47"/>
        <pc:sldMkLst>
          <pc:docMk/>
          <pc:sldMk cId="3210375894" sldId="383"/>
        </pc:sldMkLst>
        <pc:spChg chg="mod">
          <ac:chgData name="Claire Theobald" userId="e5e96d6a-dffb-4be3-a7c9-5724c0a71d0d" providerId="ADAL" clId="{D5BBBA40-9E6A-437A-804F-AF29F33E18D7}" dt="2023-03-30T15:21:32.660" v="10564" actId="1076"/>
          <ac:spMkLst>
            <pc:docMk/>
            <pc:sldMk cId="3210375894" sldId="383"/>
            <ac:spMk id="2" creationId="{8505C86B-46F7-1848-CC0A-34B455911B5A}"/>
          </ac:spMkLst>
        </pc:spChg>
        <pc:graphicFrameChg chg="mod modGraphic">
          <ac:chgData name="Claire Theobald" userId="e5e96d6a-dffb-4be3-a7c9-5724c0a71d0d" providerId="ADAL" clId="{D5BBBA40-9E6A-437A-804F-AF29F33E18D7}" dt="2023-03-30T15:21:51.332" v="10566" actId="1076"/>
          <ac:graphicFrameMkLst>
            <pc:docMk/>
            <pc:sldMk cId="3210375894" sldId="383"/>
            <ac:graphicFrameMk id="3" creationId="{4F3991B4-25FE-B555-8D34-F82DC1FC87BF}"/>
          </ac:graphicFrameMkLst>
        </pc:graphicFrameChg>
      </pc:sldChg>
      <pc:sldChg chg="addSp delSp modSp mod delAnim modAnim">
        <pc:chgData name="Claire Theobald" userId="e5e96d6a-dffb-4be3-a7c9-5724c0a71d0d" providerId="ADAL" clId="{D5BBBA40-9E6A-437A-804F-AF29F33E18D7}" dt="2023-04-01T15:31:55.966" v="14002" actId="20577"/>
        <pc:sldMkLst>
          <pc:docMk/>
          <pc:sldMk cId="2246482986" sldId="384"/>
        </pc:sldMkLst>
        <pc:spChg chg="mod">
          <ac:chgData name="Claire Theobald" userId="e5e96d6a-dffb-4be3-a7c9-5724c0a71d0d" providerId="ADAL" clId="{D5BBBA40-9E6A-437A-804F-AF29F33E18D7}" dt="2023-03-30T17:25:43.123" v="11971" actId="1076"/>
          <ac:spMkLst>
            <pc:docMk/>
            <pc:sldMk cId="2246482986" sldId="384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3-30T17:25:51.500" v="11975" actId="1076"/>
          <ac:spMkLst>
            <pc:docMk/>
            <pc:sldMk cId="2246482986" sldId="384"/>
            <ac:spMk id="3" creationId="{5A60ABC1-9835-A65B-80F3-468C4ECF20BD}"/>
          </ac:spMkLst>
        </pc:spChg>
        <pc:spChg chg="add mod">
          <ac:chgData name="Claire Theobald" userId="e5e96d6a-dffb-4be3-a7c9-5724c0a71d0d" providerId="ADAL" clId="{D5BBBA40-9E6A-437A-804F-AF29F33E18D7}" dt="2023-03-30T17:25:53.251" v="11976" actId="1076"/>
          <ac:spMkLst>
            <pc:docMk/>
            <pc:sldMk cId="2246482986" sldId="384"/>
            <ac:spMk id="4" creationId="{D47433AF-574A-4D6E-C426-9A63B2426A58}"/>
          </ac:spMkLst>
        </pc:spChg>
        <pc:spChg chg="add del mod">
          <ac:chgData name="Claire Theobald" userId="e5e96d6a-dffb-4be3-a7c9-5724c0a71d0d" providerId="ADAL" clId="{D5BBBA40-9E6A-437A-804F-AF29F33E18D7}" dt="2023-03-30T15:24:09.615" v="10620" actId="478"/>
          <ac:spMkLst>
            <pc:docMk/>
            <pc:sldMk cId="2246482986" sldId="384"/>
            <ac:spMk id="5" creationId="{95D8BEBB-172F-A140-B81F-AA09448C98C1}"/>
          </ac:spMkLst>
        </pc:spChg>
        <pc:spChg chg="add mod">
          <ac:chgData name="Claire Theobald" userId="e5e96d6a-dffb-4be3-a7c9-5724c0a71d0d" providerId="ADAL" clId="{D5BBBA40-9E6A-437A-804F-AF29F33E18D7}" dt="2023-03-30T17:25:47.573" v="11973" actId="1076"/>
          <ac:spMkLst>
            <pc:docMk/>
            <pc:sldMk cId="2246482986" sldId="384"/>
            <ac:spMk id="6" creationId="{6792A018-3155-8F55-EF97-F631BD3A2E78}"/>
          </ac:spMkLst>
        </pc:spChg>
        <pc:spChg chg="add mod">
          <ac:chgData name="Claire Theobald" userId="e5e96d6a-dffb-4be3-a7c9-5724c0a71d0d" providerId="ADAL" clId="{D5BBBA40-9E6A-437A-804F-AF29F33E18D7}" dt="2023-04-01T15:31:55.966" v="14002" actId="20577"/>
          <ac:spMkLst>
            <pc:docMk/>
            <pc:sldMk cId="2246482986" sldId="384"/>
            <ac:spMk id="7" creationId="{13BECF47-A274-4CC2-FAF1-54ABA2940FC1}"/>
          </ac:spMkLst>
        </pc:spChg>
        <pc:spChg chg="add del mod">
          <ac:chgData name="Claire Theobald" userId="e5e96d6a-dffb-4be3-a7c9-5724c0a71d0d" providerId="ADAL" clId="{D5BBBA40-9E6A-437A-804F-AF29F33E18D7}" dt="2023-03-30T15:28:13.192" v="10815" actId="478"/>
          <ac:spMkLst>
            <pc:docMk/>
            <pc:sldMk cId="2246482986" sldId="384"/>
            <ac:spMk id="7" creationId="{F632EACC-CD0E-1CF5-657B-A1F7B3B50010}"/>
          </ac:spMkLst>
        </pc:spChg>
        <pc:spChg chg="del">
          <ac:chgData name="Claire Theobald" userId="e5e96d6a-dffb-4be3-a7c9-5724c0a71d0d" providerId="ADAL" clId="{D5BBBA40-9E6A-437A-804F-AF29F33E18D7}" dt="2023-03-30T15:23:01.933" v="10570" actId="478"/>
          <ac:spMkLst>
            <pc:docMk/>
            <pc:sldMk cId="2246482986" sldId="384"/>
            <ac:spMk id="9" creationId="{1A881638-EEEF-3A83-5F5E-C729F548D122}"/>
          </ac:spMkLst>
        </pc:spChg>
        <pc:spChg chg="mod">
          <ac:chgData name="Claire Theobald" userId="e5e96d6a-dffb-4be3-a7c9-5724c0a71d0d" providerId="ADAL" clId="{D5BBBA40-9E6A-437A-804F-AF29F33E18D7}" dt="2023-03-30T17:25:49.684" v="11974" actId="1076"/>
          <ac:spMkLst>
            <pc:docMk/>
            <pc:sldMk cId="2246482986" sldId="384"/>
            <ac:spMk id="11" creationId="{FBC2C201-2496-E956-2ED0-8F1F08FF5727}"/>
          </ac:spMkLst>
        </pc:spChg>
        <pc:spChg chg="del">
          <ac:chgData name="Claire Theobald" userId="e5e96d6a-dffb-4be3-a7c9-5724c0a71d0d" providerId="ADAL" clId="{D5BBBA40-9E6A-437A-804F-AF29F33E18D7}" dt="2023-03-30T15:23:04.486" v="10572" actId="478"/>
          <ac:spMkLst>
            <pc:docMk/>
            <pc:sldMk cId="2246482986" sldId="384"/>
            <ac:spMk id="15" creationId="{E6981416-93CD-65F5-C161-4FFE8A5802F6}"/>
          </ac:spMkLst>
        </pc:spChg>
        <pc:spChg chg="del">
          <ac:chgData name="Claire Theobald" userId="e5e96d6a-dffb-4be3-a7c9-5724c0a71d0d" providerId="ADAL" clId="{D5BBBA40-9E6A-437A-804F-AF29F33E18D7}" dt="2023-03-30T15:23:05.848" v="10573" actId="478"/>
          <ac:spMkLst>
            <pc:docMk/>
            <pc:sldMk cId="2246482986" sldId="384"/>
            <ac:spMk id="18" creationId="{1B8C3C25-BDA9-4CC3-F2C1-387736D95DA2}"/>
          </ac:spMkLst>
        </pc:spChg>
        <pc:graphicFrameChg chg="add mod modGraphic">
          <ac:chgData name="Claire Theobald" userId="e5e96d6a-dffb-4be3-a7c9-5724c0a71d0d" providerId="ADAL" clId="{D5BBBA40-9E6A-437A-804F-AF29F33E18D7}" dt="2023-03-30T17:26:40.364" v="11984" actId="1076"/>
          <ac:graphicFrameMkLst>
            <pc:docMk/>
            <pc:sldMk cId="2246482986" sldId="384"/>
            <ac:graphicFrameMk id="5" creationId="{2E0AEA68-0111-955A-A0D9-6EEE6D375161}"/>
          </ac:graphicFrameMkLst>
        </pc:graphicFrameChg>
        <pc:graphicFrameChg chg="del">
          <ac:chgData name="Claire Theobald" userId="e5e96d6a-dffb-4be3-a7c9-5724c0a71d0d" providerId="ADAL" clId="{D5BBBA40-9E6A-437A-804F-AF29F33E18D7}" dt="2023-03-30T16:18:14.407" v="11582" actId="478"/>
          <ac:graphicFrameMkLst>
            <pc:docMk/>
            <pc:sldMk cId="2246482986" sldId="384"/>
            <ac:graphicFrameMk id="8" creationId="{0B8A865A-D685-C1EB-A069-92902EC684A0}"/>
          </ac:graphicFrameMkLst>
        </pc:graphicFrameChg>
      </pc:sldChg>
      <pc:sldChg chg="delSp modSp del mod delAnim">
        <pc:chgData name="Claire Theobald" userId="e5e96d6a-dffb-4be3-a7c9-5724c0a71d0d" providerId="ADAL" clId="{D5BBBA40-9E6A-437A-804F-AF29F33E18D7}" dt="2023-03-30T15:21:41.825" v="10565" actId="47"/>
        <pc:sldMkLst>
          <pc:docMk/>
          <pc:sldMk cId="3756121917" sldId="384"/>
        </pc:sldMkLst>
        <pc:spChg chg="del">
          <ac:chgData name="Claire Theobald" userId="e5e96d6a-dffb-4be3-a7c9-5724c0a71d0d" providerId="ADAL" clId="{D5BBBA40-9E6A-437A-804F-AF29F33E18D7}" dt="2023-03-30T15:19:09.313" v="10527" actId="478"/>
          <ac:spMkLst>
            <pc:docMk/>
            <pc:sldMk cId="3756121917" sldId="384"/>
            <ac:spMk id="9" creationId="{1A881638-EEEF-3A83-5F5E-C729F548D122}"/>
          </ac:spMkLst>
        </pc:spChg>
        <pc:spChg chg="mod">
          <ac:chgData name="Claire Theobald" userId="e5e96d6a-dffb-4be3-a7c9-5724c0a71d0d" providerId="ADAL" clId="{D5BBBA40-9E6A-437A-804F-AF29F33E18D7}" dt="2023-03-30T15:19:30.614" v="10547" actId="20577"/>
          <ac:spMkLst>
            <pc:docMk/>
            <pc:sldMk cId="3756121917" sldId="384"/>
            <ac:spMk id="11" creationId="{FBC2C201-2496-E956-2ED0-8F1F08FF5727}"/>
          </ac:spMkLst>
        </pc:spChg>
      </pc:sldChg>
      <pc:sldChg chg="addSp delSp modSp del mod ord">
        <pc:chgData name="Claire Theobald" userId="e5e96d6a-dffb-4be3-a7c9-5724c0a71d0d" providerId="ADAL" clId="{D5BBBA40-9E6A-437A-804F-AF29F33E18D7}" dt="2023-03-30T16:32:48.562" v="11699" actId="47"/>
        <pc:sldMkLst>
          <pc:docMk/>
          <pc:sldMk cId="1893369370" sldId="385"/>
        </pc:sldMkLst>
        <pc:graphicFrameChg chg="add del mod modGraphic">
          <ac:chgData name="Claire Theobald" userId="e5e96d6a-dffb-4be3-a7c9-5724c0a71d0d" providerId="ADAL" clId="{D5BBBA40-9E6A-437A-804F-AF29F33E18D7}" dt="2023-03-30T15:42:31.928" v="10965" actId="478"/>
          <ac:graphicFrameMkLst>
            <pc:docMk/>
            <pc:sldMk cId="1893369370" sldId="385"/>
            <ac:graphicFrameMk id="4" creationId="{594AE103-5506-A1B2-815A-AFC75CEBC496}"/>
          </ac:graphicFrameMkLst>
        </pc:graphicFrameChg>
      </pc:sldChg>
      <pc:sldChg chg="addSp delSp modSp del mod delAnim modAnim">
        <pc:chgData name="Claire Theobald" userId="e5e96d6a-dffb-4be3-a7c9-5724c0a71d0d" providerId="ADAL" clId="{D5BBBA40-9E6A-437A-804F-AF29F33E18D7}" dt="2023-03-30T16:17:58.262" v="11567" actId="47"/>
        <pc:sldMkLst>
          <pc:docMk/>
          <pc:sldMk cId="3303493623" sldId="386"/>
        </pc:sldMkLst>
        <pc:spChg chg="mod">
          <ac:chgData name="Claire Theobald" userId="e5e96d6a-dffb-4be3-a7c9-5724c0a71d0d" providerId="ADAL" clId="{D5BBBA40-9E6A-437A-804F-AF29F33E18D7}" dt="2023-03-30T15:40:54.640" v="10922" actId="1076"/>
          <ac:spMkLst>
            <pc:docMk/>
            <pc:sldMk cId="3303493623" sldId="386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3-30T15:39:26.162" v="10896" actId="478"/>
          <ac:spMkLst>
            <pc:docMk/>
            <pc:sldMk cId="3303493623" sldId="386"/>
            <ac:spMk id="3" creationId="{5A60ABC1-9835-A65B-80F3-468C4ECF20BD}"/>
          </ac:spMkLst>
        </pc:spChg>
        <pc:spChg chg="del">
          <ac:chgData name="Claire Theobald" userId="e5e96d6a-dffb-4be3-a7c9-5724c0a71d0d" providerId="ADAL" clId="{D5BBBA40-9E6A-437A-804F-AF29F33E18D7}" dt="2023-03-30T15:39:28.298" v="10898" actId="478"/>
          <ac:spMkLst>
            <pc:docMk/>
            <pc:sldMk cId="3303493623" sldId="386"/>
            <ac:spMk id="4" creationId="{D47433AF-574A-4D6E-C426-9A63B2426A58}"/>
          </ac:spMkLst>
        </pc:spChg>
        <pc:spChg chg="del">
          <ac:chgData name="Claire Theobald" userId="e5e96d6a-dffb-4be3-a7c9-5724c0a71d0d" providerId="ADAL" clId="{D5BBBA40-9E6A-437A-804F-AF29F33E18D7}" dt="2023-03-30T15:39:24.879" v="10895" actId="478"/>
          <ac:spMkLst>
            <pc:docMk/>
            <pc:sldMk cId="3303493623" sldId="386"/>
            <ac:spMk id="6" creationId="{6792A018-3155-8F55-EF97-F631BD3A2E78}"/>
          </ac:spMkLst>
        </pc:spChg>
        <pc:spChg chg="add mod">
          <ac:chgData name="Claire Theobald" userId="e5e96d6a-dffb-4be3-a7c9-5724c0a71d0d" providerId="ADAL" clId="{D5BBBA40-9E6A-437A-804F-AF29F33E18D7}" dt="2023-03-30T16:01:05.394" v="11320" actId="20577"/>
          <ac:spMkLst>
            <pc:docMk/>
            <pc:sldMk cId="3303493623" sldId="386"/>
            <ac:spMk id="7" creationId="{9B860711-0826-27BD-E627-315A340F37C3}"/>
          </ac:spMkLst>
        </pc:spChg>
        <pc:spChg chg="add del mod ord">
          <ac:chgData name="Claire Theobald" userId="e5e96d6a-dffb-4be3-a7c9-5724c0a71d0d" providerId="ADAL" clId="{D5BBBA40-9E6A-437A-804F-AF29F33E18D7}" dt="2023-03-30T15:53:47.993" v="11303" actId="478"/>
          <ac:spMkLst>
            <pc:docMk/>
            <pc:sldMk cId="3303493623" sldId="386"/>
            <ac:spMk id="10" creationId="{B178EFD8-FBB6-3F71-3655-E9BF4AB26FCF}"/>
          </ac:spMkLst>
        </pc:spChg>
        <pc:spChg chg="del">
          <ac:chgData name="Claire Theobald" userId="e5e96d6a-dffb-4be3-a7c9-5724c0a71d0d" providerId="ADAL" clId="{D5BBBA40-9E6A-437A-804F-AF29F33E18D7}" dt="2023-03-30T15:39:27.221" v="10897" actId="478"/>
          <ac:spMkLst>
            <pc:docMk/>
            <pc:sldMk cId="3303493623" sldId="386"/>
            <ac:spMk id="11" creationId="{FBC2C201-2496-E956-2ED0-8F1F08FF5727}"/>
          </ac:spMkLst>
        </pc:spChg>
        <pc:spChg chg="add mod">
          <ac:chgData name="Claire Theobald" userId="e5e96d6a-dffb-4be3-a7c9-5724c0a71d0d" providerId="ADAL" clId="{D5BBBA40-9E6A-437A-804F-AF29F33E18D7}" dt="2023-03-30T15:54:49.710" v="11317" actId="113"/>
          <ac:spMkLst>
            <pc:docMk/>
            <pc:sldMk cId="3303493623" sldId="386"/>
            <ac:spMk id="12" creationId="{47ADD8B8-2AEF-F0FE-85BE-4B5685DC3222}"/>
          </ac:spMkLst>
        </pc:spChg>
        <pc:spChg chg="add mod">
          <ac:chgData name="Claire Theobald" userId="e5e96d6a-dffb-4be3-a7c9-5724c0a71d0d" providerId="ADAL" clId="{D5BBBA40-9E6A-437A-804F-AF29F33E18D7}" dt="2023-03-30T15:53:32.947" v="11300" actId="14100"/>
          <ac:spMkLst>
            <pc:docMk/>
            <pc:sldMk cId="3303493623" sldId="386"/>
            <ac:spMk id="13" creationId="{BCC81210-34E8-F8D6-A355-5E71F2837714}"/>
          </ac:spMkLst>
        </pc:spChg>
        <pc:graphicFrameChg chg="add mod modGraphic">
          <ac:chgData name="Claire Theobald" userId="e5e96d6a-dffb-4be3-a7c9-5724c0a71d0d" providerId="ADAL" clId="{D5BBBA40-9E6A-437A-804F-AF29F33E18D7}" dt="2023-03-30T16:01:03.243" v="11318" actId="1076"/>
          <ac:graphicFrameMkLst>
            <pc:docMk/>
            <pc:sldMk cId="3303493623" sldId="386"/>
            <ac:graphicFrameMk id="5" creationId="{FB23E1DC-F57F-7728-54B8-BCF7C16C3941}"/>
          </ac:graphicFrameMkLst>
        </pc:graphicFrameChg>
        <pc:graphicFrameChg chg="mod modGraphic">
          <ac:chgData name="Claire Theobald" userId="e5e96d6a-dffb-4be3-a7c9-5724c0a71d0d" providerId="ADAL" clId="{D5BBBA40-9E6A-437A-804F-AF29F33E18D7}" dt="2023-03-30T15:53:03.993" v="11284" actId="1076"/>
          <ac:graphicFrameMkLst>
            <pc:docMk/>
            <pc:sldMk cId="3303493623" sldId="386"/>
            <ac:graphicFrameMk id="8" creationId="{0B8A865A-D685-C1EB-A069-92902EC684A0}"/>
          </ac:graphicFrameMkLst>
        </pc:graphicFrameChg>
      </pc:sldChg>
      <pc:sldChg chg="modSp mod modAnim">
        <pc:chgData name="Claire Theobald" userId="e5e96d6a-dffb-4be3-a7c9-5724c0a71d0d" providerId="ADAL" clId="{D5BBBA40-9E6A-437A-804F-AF29F33E18D7}" dt="2023-04-01T14:20:00.518" v="12847" actId="20577"/>
        <pc:sldMkLst>
          <pc:docMk/>
          <pc:sldMk cId="21429254" sldId="387"/>
        </pc:sldMkLst>
        <pc:spChg chg="mod">
          <ac:chgData name="Claire Theobald" userId="e5e96d6a-dffb-4be3-a7c9-5724c0a71d0d" providerId="ADAL" clId="{D5BBBA40-9E6A-437A-804F-AF29F33E18D7}" dt="2023-03-30T16:21:15.347" v="11631" actId="1076"/>
          <ac:spMkLst>
            <pc:docMk/>
            <pc:sldMk cId="21429254" sldId="387"/>
            <ac:spMk id="2" creationId="{00000000-0000-0000-0000-000000000000}"/>
          </ac:spMkLst>
        </pc:spChg>
        <pc:spChg chg="mod">
          <ac:chgData name="Claire Theobald" userId="e5e96d6a-dffb-4be3-a7c9-5724c0a71d0d" providerId="ADAL" clId="{D5BBBA40-9E6A-437A-804F-AF29F33E18D7}" dt="2023-03-31T15:48:40.806" v="12407" actId="20577"/>
          <ac:spMkLst>
            <pc:docMk/>
            <pc:sldMk cId="21429254" sldId="387"/>
            <ac:spMk id="7" creationId="{9B860711-0826-27BD-E627-315A340F37C3}"/>
          </ac:spMkLst>
        </pc:spChg>
        <pc:spChg chg="mod">
          <ac:chgData name="Claire Theobald" userId="e5e96d6a-dffb-4be3-a7c9-5724c0a71d0d" providerId="ADAL" clId="{D5BBBA40-9E6A-437A-804F-AF29F33E18D7}" dt="2023-04-01T14:20:00.518" v="12847" actId="20577"/>
          <ac:spMkLst>
            <pc:docMk/>
            <pc:sldMk cId="21429254" sldId="387"/>
            <ac:spMk id="12" creationId="{47ADD8B8-2AEF-F0FE-85BE-4B5685DC3222}"/>
          </ac:spMkLst>
        </pc:spChg>
        <pc:spChg chg="mod">
          <ac:chgData name="Claire Theobald" userId="e5e96d6a-dffb-4be3-a7c9-5724c0a71d0d" providerId="ADAL" clId="{D5BBBA40-9E6A-437A-804F-AF29F33E18D7}" dt="2023-03-30T16:15:05.121" v="11493" actId="20577"/>
          <ac:spMkLst>
            <pc:docMk/>
            <pc:sldMk cId="21429254" sldId="387"/>
            <ac:spMk id="13" creationId="{BCC81210-34E8-F8D6-A355-5E71F2837714}"/>
          </ac:spMkLst>
        </pc:spChg>
        <pc:graphicFrameChg chg="mod">
          <ac:chgData name="Claire Theobald" userId="e5e96d6a-dffb-4be3-a7c9-5724c0a71d0d" providerId="ADAL" clId="{D5BBBA40-9E6A-437A-804F-AF29F33E18D7}" dt="2023-03-31T16:10:10.235" v="12411" actId="1076"/>
          <ac:graphicFrameMkLst>
            <pc:docMk/>
            <pc:sldMk cId="21429254" sldId="387"/>
            <ac:graphicFrameMk id="5" creationId="{FB23E1DC-F57F-7728-54B8-BCF7C16C3941}"/>
          </ac:graphicFrameMkLst>
        </pc:graphicFrameChg>
        <pc:graphicFrameChg chg="modGraphic">
          <ac:chgData name="Claire Theobald" userId="e5e96d6a-dffb-4be3-a7c9-5724c0a71d0d" providerId="ADAL" clId="{D5BBBA40-9E6A-437A-804F-AF29F33E18D7}" dt="2023-03-30T16:17:35.538" v="11566" actId="20577"/>
          <ac:graphicFrameMkLst>
            <pc:docMk/>
            <pc:sldMk cId="21429254" sldId="387"/>
            <ac:graphicFrameMk id="8" creationId="{0B8A865A-D685-C1EB-A069-92902EC684A0}"/>
          </ac:graphicFrameMkLst>
        </pc:graphicFrameChg>
      </pc:sldChg>
      <pc:sldChg chg="addSp delSp modSp mod delAnim modAnim">
        <pc:chgData name="Claire Theobald" userId="e5e96d6a-dffb-4be3-a7c9-5724c0a71d0d" providerId="ADAL" clId="{D5BBBA40-9E6A-437A-804F-AF29F33E18D7}" dt="2023-04-01T14:33:38.335" v="13265" actId="20577"/>
        <pc:sldMkLst>
          <pc:docMk/>
          <pc:sldMk cId="607506023" sldId="388"/>
        </pc:sldMkLst>
        <pc:spChg chg="mod">
          <ac:chgData name="Claire Theobald" userId="e5e96d6a-dffb-4be3-a7c9-5724c0a71d0d" providerId="ADAL" clId="{D5BBBA40-9E6A-437A-804F-AF29F33E18D7}" dt="2023-04-01T13:47:33.982" v="12805" actId="1076"/>
          <ac:spMkLst>
            <pc:docMk/>
            <pc:sldMk cId="607506023" sldId="388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4-01T12:19:06.394" v="12425" actId="478"/>
          <ac:spMkLst>
            <pc:docMk/>
            <pc:sldMk cId="607506023" sldId="388"/>
            <ac:spMk id="3" creationId="{5A60ABC1-9835-A65B-80F3-468C4ECF20BD}"/>
          </ac:spMkLst>
        </pc:spChg>
        <pc:spChg chg="del">
          <ac:chgData name="Claire Theobald" userId="e5e96d6a-dffb-4be3-a7c9-5724c0a71d0d" providerId="ADAL" clId="{D5BBBA40-9E6A-437A-804F-AF29F33E18D7}" dt="2023-04-01T12:19:07.689" v="12426" actId="478"/>
          <ac:spMkLst>
            <pc:docMk/>
            <pc:sldMk cId="607506023" sldId="388"/>
            <ac:spMk id="4" creationId="{D47433AF-574A-4D6E-C426-9A63B2426A58}"/>
          </ac:spMkLst>
        </pc:spChg>
        <pc:spChg chg="del">
          <ac:chgData name="Claire Theobald" userId="e5e96d6a-dffb-4be3-a7c9-5724c0a71d0d" providerId="ADAL" clId="{D5BBBA40-9E6A-437A-804F-AF29F33E18D7}" dt="2023-04-01T12:19:04.408" v="12423" actId="478"/>
          <ac:spMkLst>
            <pc:docMk/>
            <pc:sldMk cId="607506023" sldId="388"/>
            <ac:spMk id="6" creationId="{6792A018-3155-8F55-EF97-F631BD3A2E78}"/>
          </ac:spMkLst>
        </pc:spChg>
        <pc:spChg chg="del">
          <ac:chgData name="Claire Theobald" userId="e5e96d6a-dffb-4be3-a7c9-5724c0a71d0d" providerId="ADAL" clId="{D5BBBA40-9E6A-437A-804F-AF29F33E18D7}" dt="2023-04-01T12:19:09.671" v="12427" actId="478"/>
          <ac:spMkLst>
            <pc:docMk/>
            <pc:sldMk cId="607506023" sldId="388"/>
            <ac:spMk id="7" creationId="{13BECF47-A274-4CC2-FAF1-54ABA2940FC1}"/>
          </ac:spMkLst>
        </pc:spChg>
        <pc:spChg chg="del">
          <ac:chgData name="Claire Theobald" userId="e5e96d6a-dffb-4be3-a7c9-5724c0a71d0d" providerId="ADAL" clId="{D5BBBA40-9E6A-437A-804F-AF29F33E18D7}" dt="2023-04-01T12:19:05.757" v="12424" actId="478"/>
          <ac:spMkLst>
            <pc:docMk/>
            <pc:sldMk cId="607506023" sldId="388"/>
            <ac:spMk id="11" creationId="{FBC2C201-2496-E956-2ED0-8F1F08FF5727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13" creationId="{5EA5D25C-DAFF-83B5-C038-C436CA762CE8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14" creationId="{BAC23B85-2994-EC4F-4786-85DFCD0F3344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15" creationId="{83DBC3F9-C197-F566-FFD1-00DE7F63B6FB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16" creationId="{9A7FF444-BAF0-9E17-8207-536FA856689F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17" creationId="{85EB06A7-52F6-E2B5-5AF7-878620ECEC80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18" creationId="{7BA173BC-7832-E5FD-E379-F72D92CE8C87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19" creationId="{2C1D7527-7812-47AB-7396-ABC995BA3ABB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20" creationId="{711A21BA-469B-5D22-A1DC-58C232607591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21" creationId="{3CD9672A-FFF1-5286-3812-4E04F5E6656A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22" creationId="{91A0033E-CE77-7FC3-E149-F6A68C1C9257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23" creationId="{AB9D8130-E0A0-1F90-6857-76A4B095F371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24" creationId="{20C7FEED-86A6-6E24-F45A-1785954838A2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25" creationId="{713F0111-5791-720B-6C1B-EFBF76E97EAE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26" creationId="{8D34105F-DF46-7B78-B721-E0FE08593CAF}"/>
          </ac:spMkLst>
        </pc:spChg>
        <pc:spChg chg="add mod">
          <ac:chgData name="Claire Theobald" userId="e5e96d6a-dffb-4be3-a7c9-5724c0a71d0d" providerId="ADAL" clId="{D5BBBA40-9E6A-437A-804F-AF29F33E18D7}" dt="2023-04-01T13:47:47.089" v="12806" actId="1076"/>
          <ac:spMkLst>
            <pc:docMk/>
            <pc:sldMk cId="607506023" sldId="388"/>
            <ac:spMk id="27" creationId="{95A89AA1-88C8-0878-E1BE-99298EC133D2}"/>
          </ac:spMkLst>
        </pc:spChg>
        <pc:spChg chg="add mod">
          <ac:chgData name="Claire Theobald" userId="e5e96d6a-dffb-4be3-a7c9-5724c0a71d0d" providerId="ADAL" clId="{D5BBBA40-9E6A-437A-804F-AF29F33E18D7}" dt="2023-04-01T13:48:03.224" v="12811" actId="113"/>
          <ac:spMkLst>
            <pc:docMk/>
            <pc:sldMk cId="607506023" sldId="388"/>
            <ac:spMk id="28" creationId="{815FF8BE-57B5-2C16-E614-89332995D615}"/>
          </ac:spMkLst>
        </pc:spChg>
        <pc:graphicFrameChg chg="mod modGraphic">
          <ac:chgData name="Claire Theobald" userId="e5e96d6a-dffb-4be3-a7c9-5724c0a71d0d" providerId="ADAL" clId="{D5BBBA40-9E6A-437A-804F-AF29F33E18D7}" dt="2023-04-01T14:33:38.335" v="13265" actId="20577"/>
          <ac:graphicFrameMkLst>
            <pc:docMk/>
            <pc:sldMk cId="607506023" sldId="388"/>
            <ac:graphicFrameMk id="5" creationId="{2E0AEA68-0111-955A-A0D9-6EEE6D375161}"/>
          </ac:graphicFrameMkLst>
        </pc:graphicFrameChg>
        <pc:graphicFrameChg chg="add del mod">
          <ac:chgData name="Claire Theobald" userId="e5e96d6a-dffb-4be3-a7c9-5724c0a71d0d" providerId="ADAL" clId="{D5BBBA40-9E6A-437A-804F-AF29F33E18D7}" dt="2023-04-01T13:29:37.099" v="12512" actId="478"/>
          <ac:graphicFrameMkLst>
            <pc:docMk/>
            <pc:sldMk cId="607506023" sldId="388"/>
            <ac:graphicFrameMk id="8" creationId="{9EC9F2EA-DE16-84FB-C0B9-E7E11DC4E521}"/>
          </ac:graphicFrameMkLst>
        </pc:graphicFrameChg>
        <pc:graphicFrameChg chg="add del mod">
          <ac:chgData name="Claire Theobald" userId="e5e96d6a-dffb-4be3-a7c9-5724c0a71d0d" providerId="ADAL" clId="{D5BBBA40-9E6A-437A-804F-AF29F33E18D7}" dt="2023-04-01T13:29:41.625" v="12514"/>
          <ac:graphicFrameMkLst>
            <pc:docMk/>
            <pc:sldMk cId="607506023" sldId="388"/>
            <ac:graphicFrameMk id="9" creationId="{B6B4E0F5-7535-688E-A87F-FE62F903219B}"/>
          </ac:graphicFrameMkLst>
        </pc:graphicFrameChg>
        <pc:graphicFrameChg chg="add del mod modGraphic">
          <ac:chgData name="Claire Theobald" userId="e5e96d6a-dffb-4be3-a7c9-5724c0a71d0d" providerId="ADAL" clId="{D5BBBA40-9E6A-437A-804F-AF29F33E18D7}" dt="2023-04-01T13:30:54.327" v="12530" actId="478"/>
          <ac:graphicFrameMkLst>
            <pc:docMk/>
            <pc:sldMk cId="607506023" sldId="388"/>
            <ac:graphicFrameMk id="10" creationId="{9C50224E-559B-634C-95AE-C60FA7BA4F1F}"/>
          </ac:graphicFrameMkLst>
        </pc:graphicFrameChg>
        <pc:graphicFrameChg chg="add mod modGraphic">
          <ac:chgData name="Claire Theobald" userId="e5e96d6a-dffb-4be3-a7c9-5724c0a71d0d" providerId="ADAL" clId="{D5BBBA40-9E6A-437A-804F-AF29F33E18D7}" dt="2023-04-01T14:21:19.338" v="12849" actId="207"/>
          <ac:graphicFrameMkLst>
            <pc:docMk/>
            <pc:sldMk cId="607506023" sldId="388"/>
            <ac:graphicFrameMk id="12" creationId="{5B207C86-3EBD-76B5-5FB5-AD6A0E8E842A}"/>
          </ac:graphicFrameMkLst>
        </pc:graphicFrameChg>
      </pc:sldChg>
      <pc:sldChg chg="addSp delSp modSp mod delAnim modAnim">
        <pc:chgData name="Claire Theobald" userId="e5e96d6a-dffb-4be3-a7c9-5724c0a71d0d" providerId="ADAL" clId="{D5BBBA40-9E6A-437A-804F-AF29F33E18D7}" dt="2023-04-02T09:39:28.817" v="16466"/>
        <pc:sldMkLst>
          <pc:docMk/>
          <pc:sldMk cId="391944707" sldId="389"/>
        </pc:sldMkLst>
        <pc:spChg chg="mod">
          <ac:chgData name="Claire Theobald" userId="e5e96d6a-dffb-4be3-a7c9-5724c0a71d0d" providerId="ADAL" clId="{D5BBBA40-9E6A-437A-804F-AF29F33E18D7}" dt="2023-04-01T14:25:26.373" v="13083" actId="1076"/>
          <ac:spMkLst>
            <pc:docMk/>
            <pc:sldMk cId="391944707" sldId="389"/>
            <ac:spMk id="2" creationId="{00000000-0000-0000-0000-000000000000}"/>
          </ac:spMkLst>
        </pc:spChg>
        <pc:spChg chg="add mod">
          <ac:chgData name="Claire Theobald" userId="e5e96d6a-dffb-4be3-a7c9-5724c0a71d0d" providerId="ADAL" clId="{D5BBBA40-9E6A-437A-804F-AF29F33E18D7}" dt="2023-04-01T16:10:48.095" v="14044" actId="14100"/>
          <ac:spMkLst>
            <pc:docMk/>
            <pc:sldMk cId="391944707" sldId="389"/>
            <ac:spMk id="4" creationId="{68515678-D584-A7E0-B061-56D4704758C8}"/>
          </ac:spMkLst>
        </pc:spChg>
        <pc:spChg chg="del">
          <ac:chgData name="Claire Theobald" userId="e5e96d6a-dffb-4be3-a7c9-5724c0a71d0d" providerId="ADAL" clId="{D5BBBA40-9E6A-437A-804F-AF29F33E18D7}" dt="2023-04-01T14:22:51.058" v="12863" actId="478"/>
          <ac:spMkLst>
            <pc:docMk/>
            <pc:sldMk cId="391944707" sldId="389"/>
            <ac:spMk id="13" creationId="{5EA5D25C-DAFF-83B5-C038-C436CA762CE8}"/>
          </ac:spMkLst>
        </pc:spChg>
        <pc:spChg chg="del">
          <ac:chgData name="Claire Theobald" userId="e5e96d6a-dffb-4be3-a7c9-5724c0a71d0d" providerId="ADAL" clId="{D5BBBA40-9E6A-437A-804F-AF29F33E18D7}" dt="2023-04-01T14:22:51.722" v="12864" actId="478"/>
          <ac:spMkLst>
            <pc:docMk/>
            <pc:sldMk cId="391944707" sldId="389"/>
            <ac:spMk id="14" creationId="{BAC23B85-2994-EC4F-4786-85DFCD0F3344}"/>
          </ac:spMkLst>
        </pc:spChg>
        <pc:spChg chg="del">
          <ac:chgData name="Claire Theobald" userId="e5e96d6a-dffb-4be3-a7c9-5724c0a71d0d" providerId="ADAL" clId="{D5BBBA40-9E6A-437A-804F-AF29F33E18D7}" dt="2023-04-01T14:22:52.544" v="12865" actId="478"/>
          <ac:spMkLst>
            <pc:docMk/>
            <pc:sldMk cId="391944707" sldId="389"/>
            <ac:spMk id="15" creationId="{83DBC3F9-C197-F566-FFD1-00DE7F63B6FB}"/>
          </ac:spMkLst>
        </pc:spChg>
        <pc:spChg chg="del">
          <ac:chgData name="Claire Theobald" userId="e5e96d6a-dffb-4be3-a7c9-5724c0a71d0d" providerId="ADAL" clId="{D5BBBA40-9E6A-437A-804F-AF29F33E18D7}" dt="2023-04-01T14:22:53.863" v="12867" actId="478"/>
          <ac:spMkLst>
            <pc:docMk/>
            <pc:sldMk cId="391944707" sldId="389"/>
            <ac:spMk id="16" creationId="{9A7FF444-BAF0-9E17-8207-536FA856689F}"/>
          </ac:spMkLst>
        </pc:spChg>
        <pc:spChg chg="del">
          <ac:chgData name="Claire Theobald" userId="e5e96d6a-dffb-4be3-a7c9-5724c0a71d0d" providerId="ADAL" clId="{D5BBBA40-9E6A-437A-804F-AF29F33E18D7}" dt="2023-04-01T14:22:52.996" v="12866" actId="478"/>
          <ac:spMkLst>
            <pc:docMk/>
            <pc:sldMk cId="391944707" sldId="389"/>
            <ac:spMk id="17" creationId="{85EB06A7-52F6-E2B5-5AF7-878620ECEC80}"/>
          </ac:spMkLst>
        </pc:spChg>
        <pc:spChg chg="del">
          <ac:chgData name="Claire Theobald" userId="e5e96d6a-dffb-4be3-a7c9-5724c0a71d0d" providerId="ADAL" clId="{D5BBBA40-9E6A-437A-804F-AF29F33E18D7}" dt="2023-04-01T14:22:18.732" v="12851" actId="478"/>
          <ac:spMkLst>
            <pc:docMk/>
            <pc:sldMk cId="391944707" sldId="389"/>
            <ac:spMk id="18" creationId="{7BA173BC-7832-E5FD-E379-F72D92CE8C87}"/>
          </ac:spMkLst>
        </pc:spChg>
        <pc:spChg chg="del">
          <ac:chgData name="Claire Theobald" userId="e5e96d6a-dffb-4be3-a7c9-5724c0a71d0d" providerId="ADAL" clId="{D5BBBA40-9E6A-437A-804F-AF29F33E18D7}" dt="2023-04-01T14:22:19.276" v="12852" actId="478"/>
          <ac:spMkLst>
            <pc:docMk/>
            <pc:sldMk cId="391944707" sldId="389"/>
            <ac:spMk id="19" creationId="{2C1D7527-7812-47AB-7396-ABC995BA3ABB}"/>
          </ac:spMkLst>
        </pc:spChg>
        <pc:spChg chg="del">
          <ac:chgData name="Claire Theobald" userId="e5e96d6a-dffb-4be3-a7c9-5724c0a71d0d" providerId="ADAL" clId="{D5BBBA40-9E6A-437A-804F-AF29F33E18D7}" dt="2023-04-01T14:22:19.685" v="12853" actId="478"/>
          <ac:spMkLst>
            <pc:docMk/>
            <pc:sldMk cId="391944707" sldId="389"/>
            <ac:spMk id="20" creationId="{711A21BA-469B-5D22-A1DC-58C232607591}"/>
          </ac:spMkLst>
        </pc:spChg>
        <pc:spChg chg="del">
          <ac:chgData name="Claire Theobald" userId="e5e96d6a-dffb-4be3-a7c9-5724c0a71d0d" providerId="ADAL" clId="{D5BBBA40-9E6A-437A-804F-AF29F33E18D7}" dt="2023-04-01T14:22:20.218" v="12854" actId="478"/>
          <ac:spMkLst>
            <pc:docMk/>
            <pc:sldMk cId="391944707" sldId="389"/>
            <ac:spMk id="21" creationId="{3CD9672A-FFF1-5286-3812-4E04F5E6656A}"/>
          </ac:spMkLst>
        </pc:spChg>
        <pc:spChg chg="del">
          <ac:chgData name="Claire Theobald" userId="e5e96d6a-dffb-4be3-a7c9-5724c0a71d0d" providerId="ADAL" clId="{D5BBBA40-9E6A-437A-804F-AF29F33E18D7}" dt="2023-04-01T14:22:20.665" v="12855" actId="478"/>
          <ac:spMkLst>
            <pc:docMk/>
            <pc:sldMk cId="391944707" sldId="389"/>
            <ac:spMk id="22" creationId="{91A0033E-CE77-7FC3-E149-F6A68C1C9257}"/>
          </ac:spMkLst>
        </pc:spChg>
        <pc:spChg chg="del">
          <ac:chgData name="Claire Theobald" userId="e5e96d6a-dffb-4be3-a7c9-5724c0a71d0d" providerId="ADAL" clId="{D5BBBA40-9E6A-437A-804F-AF29F33E18D7}" dt="2023-04-01T14:22:54.480" v="12868" actId="478"/>
          <ac:spMkLst>
            <pc:docMk/>
            <pc:sldMk cId="391944707" sldId="389"/>
            <ac:spMk id="23" creationId="{AB9D8130-E0A0-1F90-6857-76A4B095F371}"/>
          </ac:spMkLst>
        </pc:spChg>
        <pc:spChg chg="del">
          <ac:chgData name="Claire Theobald" userId="e5e96d6a-dffb-4be3-a7c9-5724c0a71d0d" providerId="ADAL" clId="{D5BBBA40-9E6A-437A-804F-AF29F33E18D7}" dt="2023-04-01T14:22:31.358" v="12857" actId="478"/>
          <ac:spMkLst>
            <pc:docMk/>
            <pc:sldMk cId="391944707" sldId="389"/>
            <ac:spMk id="24" creationId="{20C7FEED-86A6-6E24-F45A-1785954838A2}"/>
          </ac:spMkLst>
        </pc:spChg>
        <pc:spChg chg="del">
          <ac:chgData name="Claire Theobald" userId="e5e96d6a-dffb-4be3-a7c9-5724c0a71d0d" providerId="ADAL" clId="{D5BBBA40-9E6A-437A-804F-AF29F33E18D7}" dt="2023-04-01T14:22:31.991" v="12858" actId="478"/>
          <ac:spMkLst>
            <pc:docMk/>
            <pc:sldMk cId="391944707" sldId="389"/>
            <ac:spMk id="25" creationId="{713F0111-5791-720B-6C1B-EFBF76E97EAE}"/>
          </ac:spMkLst>
        </pc:spChg>
        <pc:spChg chg="del">
          <ac:chgData name="Claire Theobald" userId="e5e96d6a-dffb-4be3-a7c9-5724c0a71d0d" providerId="ADAL" clId="{D5BBBA40-9E6A-437A-804F-AF29F33E18D7}" dt="2023-04-01T14:22:32.581" v="12859" actId="478"/>
          <ac:spMkLst>
            <pc:docMk/>
            <pc:sldMk cId="391944707" sldId="389"/>
            <ac:spMk id="26" creationId="{8D34105F-DF46-7B78-B721-E0FE08593CAF}"/>
          </ac:spMkLst>
        </pc:spChg>
        <pc:spChg chg="del">
          <ac:chgData name="Claire Theobald" userId="e5e96d6a-dffb-4be3-a7c9-5724c0a71d0d" providerId="ADAL" clId="{D5BBBA40-9E6A-437A-804F-AF29F33E18D7}" dt="2023-04-01T14:22:32.966" v="12860" actId="478"/>
          <ac:spMkLst>
            <pc:docMk/>
            <pc:sldMk cId="391944707" sldId="389"/>
            <ac:spMk id="27" creationId="{95A89AA1-88C8-0878-E1BE-99298EC133D2}"/>
          </ac:spMkLst>
        </pc:spChg>
        <pc:spChg chg="del mod">
          <ac:chgData name="Claire Theobald" userId="e5e96d6a-dffb-4be3-a7c9-5724c0a71d0d" providerId="ADAL" clId="{D5BBBA40-9E6A-437A-804F-AF29F33E18D7}" dt="2023-04-01T16:10:25.574" v="14035" actId="478"/>
          <ac:spMkLst>
            <pc:docMk/>
            <pc:sldMk cId="391944707" sldId="389"/>
            <ac:spMk id="28" creationId="{815FF8BE-57B5-2C16-E614-89332995D615}"/>
          </ac:spMkLst>
        </pc:spChg>
        <pc:graphicFrameChg chg="mod modGraphic">
          <ac:chgData name="Claire Theobald" userId="e5e96d6a-dffb-4be3-a7c9-5724c0a71d0d" providerId="ADAL" clId="{D5BBBA40-9E6A-437A-804F-AF29F33E18D7}" dt="2023-04-01T14:33:34.030" v="13263" actId="20577"/>
          <ac:graphicFrameMkLst>
            <pc:docMk/>
            <pc:sldMk cId="391944707" sldId="389"/>
            <ac:graphicFrameMk id="5" creationId="{2E0AEA68-0111-955A-A0D9-6EEE6D375161}"/>
          </ac:graphicFrameMkLst>
        </pc:graphicFrameChg>
        <pc:graphicFrameChg chg="mod modGraphic">
          <ac:chgData name="Claire Theobald" userId="e5e96d6a-dffb-4be3-a7c9-5724c0a71d0d" providerId="ADAL" clId="{D5BBBA40-9E6A-437A-804F-AF29F33E18D7}" dt="2023-04-01T14:33:08.843" v="13260" actId="20577"/>
          <ac:graphicFrameMkLst>
            <pc:docMk/>
            <pc:sldMk cId="391944707" sldId="389"/>
            <ac:graphicFrameMk id="12" creationId="{5B207C86-3EBD-76B5-5FB5-AD6A0E8E842A}"/>
          </ac:graphicFrameMkLst>
        </pc:graphicFrameChg>
        <pc:picChg chg="add mod">
          <ac:chgData name="Claire Theobald" userId="e5e96d6a-dffb-4be3-a7c9-5724c0a71d0d" providerId="ADAL" clId="{D5BBBA40-9E6A-437A-804F-AF29F33E18D7}" dt="2023-04-01T16:10:53.209" v="14046" actId="14100"/>
          <ac:picMkLst>
            <pc:docMk/>
            <pc:sldMk cId="391944707" sldId="389"/>
            <ac:picMk id="3" creationId="{10B85FEE-25BF-9C77-11FE-85673EDBCECB}"/>
          </ac:picMkLst>
        </pc:picChg>
      </pc:sldChg>
      <pc:sldChg chg="addSp delSp modSp mod delAnim modAnim">
        <pc:chgData name="Claire Theobald" userId="e5e96d6a-dffb-4be3-a7c9-5724c0a71d0d" providerId="ADAL" clId="{D5BBBA40-9E6A-437A-804F-AF29F33E18D7}" dt="2023-04-01T18:25:54.527" v="14309" actId="20577"/>
        <pc:sldMkLst>
          <pc:docMk/>
          <pc:sldMk cId="1675615283" sldId="390"/>
        </pc:sldMkLst>
        <pc:spChg chg="mod">
          <ac:chgData name="Claire Theobald" userId="e5e96d6a-dffb-4be3-a7c9-5724c0a71d0d" providerId="ADAL" clId="{D5BBBA40-9E6A-437A-804F-AF29F33E18D7}" dt="2023-04-01T18:25:54.527" v="14309" actId="20577"/>
          <ac:spMkLst>
            <pc:docMk/>
            <pc:sldMk cId="1675615283" sldId="390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4-01T14:36:31.297" v="13472" actId="478"/>
          <ac:spMkLst>
            <pc:docMk/>
            <pc:sldMk cId="1675615283" sldId="390"/>
            <ac:spMk id="3" creationId="{14B3F950-58DE-E7B5-943B-AD69F48E41A7}"/>
          </ac:spMkLst>
        </pc:spChg>
        <pc:spChg chg="add mod">
          <ac:chgData name="Claire Theobald" userId="e5e96d6a-dffb-4be3-a7c9-5724c0a71d0d" providerId="ADAL" clId="{D5BBBA40-9E6A-437A-804F-AF29F33E18D7}" dt="2023-04-01T16:11:50.838" v="14101" actId="1076"/>
          <ac:spMkLst>
            <pc:docMk/>
            <pc:sldMk cId="1675615283" sldId="390"/>
            <ac:spMk id="4" creationId="{4F1FA113-C538-862C-4305-02247C8ABF1C}"/>
          </ac:spMkLst>
        </pc:spChg>
        <pc:spChg chg="add mod">
          <ac:chgData name="Claire Theobald" userId="e5e96d6a-dffb-4be3-a7c9-5724c0a71d0d" providerId="ADAL" clId="{D5BBBA40-9E6A-437A-804F-AF29F33E18D7}" dt="2023-04-01T16:13:52.356" v="14198" actId="113"/>
          <ac:spMkLst>
            <pc:docMk/>
            <pc:sldMk cId="1675615283" sldId="390"/>
            <ac:spMk id="5" creationId="{B20081B7-87F0-E563-851E-C641171992AD}"/>
          </ac:spMkLst>
        </pc:spChg>
        <pc:spChg chg="del mod">
          <ac:chgData name="Claire Theobald" userId="e5e96d6a-dffb-4be3-a7c9-5724c0a71d0d" providerId="ADAL" clId="{D5BBBA40-9E6A-437A-804F-AF29F33E18D7}" dt="2023-04-01T14:35:09.271" v="13338" actId="478"/>
          <ac:spMkLst>
            <pc:docMk/>
            <pc:sldMk cId="1675615283" sldId="390"/>
            <ac:spMk id="6" creationId="{480721E4-95EB-BF01-F20E-CC1067ACF851}"/>
          </ac:spMkLst>
        </pc:spChg>
        <pc:spChg chg="add mod">
          <ac:chgData name="Claire Theobald" userId="e5e96d6a-dffb-4be3-a7c9-5724c0a71d0d" providerId="ADAL" clId="{D5BBBA40-9E6A-437A-804F-AF29F33E18D7}" dt="2023-04-01T14:37:15.593" v="13513" actId="20577"/>
          <ac:spMkLst>
            <pc:docMk/>
            <pc:sldMk cId="1675615283" sldId="390"/>
            <ac:spMk id="7" creationId="{571F0B97-1947-55E9-4588-60F8A5717030}"/>
          </ac:spMkLst>
        </pc:spChg>
        <pc:spChg chg="add mod">
          <ac:chgData name="Claire Theobald" userId="e5e96d6a-dffb-4be3-a7c9-5724c0a71d0d" providerId="ADAL" clId="{D5BBBA40-9E6A-437A-804F-AF29F33E18D7}" dt="2023-04-01T16:14:01.224" v="14200" actId="1076"/>
          <ac:spMkLst>
            <pc:docMk/>
            <pc:sldMk cId="1675615283" sldId="390"/>
            <ac:spMk id="9" creationId="{1E51A61A-54C0-4916-7214-70C1E253332E}"/>
          </ac:spMkLst>
        </pc:spChg>
        <pc:spChg chg="mod">
          <ac:chgData name="Claire Theobald" userId="e5e96d6a-dffb-4be3-a7c9-5724c0a71d0d" providerId="ADAL" clId="{D5BBBA40-9E6A-437A-804F-AF29F33E18D7}" dt="2023-04-01T16:11:48.701" v="14100" actId="1076"/>
          <ac:spMkLst>
            <pc:docMk/>
            <pc:sldMk cId="1675615283" sldId="390"/>
            <ac:spMk id="12" creationId="{F1A46493-0AFF-B365-4040-B4B4713A0B7A}"/>
          </ac:spMkLst>
        </pc:spChg>
        <pc:spChg chg="add mod">
          <ac:chgData name="Claire Theobald" userId="e5e96d6a-dffb-4be3-a7c9-5724c0a71d0d" providerId="ADAL" clId="{D5BBBA40-9E6A-437A-804F-AF29F33E18D7}" dt="2023-04-01T16:13:09.834" v="14191" actId="14100"/>
          <ac:spMkLst>
            <pc:docMk/>
            <pc:sldMk cId="1675615283" sldId="390"/>
            <ac:spMk id="13" creationId="{D3383A6D-C334-38C0-9177-BC72BF9C9D37}"/>
          </ac:spMkLst>
        </pc:spChg>
        <pc:spChg chg="add mod">
          <ac:chgData name="Claire Theobald" userId="e5e96d6a-dffb-4be3-a7c9-5724c0a71d0d" providerId="ADAL" clId="{D5BBBA40-9E6A-437A-804F-AF29F33E18D7}" dt="2023-04-01T16:13:14.310" v="14193" actId="14100"/>
          <ac:spMkLst>
            <pc:docMk/>
            <pc:sldMk cId="1675615283" sldId="390"/>
            <ac:spMk id="14" creationId="{2334DB90-663E-0088-6F18-7867EA68D7C0}"/>
          </ac:spMkLst>
        </pc:spChg>
        <pc:spChg chg="add mod">
          <ac:chgData name="Claire Theobald" userId="e5e96d6a-dffb-4be3-a7c9-5724c0a71d0d" providerId="ADAL" clId="{D5BBBA40-9E6A-437A-804F-AF29F33E18D7}" dt="2023-04-01T16:14:04.191" v="14201" actId="1076"/>
          <ac:spMkLst>
            <pc:docMk/>
            <pc:sldMk cId="1675615283" sldId="390"/>
            <ac:spMk id="16" creationId="{A5B19F3E-B40E-3034-9916-239FFB8E3F96}"/>
          </ac:spMkLst>
        </pc:spChg>
        <pc:spChg chg="del">
          <ac:chgData name="Claire Theobald" userId="e5e96d6a-dffb-4be3-a7c9-5724c0a71d0d" providerId="ADAL" clId="{D5BBBA40-9E6A-437A-804F-AF29F33E18D7}" dt="2023-04-01T14:35:13.518" v="13339" actId="478"/>
          <ac:spMkLst>
            <pc:docMk/>
            <pc:sldMk cId="1675615283" sldId="390"/>
            <ac:spMk id="20" creationId="{5827ADEC-5811-D903-A873-7D7A43A809F8}"/>
          </ac:spMkLst>
        </pc:spChg>
        <pc:spChg chg="del">
          <ac:chgData name="Claire Theobald" userId="e5e96d6a-dffb-4be3-a7c9-5724c0a71d0d" providerId="ADAL" clId="{D5BBBA40-9E6A-437A-804F-AF29F33E18D7}" dt="2023-04-01T14:35:15.308" v="13341" actId="478"/>
          <ac:spMkLst>
            <pc:docMk/>
            <pc:sldMk cId="1675615283" sldId="390"/>
            <ac:spMk id="21" creationId="{FE7BA32B-E0B5-4D92-6946-24E148873BF0}"/>
          </ac:spMkLst>
        </pc:spChg>
        <pc:spChg chg="del">
          <ac:chgData name="Claire Theobald" userId="e5e96d6a-dffb-4be3-a7c9-5724c0a71d0d" providerId="ADAL" clId="{D5BBBA40-9E6A-437A-804F-AF29F33E18D7}" dt="2023-04-01T14:35:16.991" v="13343" actId="478"/>
          <ac:spMkLst>
            <pc:docMk/>
            <pc:sldMk cId="1675615283" sldId="390"/>
            <ac:spMk id="22" creationId="{A94910E1-D649-5E82-767A-3431E316D4CF}"/>
          </ac:spMkLst>
        </pc:spChg>
        <pc:spChg chg="del">
          <ac:chgData name="Claire Theobald" userId="e5e96d6a-dffb-4be3-a7c9-5724c0a71d0d" providerId="ADAL" clId="{D5BBBA40-9E6A-437A-804F-AF29F33E18D7}" dt="2023-04-01T14:35:19.196" v="13345" actId="478"/>
          <ac:spMkLst>
            <pc:docMk/>
            <pc:sldMk cId="1675615283" sldId="390"/>
            <ac:spMk id="23" creationId="{6983CAA2-3FA1-3EE1-8C51-022506A55029}"/>
          </ac:spMkLst>
        </pc:spChg>
        <pc:spChg chg="del">
          <ac:chgData name="Claire Theobald" userId="e5e96d6a-dffb-4be3-a7c9-5724c0a71d0d" providerId="ADAL" clId="{D5BBBA40-9E6A-437A-804F-AF29F33E18D7}" dt="2023-04-01T14:35:22.703" v="13347" actId="478"/>
          <ac:spMkLst>
            <pc:docMk/>
            <pc:sldMk cId="1675615283" sldId="390"/>
            <ac:spMk id="24" creationId="{0FE55CBA-B8C3-AF61-0CAD-202FFA6FD3D7}"/>
          </ac:spMkLst>
        </pc:spChg>
        <pc:picChg chg="del">
          <ac:chgData name="Claire Theobald" userId="e5e96d6a-dffb-4be3-a7c9-5724c0a71d0d" providerId="ADAL" clId="{D5BBBA40-9E6A-437A-804F-AF29F33E18D7}" dt="2023-04-01T14:35:14.168" v="13340" actId="478"/>
          <ac:picMkLst>
            <pc:docMk/>
            <pc:sldMk cId="1675615283" sldId="390"/>
            <ac:picMk id="8" creationId="{043EABFD-9CA4-381B-9D20-AB78A63440FE}"/>
          </ac:picMkLst>
        </pc:picChg>
        <pc:picChg chg="add mod">
          <ac:chgData name="Claire Theobald" userId="e5e96d6a-dffb-4be3-a7c9-5724c0a71d0d" providerId="ADAL" clId="{D5BBBA40-9E6A-437A-804F-AF29F33E18D7}" dt="2023-04-01T16:13:16.129" v="14194" actId="14100"/>
          <ac:picMkLst>
            <pc:docMk/>
            <pc:sldMk cId="1675615283" sldId="390"/>
            <ac:picMk id="10" creationId="{11A2C714-F0A8-2A10-F406-AEDF1609B4B6}"/>
          </ac:picMkLst>
        </pc:picChg>
        <pc:picChg chg="add mod">
          <ac:chgData name="Claire Theobald" userId="e5e96d6a-dffb-4be3-a7c9-5724c0a71d0d" providerId="ADAL" clId="{D5BBBA40-9E6A-437A-804F-AF29F33E18D7}" dt="2023-04-01T16:13:19.194" v="14195" actId="14100"/>
          <ac:picMkLst>
            <pc:docMk/>
            <pc:sldMk cId="1675615283" sldId="390"/>
            <ac:picMk id="11" creationId="{9529A963-C479-4540-B942-37344B51D311}"/>
          </ac:picMkLst>
        </pc:picChg>
        <pc:picChg chg="del">
          <ac:chgData name="Claire Theobald" userId="e5e96d6a-dffb-4be3-a7c9-5724c0a71d0d" providerId="ADAL" clId="{D5BBBA40-9E6A-437A-804F-AF29F33E18D7}" dt="2023-04-01T14:35:15.691" v="13342" actId="478"/>
          <ac:picMkLst>
            <pc:docMk/>
            <pc:sldMk cId="1675615283" sldId="390"/>
            <ac:picMk id="15" creationId="{CCCCE29C-3E3D-A26C-D54F-1A25D9980739}"/>
          </ac:picMkLst>
        </pc:picChg>
        <pc:picChg chg="del">
          <ac:chgData name="Claire Theobald" userId="e5e96d6a-dffb-4be3-a7c9-5724c0a71d0d" providerId="ADAL" clId="{D5BBBA40-9E6A-437A-804F-AF29F33E18D7}" dt="2023-04-01T14:35:17.518" v="13344" actId="478"/>
          <ac:picMkLst>
            <pc:docMk/>
            <pc:sldMk cId="1675615283" sldId="390"/>
            <ac:picMk id="17" creationId="{13277D59-E10E-C273-737A-490386EE127C}"/>
          </ac:picMkLst>
        </pc:picChg>
        <pc:picChg chg="del">
          <ac:chgData name="Claire Theobald" userId="e5e96d6a-dffb-4be3-a7c9-5724c0a71d0d" providerId="ADAL" clId="{D5BBBA40-9E6A-437A-804F-AF29F33E18D7}" dt="2023-04-01T14:35:20.222" v="13346" actId="478"/>
          <ac:picMkLst>
            <pc:docMk/>
            <pc:sldMk cId="1675615283" sldId="390"/>
            <ac:picMk id="19" creationId="{BB84A3F8-A0FD-033B-3A71-ABE553C0D4CE}"/>
          </ac:picMkLst>
        </pc:picChg>
      </pc:sldChg>
      <pc:sldChg chg="modSp mod">
        <pc:chgData name="Claire Theobald" userId="e5e96d6a-dffb-4be3-a7c9-5724c0a71d0d" providerId="ADAL" clId="{D5BBBA40-9E6A-437A-804F-AF29F33E18D7}" dt="2023-04-01T16:09:39.405" v="14030" actId="1076"/>
        <pc:sldMkLst>
          <pc:docMk/>
          <pc:sldMk cId="1378949953" sldId="391"/>
        </pc:sldMkLst>
        <pc:spChg chg="mod">
          <ac:chgData name="Claire Theobald" userId="e5e96d6a-dffb-4be3-a7c9-5724c0a71d0d" providerId="ADAL" clId="{D5BBBA40-9E6A-437A-804F-AF29F33E18D7}" dt="2023-04-01T16:09:39.405" v="14030" actId="1076"/>
          <ac:spMkLst>
            <pc:docMk/>
            <pc:sldMk cId="1378949953" sldId="391"/>
            <ac:spMk id="2" creationId="{00000000-0000-0000-0000-000000000000}"/>
          </ac:spMkLst>
        </pc:spChg>
      </pc:sldChg>
      <pc:sldChg chg="modSp mod">
        <pc:chgData name="Claire Theobald" userId="e5e96d6a-dffb-4be3-a7c9-5724c0a71d0d" providerId="ADAL" clId="{D5BBBA40-9E6A-437A-804F-AF29F33E18D7}" dt="2023-04-02T04:48:45.348" v="16457" actId="20577"/>
        <pc:sldMkLst>
          <pc:docMk/>
          <pc:sldMk cId="2981222544" sldId="392"/>
        </pc:sldMkLst>
        <pc:spChg chg="mod">
          <ac:chgData name="Claire Theobald" userId="e5e96d6a-dffb-4be3-a7c9-5724c0a71d0d" providerId="ADAL" clId="{D5BBBA40-9E6A-437A-804F-AF29F33E18D7}" dt="2023-04-02T04:48:45.348" v="16457" actId="20577"/>
          <ac:spMkLst>
            <pc:docMk/>
            <pc:sldMk cId="2981222544" sldId="392"/>
            <ac:spMk id="16" creationId="{A5B19F3E-B40E-3034-9916-239FFB8E3F96}"/>
          </ac:spMkLst>
        </pc:spChg>
      </pc:sldChg>
      <pc:sldChg chg="modSp mod">
        <pc:chgData name="Claire Theobald" userId="e5e96d6a-dffb-4be3-a7c9-5724c0a71d0d" providerId="ADAL" clId="{D5BBBA40-9E6A-437A-804F-AF29F33E18D7}" dt="2023-04-02T04:10:45.537" v="15365" actId="1076"/>
        <pc:sldMkLst>
          <pc:docMk/>
          <pc:sldMk cId="275995113" sldId="393"/>
        </pc:sldMkLst>
        <pc:spChg chg="mod">
          <ac:chgData name="Claire Theobald" userId="e5e96d6a-dffb-4be3-a7c9-5724c0a71d0d" providerId="ADAL" clId="{D5BBBA40-9E6A-437A-804F-AF29F33E18D7}" dt="2023-04-02T04:10:45.537" v="15365" actId="1076"/>
          <ac:spMkLst>
            <pc:docMk/>
            <pc:sldMk cId="275995113" sldId="393"/>
            <ac:spMk id="2" creationId="{00000000-0000-0000-0000-000000000000}"/>
          </ac:spMkLst>
        </pc:spChg>
      </pc:sldChg>
      <pc:sldChg chg="addSp delSp modSp mod delAnim modAnim">
        <pc:chgData name="Claire Theobald" userId="e5e96d6a-dffb-4be3-a7c9-5724c0a71d0d" providerId="ADAL" clId="{D5BBBA40-9E6A-437A-804F-AF29F33E18D7}" dt="2023-04-02T04:09:17.047" v="15335" actId="1035"/>
        <pc:sldMkLst>
          <pc:docMk/>
          <pc:sldMk cId="611336333" sldId="394"/>
        </pc:sldMkLst>
        <pc:spChg chg="mod">
          <ac:chgData name="Claire Theobald" userId="e5e96d6a-dffb-4be3-a7c9-5724c0a71d0d" providerId="ADAL" clId="{D5BBBA40-9E6A-437A-804F-AF29F33E18D7}" dt="2023-04-02T03:56:08.486" v="15110" actId="20577"/>
          <ac:spMkLst>
            <pc:docMk/>
            <pc:sldMk cId="611336333" sldId="394"/>
            <ac:spMk id="2" creationId="{00000000-0000-0000-0000-000000000000}"/>
          </ac:spMkLst>
        </pc:spChg>
        <pc:spChg chg="del">
          <ac:chgData name="Claire Theobald" userId="e5e96d6a-dffb-4be3-a7c9-5724c0a71d0d" providerId="ADAL" clId="{D5BBBA40-9E6A-437A-804F-AF29F33E18D7}" dt="2023-04-01T18:27:02.237" v="14362" actId="478"/>
          <ac:spMkLst>
            <pc:docMk/>
            <pc:sldMk cId="611336333" sldId="394"/>
            <ac:spMk id="4" creationId="{4F1FA113-C538-862C-4305-02247C8ABF1C}"/>
          </ac:spMkLst>
        </pc:spChg>
        <pc:spChg chg="del">
          <ac:chgData name="Claire Theobald" userId="e5e96d6a-dffb-4be3-a7c9-5724c0a71d0d" providerId="ADAL" clId="{D5BBBA40-9E6A-437A-804F-AF29F33E18D7}" dt="2023-04-01T18:26:59.124" v="14359" actId="478"/>
          <ac:spMkLst>
            <pc:docMk/>
            <pc:sldMk cId="611336333" sldId="394"/>
            <ac:spMk id="5" creationId="{B20081B7-87F0-E563-851E-C641171992AD}"/>
          </ac:spMkLst>
        </pc:spChg>
        <pc:spChg chg="add mod">
          <ac:chgData name="Claire Theobald" userId="e5e96d6a-dffb-4be3-a7c9-5724c0a71d0d" providerId="ADAL" clId="{D5BBBA40-9E6A-437A-804F-AF29F33E18D7}" dt="2023-04-02T04:03:45.694" v="15272" actId="164"/>
          <ac:spMkLst>
            <pc:docMk/>
            <pc:sldMk cId="611336333" sldId="394"/>
            <ac:spMk id="6" creationId="{D3B57C4D-9B76-5363-DE3E-C98244488BF5}"/>
          </ac:spMkLst>
        </pc:spChg>
        <pc:spChg chg="del">
          <ac:chgData name="Claire Theobald" userId="e5e96d6a-dffb-4be3-a7c9-5724c0a71d0d" providerId="ADAL" clId="{D5BBBA40-9E6A-437A-804F-AF29F33E18D7}" dt="2023-04-01T18:41:14.199" v="14746" actId="478"/>
          <ac:spMkLst>
            <pc:docMk/>
            <pc:sldMk cId="611336333" sldId="394"/>
            <ac:spMk id="7" creationId="{571F0B97-1947-55E9-4588-60F8A5717030}"/>
          </ac:spMkLst>
        </pc:spChg>
        <pc:spChg chg="add mod">
          <ac:chgData name="Claire Theobald" userId="e5e96d6a-dffb-4be3-a7c9-5724c0a71d0d" providerId="ADAL" clId="{D5BBBA40-9E6A-437A-804F-AF29F33E18D7}" dt="2023-04-02T04:07:05.180" v="15308" actId="113"/>
          <ac:spMkLst>
            <pc:docMk/>
            <pc:sldMk cId="611336333" sldId="394"/>
            <ac:spMk id="8" creationId="{73A629F4-48A2-F8E5-B263-560CD277BFD0}"/>
          </ac:spMkLst>
        </pc:spChg>
        <pc:spChg chg="del mod">
          <ac:chgData name="Claire Theobald" userId="e5e96d6a-dffb-4be3-a7c9-5724c0a71d0d" providerId="ADAL" clId="{D5BBBA40-9E6A-437A-804F-AF29F33E18D7}" dt="2023-04-01T18:26:59.124" v="14361"/>
          <ac:spMkLst>
            <pc:docMk/>
            <pc:sldMk cId="611336333" sldId="394"/>
            <ac:spMk id="9" creationId="{1E51A61A-54C0-4916-7214-70C1E253332E}"/>
          </ac:spMkLst>
        </pc:spChg>
        <pc:spChg chg="del mod">
          <ac:chgData name="Claire Theobald" userId="e5e96d6a-dffb-4be3-a7c9-5724c0a71d0d" providerId="ADAL" clId="{D5BBBA40-9E6A-437A-804F-AF29F33E18D7}" dt="2023-04-01T18:32:15.062" v="14394" actId="478"/>
          <ac:spMkLst>
            <pc:docMk/>
            <pc:sldMk cId="611336333" sldId="394"/>
            <ac:spMk id="12" creationId="{F1A46493-0AFF-B365-4040-B4B4713A0B7A}"/>
          </ac:spMkLst>
        </pc:spChg>
        <pc:spChg chg="del mod">
          <ac:chgData name="Claire Theobald" userId="e5e96d6a-dffb-4be3-a7c9-5724c0a71d0d" providerId="ADAL" clId="{D5BBBA40-9E6A-437A-804F-AF29F33E18D7}" dt="2023-04-01T18:26:54.981" v="14355" actId="478"/>
          <ac:spMkLst>
            <pc:docMk/>
            <pc:sldMk cId="611336333" sldId="394"/>
            <ac:spMk id="13" creationId="{D3383A6D-C334-38C0-9177-BC72BF9C9D37}"/>
          </ac:spMkLst>
        </pc:spChg>
        <pc:spChg chg="del">
          <ac:chgData name="Claire Theobald" userId="e5e96d6a-dffb-4be3-a7c9-5724c0a71d0d" providerId="ADAL" clId="{D5BBBA40-9E6A-437A-804F-AF29F33E18D7}" dt="2023-04-01T18:26:53.011" v="14353" actId="478"/>
          <ac:spMkLst>
            <pc:docMk/>
            <pc:sldMk cId="611336333" sldId="394"/>
            <ac:spMk id="14" creationId="{2334DB90-663E-0088-6F18-7867EA68D7C0}"/>
          </ac:spMkLst>
        </pc:spChg>
        <pc:spChg chg="add mod">
          <ac:chgData name="Claire Theobald" userId="e5e96d6a-dffb-4be3-a7c9-5724c0a71d0d" providerId="ADAL" clId="{D5BBBA40-9E6A-437A-804F-AF29F33E18D7}" dt="2023-04-02T04:07:08.734" v="15309" actId="113"/>
          <ac:spMkLst>
            <pc:docMk/>
            <pc:sldMk cId="611336333" sldId="394"/>
            <ac:spMk id="15" creationId="{ABE63F4E-84AE-C911-19CF-A171040A1296}"/>
          </ac:spMkLst>
        </pc:spChg>
        <pc:spChg chg="add mod">
          <ac:chgData name="Claire Theobald" userId="e5e96d6a-dffb-4be3-a7c9-5724c0a71d0d" providerId="ADAL" clId="{D5BBBA40-9E6A-437A-804F-AF29F33E18D7}" dt="2023-04-02T04:03:45.694" v="15272" actId="164"/>
          <ac:spMkLst>
            <pc:docMk/>
            <pc:sldMk cId="611336333" sldId="394"/>
            <ac:spMk id="16" creationId="{5E95D2EA-46ED-FD29-40FE-2E4AE8B76208}"/>
          </ac:spMkLst>
        </pc:spChg>
        <pc:spChg chg="del">
          <ac:chgData name="Claire Theobald" userId="e5e96d6a-dffb-4be3-a7c9-5724c0a71d0d" providerId="ADAL" clId="{D5BBBA40-9E6A-437A-804F-AF29F33E18D7}" dt="2023-04-01T18:26:52.488" v="14352" actId="478"/>
          <ac:spMkLst>
            <pc:docMk/>
            <pc:sldMk cId="611336333" sldId="394"/>
            <ac:spMk id="16" creationId="{A5B19F3E-B40E-3034-9916-239FFB8E3F96}"/>
          </ac:spMkLst>
        </pc:spChg>
        <pc:spChg chg="add mod">
          <ac:chgData name="Claire Theobald" userId="e5e96d6a-dffb-4be3-a7c9-5724c0a71d0d" providerId="ADAL" clId="{D5BBBA40-9E6A-437A-804F-AF29F33E18D7}" dt="2023-04-02T04:07:12.434" v="15310" actId="113"/>
          <ac:spMkLst>
            <pc:docMk/>
            <pc:sldMk cId="611336333" sldId="394"/>
            <ac:spMk id="17" creationId="{915F7998-26EF-B07B-2659-6AE78E49DE9D}"/>
          </ac:spMkLst>
        </pc:spChg>
        <pc:spChg chg="add mod">
          <ac:chgData name="Claire Theobald" userId="e5e96d6a-dffb-4be3-a7c9-5724c0a71d0d" providerId="ADAL" clId="{D5BBBA40-9E6A-437A-804F-AF29F33E18D7}" dt="2023-04-02T04:06:59.858" v="15307" actId="113"/>
          <ac:spMkLst>
            <pc:docMk/>
            <pc:sldMk cId="611336333" sldId="394"/>
            <ac:spMk id="18" creationId="{EB3DDB55-A459-0523-8C3F-1B0EC8A5BC5A}"/>
          </ac:spMkLst>
        </pc:spChg>
        <pc:spChg chg="add mod">
          <ac:chgData name="Claire Theobald" userId="e5e96d6a-dffb-4be3-a7c9-5724c0a71d0d" providerId="ADAL" clId="{D5BBBA40-9E6A-437A-804F-AF29F33E18D7}" dt="2023-04-02T04:04:11.432" v="15278" actId="1076"/>
          <ac:spMkLst>
            <pc:docMk/>
            <pc:sldMk cId="611336333" sldId="394"/>
            <ac:spMk id="19" creationId="{0D1B528D-4892-CD35-CD41-1F73992B8E85}"/>
          </ac:spMkLst>
        </pc:spChg>
        <pc:spChg chg="add del mod">
          <ac:chgData name="Claire Theobald" userId="e5e96d6a-dffb-4be3-a7c9-5724c0a71d0d" providerId="ADAL" clId="{D5BBBA40-9E6A-437A-804F-AF29F33E18D7}" dt="2023-04-01T18:41:05.766" v="14740" actId="478"/>
          <ac:spMkLst>
            <pc:docMk/>
            <pc:sldMk cId="611336333" sldId="394"/>
            <ac:spMk id="20" creationId="{DE402DF0-22B1-713B-EA60-723FE6EC89A1}"/>
          </ac:spMkLst>
        </pc:spChg>
        <pc:spChg chg="add del mod">
          <ac:chgData name="Claire Theobald" userId="e5e96d6a-dffb-4be3-a7c9-5724c0a71d0d" providerId="ADAL" clId="{D5BBBA40-9E6A-437A-804F-AF29F33E18D7}" dt="2023-04-01T18:40:31.994" v="14716"/>
          <ac:spMkLst>
            <pc:docMk/>
            <pc:sldMk cId="611336333" sldId="394"/>
            <ac:spMk id="21" creationId="{F8871D50-0277-0E9A-F745-B9D27EFE7F7C}"/>
          </ac:spMkLst>
        </pc:spChg>
        <pc:spChg chg="add mod">
          <ac:chgData name="Claire Theobald" userId="e5e96d6a-dffb-4be3-a7c9-5724c0a71d0d" providerId="ADAL" clId="{D5BBBA40-9E6A-437A-804F-AF29F33E18D7}" dt="2023-04-02T04:07:18.701" v="15311" actId="113"/>
          <ac:spMkLst>
            <pc:docMk/>
            <pc:sldMk cId="611336333" sldId="394"/>
            <ac:spMk id="22" creationId="{280EB2BD-2B0E-5878-93D7-B6DE12B4339D}"/>
          </ac:spMkLst>
        </pc:spChg>
        <pc:spChg chg="add mod">
          <ac:chgData name="Claire Theobald" userId="e5e96d6a-dffb-4be3-a7c9-5724c0a71d0d" providerId="ADAL" clId="{D5BBBA40-9E6A-437A-804F-AF29F33E18D7}" dt="2023-04-02T04:07:18.701" v="15311" actId="113"/>
          <ac:spMkLst>
            <pc:docMk/>
            <pc:sldMk cId="611336333" sldId="394"/>
            <ac:spMk id="23" creationId="{2A67E0E2-9AAF-2E24-A541-98FE0A8C038C}"/>
          </ac:spMkLst>
        </pc:spChg>
        <pc:spChg chg="add mod">
          <ac:chgData name="Claire Theobald" userId="e5e96d6a-dffb-4be3-a7c9-5724c0a71d0d" providerId="ADAL" clId="{D5BBBA40-9E6A-437A-804F-AF29F33E18D7}" dt="2023-04-02T04:07:22.560" v="15312" actId="14100"/>
          <ac:spMkLst>
            <pc:docMk/>
            <pc:sldMk cId="611336333" sldId="394"/>
            <ac:spMk id="24" creationId="{AAE7747A-7F62-044C-DC68-4406B7D70065}"/>
          </ac:spMkLst>
        </pc:spChg>
        <pc:spChg chg="add mod">
          <ac:chgData name="Claire Theobald" userId="e5e96d6a-dffb-4be3-a7c9-5724c0a71d0d" providerId="ADAL" clId="{D5BBBA40-9E6A-437A-804F-AF29F33E18D7}" dt="2023-04-02T04:07:18.701" v="15311" actId="113"/>
          <ac:spMkLst>
            <pc:docMk/>
            <pc:sldMk cId="611336333" sldId="394"/>
            <ac:spMk id="25" creationId="{ABB0351B-3C99-C2D6-0958-5B4EBDDC3CFE}"/>
          </ac:spMkLst>
        </pc:spChg>
        <pc:spChg chg="add mod">
          <ac:chgData name="Claire Theobald" userId="e5e96d6a-dffb-4be3-a7c9-5724c0a71d0d" providerId="ADAL" clId="{D5BBBA40-9E6A-437A-804F-AF29F33E18D7}" dt="2023-04-02T04:03:54.612" v="15274" actId="164"/>
          <ac:spMkLst>
            <pc:docMk/>
            <pc:sldMk cId="611336333" sldId="394"/>
            <ac:spMk id="26" creationId="{9F3F6530-3CDC-5133-34EF-751BCB3F0BB1}"/>
          </ac:spMkLst>
        </pc:spChg>
        <pc:spChg chg="add mod">
          <ac:chgData name="Claire Theobald" userId="e5e96d6a-dffb-4be3-a7c9-5724c0a71d0d" providerId="ADAL" clId="{D5BBBA40-9E6A-437A-804F-AF29F33E18D7}" dt="2023-04-02T04:07:35.269" v="15314" actId="113"/>
          <ac:spMkLst>
            <pc:docMk/>
            <pc:sldMk cId="611336333" sldId="394"/>
            <ac:spMk id="27" creationId="{C058E374-197A-C874-5F71-66C4257E91CF}"/>
          </ac:spMkLst>
        </pc:spChg>
        <pc:spChg chg="add del mod">
          <ac:chgData name="Claire Theobald" userId="e5e96d6a-dffb-4be3-a7c9-5724c0a71d0d" providerId="ADAL" clId="{D5BBBA40-9E6A-437A-804F-AF29F33E18D7}" dt="2023-04-02T04:07:52.990" v="15317" actId="113"/>
          <ac:spMkLst>
            <pc:docMk/>
            <pc:sldMk cId="611336333" sldId="394"/>
            <ac:spMk id="28" creationId="{DEC00B34-BBBF-41D9-E03D-B95233C6BF7E}"/>
          </ac:spMkLst>
        </pc:spChg>
        <pc:spChg chg="add mod">
          <ac:chgData name="Claire Theobald" userId="e5e96d6a-dffb-4be3-a7c9-5724c0a71d0d" providerId="ADAL" clId="{D5BBBA40-9E6A-437A-804F-AF29F33E18D7}" dt="2023-04-02T04:08:31.845" v="15324" actId="1076"/>
          <ac:spMkLst>
            <pc:docMk/>
            <pc:sldMk cId="611336333" sldId="394"/>
            <ac:spMk id="29" creationId="{2DFB7683-CDA8-D0B5-D654-D51DA67EC18C}"/>
          </ac:spMkLst>
        </pc:spChg>
        <pc:spChg chg="add mod">
          <ac:chgData name="Claire Theobald" userId="e5e96d6a-dffb-4be3-a7c9-5724c0a71d0d" providerId="ADAL" clId="{D5BBBA40-9E6A-437A-804F-AF29F33E18D7}" dt="2023-04-02T04:08:08.278" v="15320" actId="113"/>
          <ac:spMkLst>
            <pc:docMk/>
            <pc:sldMk cId="611336333" sldId="394"/>
            <ac:spMk id="30" creationId="{0CCA0125-8E3D-DD5A-07D2-F1AB7682ABF7}"/>
          </ac:spMkLst>
        </pc:spChg>
        <pc:spChg chg="add mod">
          <ac:chgData name="Claire Theobald" userId="e5e96d6a-dffb-4be3-a7c9-5724c0a71d0d" providerId="ADAL" clId="{D5BBBA40-9E6A-437A-804F-AF29F33E18D7}" dt="2023-04-02T04:03:50.492" v="15273" actId="164"/>
          <ac:spMkLst>
            <pc:docMk/>
            <pc:sldMk cId="611336333" sldId="394"/>
            <ac:spMk id="37" creationId="{2C6B18A5-A01B-13FC-D9E7-3EBE4E9605BA}"/>
          </ac:spMkLst>
        </pc:spChg>
        <pc:spChg chg="add mod">
          <ac:chgData name="Claire Theobald" userId="e5e96d6a-dffb-4be3-a7c9-5724c0a71d0d" providerId="ADAL" clId="{D5BBBA40-9E6A-437A-804F-AF29F33E18D7}" dt="2023-04-02T04:07:18.701" v="15311" actId="113"/>
          <ac:spMkLst>
            <pc:docMk/>
            <pc:sldMk cId="611336333" sldId="394"/>
            <ac:spMk id="58" creationId="{3E44C93B-F890-6E5B-73C8-A917C2774E79}"/>
          </ac:spMkLst>
        </pc:spChg>
        <pc:spChg chg="add mod">
          <ac:chgData name="Claire Theobald" userId="e5e96d6a-dffb-4be3-a7c9-5724c0a71d0d" providerId="ADAL" clId="{D5BBBA40-9E6A-437A-804F-AF29F33E18D7}" dt="2023-04-02T04:07:18.701" v="15311" actId="113"/>
          <ac:spMkLst>
            <pc:docMk/>
            <pc:sldMk cId="611336333" sldId="394"/>
            <ac:spMk id="64" creationId="{8DD8B5CF-48D8-7DFA-0D96-805978EF0E99}"/>
          </ac:spMkLst>
        </pc:spChg>
        <pc:spChg chg="add mod">
          <ac:chgData name="Claire Theobald" userId="e5e96d6a-dffb-4be3-a7c9-5724c0a71d0d" providerId="ADAL" clId="{D5BBBA40-9E6A-437A-804F-AF29F33E18D7}" dt="2023-04-02T04:03:54.612" v="15274" actId="164"/>
          <ac:spMkLst>
            <pc:docMk/>
            <pc:sldMk cId="611336333" sldId="394"/>
            <ac:spMk id="70" creationId="{919413F8-FCDF-F0D5-1049-D5CC31AFB53C}"/>
          </ac:spMkLst>
        </pc:spChg>
        <pc:grpChg chg="add mod">
          <ac:chgData name="Claire Theobald" userId="e5e96d6a-dffb-4be3-a7c9-5724c0a71d0d" providerId="ADAL" clId="{D5BBBA40-9E6A-437A-804F-AF29F33E18D7}" dt="2023-04-02T04:03:45.694" v="15272" actId="164"/>
          <ac:grpSpMkLst>
            <pc:docMk/>
            <pc:sldMk cId="611336333" sldId="394"/>
            <ac:grpSpMk id="89" creationId="{C498D3B3-A16D-8C3A-FA00-F92818D1536A}"/>
          </ac:grpSpMkLst>
        </pc:grpChg>
        <pc:grpChg chg="add mod">
          <ac:chgData name="Claire Theobald" userId="e5e96d6a-dffb-4be3-a7c9-5724c0a71d0d" providerId="ADAL" clId="{D5BBBA40-9E6A-437A-804F-AF29F33E18D7}" dt="2023-04-02T04:03:50.492" v="15273" actId="164"/>
          <ac:grpSpMkLst>
            <pc:docMk/>
            <pc:sldMk cId="611336333" sldId="394"/>
            <ac:grpSpMk id="90" creationId="{E8BEA7F8-C988-B4ED-FB76-9FB697150518}"/>
          </ac:grpSpMkLst>
        </pc:grpChg>
        <pc:grpChg chg="add mod">
          <ac:chgData name="Claire Theobald" userId="e5e96d6a-dffb-4be3-a7c9-5724c0a71d0d" providerId="ADAL" clId="{D5BBBA40-9E6A-437A-804F-AF29F33E18D7}" dt="2023-04-02T04:03:54.612" v="15274" actId="164"/>
          <ac:grpSpMkLst>
            <pc:docMk/>
            <pc:sldMk cId="611336333" sldId="394"/>
            <ac:grpSpMk id="91" creationId="{00CAA770-8350-98CC-1A2E-861892C426AB}"/>
          </ac:grpSpMkLst>
        </pc:grpChg>
        <pc:graphicFrameChg chg="add del mod modGraphic">
          <ac:chgData name="Claire Theobald" userId="e5e96d6a-dffb-4be3-a7c9-5724c0a71d0d" providerId="ADAL" clId="{D5BBBA40-9E6A-437A-804F-AF29F33E18D7}" dt="2023-04-01T18:35:47.891" v="14559" actId="478"/>
          <ac:graphicFrameMkLst>
            <pc:docMk/>
            <pc:sldMk cId="611336333" sldId="394"/>
            <ac:graphicFrameMk id="3" creationId="{E762D1A9-8AF9-11BE-2DE8-25CE23B15F85}"/>
          </ac:graphicFrameMkLst>
        </pc:graphicFrameChg>
        <pc:picChg chg="del">
          <ac:chgData name="Claire Theobald" userId="e5e96d6a-dffb-4be3-a7c9-5724c0a71d0d" providerId="ADAL" clId="{D5BBBA40-9E6A-437A-804F-AF29F33E18D7}" dt="2023-04-01T18:26:55.868" v="14357" actId="478"/>
          <ac:picMkLst>
            <pc:docMk/>
            <pc:sldMk cId="611336333" sldId="394"/>
            <ac:picMk id="10" creationId="{11A2C714-F0A8-2A10-F406-AEDF1609B4B6}"/>
          </ac:picMkLst>
        </pc:picChg>
        <pc:picChg chg="del">
          <ac:chgData name="Claire Theobald" userId="e5e96d6a-dffb-4be3-a7c9-5724c0a71d0d" providerId="ADAL" clId="{D5BBBA40-9E6A-437A-804F-AF29F33E18D7}" dt="2023-04-01T18:26:55.425" v="14356" actId="478"/>
          <ac:picMkLst>
            <pc:docMk/>
            <pc:sldMk cId="611336333" sldId="394"/>
            <ac:picMk id="11" creationId="{9529A963-C479-4540-B942-37344B51D311}"/>
          </ac:picMkLst>
        </pc:picChg>
        <pc:cxnChg chg="add mod">
          <ac:chgData name="Claire Theobald" userId="e5e96d6a-dffb-4be3-a7c9-5724c0a71d0d" providerId="ADAL" clId="{D5BBBA40-9E6A-437A-804F-AF29F33E18D7}" dt="2023-04-02T03:56:23.364" v="15115" actId="14100"/>
          <ac:cxnSpMkLst>
            <pc:docMk/>
            <pc:sldMk cId="611336333" sldId="394"/>
            <ac:cxnSpMk id="4" creationId="{6999911C-2FE1-7733-0F7B-CBEE1A108C7E}"/>
          </ac:cxnSpMkLst>
        </pc:cxnChg>
        <pc:cxnChg chg="add mod">
          <ac:chgData name="Claire Theobald" userId="e5e96d6a-dffb-4be3-a7c9-5724c0a71d0d" providerId="ADAL" clId="{D5BBBA40-9E6A-437A-804F-AF29F33E18D7}" dt="2023-04-02T03:55:52.808" v="15087" actId="14100"/>
          <ac:cxnSpMkLst>
            <pc:docMk/>
            <pc:sldMk cId="611336333" sldId="394"/>
            <ac:cxnSpMk id="7" creationId="{727B3652-6F05-6A23-C2FC-CF72D5F13D86}"/>
          </ac:cxnSpMkLst>
        </pc:cxnChg>
        <pc:cxnChg chg="add mod">
          <ac:chgData name="Claire Theobald" userId="e5e96d6a-dffb-4be3-a7c9-5724c0a71d0d" providerId="ADAL" clId="{D5BBBA40-9E6A-437A-804F-AF29F33E18D7}" dt="2023-04-02T04:09:17.047" v="15335" actId="1035"/>
          <ac:cxnSpMkLst>
            <pc:docMk/>
            <pc:sldMk cId="611336333" sldId="394"/>
            <ac:cxnSpMk id="11" creationId="{B3AA9412-9255-5F2A-5548-10D57A3C97EA}"/>
          </ac:cxnSpMkLst>
        </pc:cxnChg>
        <pc:cxnChg chg="add mod">
          <ac:chgData name="Claire Theobald" userId="e5e96d6a-dffb-4be3-a7c9-5724c0a71d0d" providerId="ADAL" clId="{D5BBBA40-9E6A-437A-804F-AF29F33E18D7}" dt="2023-04-02T03:56:16.048" v="15113" actId="14100"/>
          <ac:cxnSpMkLst>
            <pc:docMk/>
            <pc:sldMk cId="611336333" sldId="394"/>
            <ac:cxnSpMk id="13" creationId="{7E957D69-78A6-B2EB-1168-C7FB61A35B7A}"/>
          </ac:cxnSpMkLst>
        </pc:cxnChg>
        <pc:cxnChg chg="add mod">
          <ac:chgData name="Claire Theobald" userId="e5e96d6a-dffb-4be3-a7c9-5724c0a71d0d" providerId="ADAL" clId="{D5BBBA40-9E6A-437A-804F-AF29F33E18D7}" dt="2023-04-02T03:59:19.783" v="15178" actId="1035"/>
          <ac:cxnSpMkLst>
            <pc:docMk/>
            <pc:sldMk cId="611336333" sldId="394"/>
            <ac:cxnSpMk id="33" creationId="{E86A589E-680B-9ECD-1098-2147294C6F70}"/>
          </ac:cxnSpMkLst>
        </pc:cxnChg>
        <pc:cxnChg chg="add mod">
          <ac:chgData name="Claire Theobald" userId="e5e96d6a-dffb-4be3-a7c9-5724c0a71d0d" providerId="ADAL" clId="{D5BBBA40-9E6A-437A-804F-AF29F33E18D7}" dt="2023-04-02T04:05:20.371" v="15290" actId="14100"/>
          <ac:cxnSpMkLst>
            <pc:docMk/>
            <pc:sldMk cId="611336333" sldId="394"/>
            <ac:cxnSpMk id="34" creationId="{75E648F0-FA24-55EF-ECC5-63791CF8FFAA}"/>
          </ac:cxnSpMkLst>
        </pc:cxnChg>
        <pc:cxnChg chg="add mod">
          <ac:chgData name="Claire Theobald" userId="e5e96d6a-dffb-4be3-a7c9-5724c0a71d0d" providerId="ADAL" clId="{D5BBBA40-9E6A-437A-804F-AF29F33E18D7}" dt="2023-04-02T04:00:02.194" v="15198" actId="14100"/>
          <ac:cxnSpMkLst>
            <pc:docMk/>
            <pc:sldMk cId="611336333" sldId="394"/>
            <ac:cxnSpMk id="35" creationId="{8915E478-3006-B76B-B206-CBF0E81E95DC}"/>
          </ac:cxnSpMkLst>
        </pc:cxnChg>
        <pc:cxnChg chg="add mod">
          <ac:chgData name="Claire Theobald" userId="e5e96d6a-dffb-4be3-a7c9-5724c0a71d0d" providerId="ADAL" clId="{D5BBBA40-9E6A-437A-804F-AF29F33E18D7}" dt="2023-04-02T04:05:29.640" v="15297" actId="1035"/>
          <ac:cxnSpMkLst>
            <pc:docMk/>
            <pc:sldMk cId="611336333" sldId="394"/>
            <ac:cxnSpMk id="36" creationId="{F11E54C0-DC80-B141-0BC8-B9F0CB6681D9}"/>
          </ac:cxnSpMkLst>
        </pc:cxnChg>
        <pc:cxnChg chg="add mod">
          <ac:chgData name="Claire Theobald" userId="e5e96d6a-dffb-4be3-a7c9-5724c0a71d0d" providerId="ADAL" clId="{D5BBBA40-9E6A-437A-804F-AF29F33E18D7}" dt="2023-04-02T03:59:35.601" v="15183" actId="1076"/>
          <ac:cxnSpMkLst>
            <pc:docMk/>
            <pc:sldMk cId="611336333" sldId="394"/>
            <ac:cxnSpMk id="55" creationId="{64C2FB5A-2D97-31C7-4F3C-C9616D58B2F7}"/>
          </ac:cxnSpMkLst>
        </pc:cxnChg>
        <pc:cxnChg chg="add mod">
          <ac:chgData name="Claire Theobald" userId="e5e96d6a-dffb-4be3-a7c9-5724c0a71d0d" providerId="ADAL" clId="{D5BBBA40-9E6A-437A-804F-AF29F33E18D7}" dt="2023-04-02T04:04:19.209" v="15281" actId="14100"/>
          <ac:cxnSpMkLst>
            <pc:docMk/>
            <pc:sldMk cId="611336333" sldId="394"/>
            <ac:cxnSpMk id="61" creationId="{71B98816-0AB8-BFFC-7238-487308AD023F}"/>
          </ac:cxnSpMkLst>
        </pc:cxnChg>
        <pc:cxnChg chg="add del mod">
          <ac:chgData name="Claire Theobald" userId="e5e96d6a-dffb-4be3-a7c9-5724c0a71d0d" providerId="ADAL" clId="{D5BBBA40-9E6A-437A-804F-AF29F33E18D7}" dt="2023-04-02T04:03:07.790" v="15263" actId="14100"/>
          <ac:cxnSpMkLst>
            <pc:docMk/>
            <pc:sldMk cId="611336333" sldId="394"/>
            <ac:cxnSpMk id="71" creationId="{5136E115-1A58-0FC0-6254-B61C514BC233}"/>
          </ac:cxnSpMkLst>
        </pc:cxnChg>
        <pc:cxnChg chg="add del mod">
          <ac:chgData name="Claire Theobald" userId="e5e96d6a-dffb-4be3-a7c9-5724c0a71d0d" providerId="ADAL" clId="{D5BBBA40-9E6A-437A-804F-AF29F33E18D7}" dt="2023-04-02T04:02:43.375" v="15256" actId="478"/>
          <ac:cxnSpMkLst>
            <pc:docMk/>
            <pc:sldMk cId="611336333" sldId="394"/>
            <ac:cxnSpMk id="72" creationId="{4D3FC0AB-18BD-8E51-1842-961B7F2C135F}"/>
          </ac:cxnSpMkLst>
        </pc:cxnChg>
        <pc:cxnChg chg="add del mod">
          <ac:chgData name="Claire Theobald" userId="e5e96d6a-dffb-4be3-a7c9-5724c0a71d0d" providerId="ADAL" clId="{D5BBBA40-9E6A-437A-804F-AF29F33E18D7}" dt="2023-04-02T04:08:53.600" v="15333" actId="14100"/>
          <ac:cxnSpMkLst>
            <pc:docMk/>
            <pc:sldMk cId="611336333" sldId="394"/>
            <ac:cxnSpMk id="73" creationId="{339CDCD5-62F3-7E6D-EECC-F970A481F32C}"/>
          </ac:cxnSpMkLst>
        </pc:cxnChg>
        <pc:cxnChg chg="add del mod">
          <ac:chgData name="Claire Theobald" userId="e5e96d6a-dffb-4be3-a7c9-5724c0a71d0d" providerId="ADAL" clId="{D5BBBA40-9E6A-437A-804F-AF29F33E18D7}" dt="2023-04-02T04:03:02.812" v="15262" actId="14100"/>
          <ac:cxnSpMkLst>
            <pc:docMk/>
            <pc:sldMk cId="611336333" sldId="394"/>
            <ac:cxnSpMk id="74" creationId="{558397EA-F5E8-D236-D841-1BE3345923A3}"/>
          </ac:cxnSpMkLst>
        </pc:cxnChg>
        <pc:cxnChg chg="add del mod">
          <ac:chgData name="Claire Theobald" userId="e5e96d6a-dffb-4be3-a7c9-5724c0a71d0d" providerId="ADAL" clId="{D5BBBA40-9E6A-437A-804F-AF29F33E18D7}" dt="2023-04-02T04:01:57.943" v="15241" actId="478"/>
          <ac:cxnSpMkLst>
            <pc:docMk/>
            <pc:sldMk cId="611336333" sldId="394"/>
            <ac:cxnSpMk id="75" creationId="{D2636719-025C-6D9E-9163-0795A869428E}"/>
          </ac:cxnSpMkLst>
        </pc:cxnChg>
        <pc:cxnChg chg="add del mod">
          <ac:chgData name="Claire Theobald" userId="e5e96d6a-dffb-4be3-a7c9-5724c0a71d0d" providerId="ADAL" clId="{D5BBBA40-9E6A-437A-804F-AF29F33E18D7}" dt="2023-04-02T04:02:54.380" v="15260" actId="14100"/>
          <ac:cxnSpMkLst>
            <pc:docMk/>
            <pc:sldMk cId="611336333" sldId="394"/>
            <ac:cxnSpMk id="76" creationId="{3535CFF1-8EE9-571F-B445-8D4FF956AF35}"/>
          </ac:cxnSpMkLst>
        </pc:cxnChg>
      </pc:sldChg>
      <pc:sldChg chg="addSp delSp modSp mod">
        <pc:chgData name="Claire Theobald" userId="e5e96d6a-dffb-4be3-a7c9-5724c0a71d0d" providerId="ADAL" clId="{D5BBBA40-9E6A-437A-804F-AF29F33E18D7}" dt="2023-04-02T09:39:53.208" v="16467" actId="14100"/>
        <pc:sldMkLst>
          <pc:docMk/>
          <pc:sldMk cId="661681421" sldId="395"/>
        </pc:sldMkLst>
        <pc:spChg chg="mod">
          <ac:chgData name="Claire Theobald" userId="e5e96d6a-dffb-4be3-a7c9-5724c0a71d0d" providerId="ADAL" clId="{D5BBBA40-9E6A-437A-804F-AF29F33E18D7}" dt="2023-04-02T04:31:53.411" v="15971"/>
          <ac:spMkLst>
            <pc:docMk/>
            <pc:sldMk cId="661681421" sldId="395"/>
            <ac:spMk id="2" creationId="{00000000-0000-0000-0000-000000000000}"/>
          </ac:spMkLst>
        </pc:spChg>
        <pc:spChg chg="add del mod">
          <ac:chgData name="Claire Theobald" userId="e5e96d6a-dffb-4be3-a7c9-5724c0a71d0d" providerId="ADAL" clId="{D5BBBA40-9E6A-437A-804F-AF29F33E18D7}" dt="2023-04-02T04:09:31.365" v="15352" actId="478"/>
          <ac:spMkLst>
            <pc:docMk/>
            <pc:sldMk cId="661681421" sldId="395"/>
            <ac:spMk id="3" creationId="{60CB1E79-2564-5CB9-FD96-92191B6E5272}"/>
          </ac:spMkLst>
        </pc:spChg>
        <pc:spChg chg="add del mod">
          <ac:chgData name="Claire Theobald" userId="e5e96d6a-dffb-4be3-a7c9-5724c0a71d0d" providerId="ADAL" clId="{D5BBBA40-9E6A-437A-804F-AF29F33E18D7}" dt="2023-04-02T04:09:32.349" v="15353" actId="478"/>
          <ac:spMkLst>
            <pc:docMk/>
            <pc:sldMk cId="661681421" sldId="395"/>
            <ac:spMk id="4" creationId="{010121D1-47E4-2302-9A38-1BEC1847A469}"/>
          </ac:spMkLst>
        </pc:spChg>
        <pc:spChg chg="add mod">
          <ac:chgData name="Claire Theobald" userId="e5e96d6a-dffb-4be3-a7c9-5724c0a71d0d" providerId="ADAL" clId="{D5BBBA40-9E6A-437A-804F-AF29F33E18D7}" dt="2023-04-02T09:39:53.208" v="16467" actId="14100"/>
          <ac:spMkLst>
            <pc:docMk/>
            <pc:sldMk cId="661681421" sldId="395"/>
            <ac:spMk id="6" creationId="{86C6B2EA-AAD0-9B4A-EF50-38F2F24DA768}"/>
          </ac:spMkLst>
        </pc:spChg>
        <pc:spChg chg="del">
          <ac:chgData name="Claire Theobald" userId="e5e96d6a-dffb-4be3-a7c9-5724c0a71d0d" providerId="ADAL" clId="{D5BBBA40-9E6A-437A-804F-AF29F33E18D7}" dt="2023-04-01T18:45:46.340" v="14954" actId="478"/>
          <ac:spMkLst>
            <pc:docMk/>
            <pc:sldMk cId="661681421" sldId="395"/>
            <ac:spMk id="6" creationId="{D3B57C4D-9B76-5363-DE3E-C98244488BF5}"/>
          </ac:spMkLst>
        </pc:spChg>
        <pc:spChg chg="add mod">
          <ac:chgData name="Claire Theobald" userId="e5e96d6a-dffb-4be3-a7c9-5724c0a71d0d" providerId="ADAL" clId="{D5BBBA40-9E6A-437A-804F-AF29F33E18D7}" dt="2023-04-02T04:47:22.228" v="16427" actId="14100"/>
          <ac:spMkLst>
            <pc:docMk/>
            <pc:sldMk cId="661681421" sldId="395"/>
            <ac:spMk id="7" creationId="{112D243F-DE7D-3F23-114B-CFBBAE2C0AF4}"/>
          </ac:spMkLst>
        </pc:spChg>
        <pc:spChg chg="del">
          <ac:chgData name="Claire Theobald" userId="e5e96d6a-dffb-4be3-a7c9-5724c0a71d0d" providerId="ADAL" clId="{D5BBBA40-9E6A-437A-804F-AF29F33E18D7}" dt="2023-04-01T18:45:45.013" v="14953" actId="478"/>
          <ac:spMkLst>
            <pc:docMk/>
            <pc:sldMk cId="661681421" sldId="395"/>
            <ac:spMk id="8" creationId="{73A629F4-48A2-F8E5-B263-560CD277BFD0}"/>
          </ac:spMkLst>
        </pc:spChg>
        <pc:spChg chg="add mod">
          <ac:chgData name="Claire Theobald" userId="e5e96d6a-dffb-4be3-a7c9-5724c0a71d0d" providerId="ADAL" clId="{D5BBBA40-9E6A-437A-804F-AF29F33E18D7}" dt="2023-04-02T04:41:31.904" v="16215" actId="5793"/>
          <ac:spMkLst>
            <pc:docMk/>
            <pc:sldMk cId="661681421" sldId="395"/>
            <ac:spMk id="9" creationId="{D67890FE-25DE-C9AA-DA95-5BD56954073C}"/>
          </ac:spMkLst>
        </pc:spChg>
        <pc:spChg chg="add del mod">
          <ac:chgData name="Claire Theobald" userId="e5e96d6a-dffb-4be3-a7c9-5724c0a71d0d" providerId="ADAL" clId="{D5BBBA40-9E6A-437A-804F-AF29F33E18D7}" dt="2023-04-02T04:39:53.022" v="16174" actId="478"/>
          <ac:spMkLst>
            <pc:docMk/>
            <pc:sldMk cId="661681421" sldId="395"/>
            <ac:spMk id="11" creationId="{9EA6B98F-CFD5-6445-FD59-8E429D134705}"/>
          </ac:spMkLst>
        </pc:spChg>
        <pc:spChg chg="add mod">
          <ac:chgData name="Claire Theobald" userId="e5e96d6a-dffb-4be3-a7c9-5724c0a71d0d" providerId="ADAL" clId="{D5BBBA40-9E6A-437A-804F-AF29F33E18D7}" dt="2023-04-02T04:46:10.322" v="16407" actId="1076"/>
          <ac:spMkLst>
            <pc:docMk/>
            <pc:sldMk cId="661681421" sldId="395"/>
            <ac:spMk id="13" creationId="{4AC04BFE-FD06-2432-6F2A-A77427C0CA29}"/>
          </ac:spMkLst>
        </pc:spChg>
        <pc:spChg chg="del">
          <ac:chgData name="Claire Theobald" userId="e5e96d6a-dffb-4be3-a7c9-5724c0a71d0d" providerId="ADAL" clId="{D5BBBA40-9E6A-437A-804F-AF29F33E18D7}" dt="2023-04-01T18:45:49.322" v="14956" actId="478"/>
          <ac:spMkLst>
            <pc:docMk/>
            <pc:sldMk cId="661681421" sldId="395"/>
            <ac:spMk id="15" creationId="{ABE63F4E-84AE-C911-19CF-A171040A1296}"/>
          </ac:spMkLst>
        </pc:spChg>
        <pc:spChg chg="add mod">
          <ac:chgData name="Claire Theobald" userId="e5e96d6a-dffb-4be3-a7c9-5724c0a71d0d" providerId="ADAL" clId="{D5BBBA40-9E6A-437A-804F-AF29F33E18D7}" dt="2023-04-02T04:44:54.755" v="16358" actId="20577"/>
          <ac:spMkLst>
            <pc:docMk/>
            <pc:sldMk cId="661681421" sldId="395"/>
            <ac:spMk id="15" creationId="{F43EAE6D-535A-6946-DA2F-052F0365D14D}"/>
          </ac:spMkLst>
        </pc:spChg>
        <pc:spChg chg="add mod">
          <ac:chgData name="Claire Theobald" userId="e5e96d6a-dffb-4be3-a7c9-5724c0a71d0d" providerId="ADAL" clId="{D5BBBA40-9E6A-437A-804F-AF29F33E18D7}" dt="2023-04-02T04:46:26.187" v="16411" actId="1076"/>
          <ac:spMkLst>
            <pc:docMk/>
            <pc:sldMk cId="661681421" sldId="395"/>
            <ac:spMk id="17" creationId="{1E328741-0E60-3745-6595-353EEE948DFE}"/>
          </ac:spMkLst>
        </pc:spChg>
        <pc:spChg chg="del">
          <ac:chgData name="Claire Theobald" userId="e5e96d6a-dffb-4be3-a7c9-5724c0a71d0d" providerId="ADAL" clId="{D5BBBA40-9E6A-437A-804F-AF29F33E18D7}" dt="2023-04-01T18:45:47.659" v="14955" actId="478"/>
          <ac:spMkLst>
            <pc:docMk/>
            <pc:sldMk cId="661681421" sldId="395"/>
            <ac:spMk id="17" creationId="{915F7998-26EF-B07B-2659-6AE78E49DE9D}"/>
          </ac:spMkLst>
        </pc:spChg>
        <pc:spChg chg="add mod">
          <ac:chgData name="Claire Theobald" userId="e5e96d6a-dffb-4be3-a7c9-5724c0a71d0d" providerId="ADAL" clId="{D5BBBA40-9E6A-437A-804F-AF29F33E18D7}" dt="2023-04-02T04:46:28.746" v="16412" actId="1076"/>
          <ac:spMkLst>
            <pc:docMk/>
            <pc:sldMk cId="661681421" sldId="395"/>
            <ac:spMk id="18" creationId="{7E43BDA5-3878-B197-59DD-21F44512CEFD}"/>
          </ac:spMkLst>
        </pc:spChg>
        <pc:spChg chg="del">
          <ac:chgData name="Claire Theobald" userId="e5e96d6a-dffb-4be3-a7c9-5724c0a71d0d" providerId="ADAL" clId="{D5BBBA40-9E6A-437A-804F-AF29F33E18D7}" dt="2023-04-01T18:45:37.746" v="14948" actId="478"/>
          <ac:spMkLst>
            <pc:docMk/>
            <pc:sldMk cId="661681421" sldId="395"/>
            <ac:spMk id="18" creationId="{EB3DDB55-A459-0523-8C3F-1B0EC8A5BC5A}"/>
          </ac:spMkLst>
        </pc:spChg>
        <pc:spChg chg="del">
          <ac:chgData name="Claire Theobald" userId="e5e96d6a-dffb-4be3-a7c9-5724c0a71d0d" providerId="ADAL" clId="{D5BBBA40-9E6A-437A-804F-AF29F33E18D7}" dt="2023-04-01T18:45:41.996" v="14951" actId="478"/>
          <ac:spMkLst>
            <pc:docMk/>
            <pc:sldMk cId="661681421" sldId="395"/>
            <ac:spMk id="19" creationId="{0D1B528D-4892-CD35-CD41-1F73992B8E85}"/>
          </ac:spMkLst>
        </pc:spChg>
        <pc:spChg chg="add mod">
          <ac:chgData name="Claire Theobald" userId="e5e96d6a-dffb-4be3-a7c9-5724c0a71d0d" providerId="ADAL" clId="{D5BBBA40-9E6A-437A-804F-AF29F33E18D7}" dt="2023-04-02T04:47:08.325" v="16421" actId="1076"/>
          <ac:spMkLst>
            <pc:docMk/>
            <pc:sldMk cId="661681421" sldId="395"/>
            <ac:spMk id="19" creationId="{A35DFA66-4F11-B517-B7E3-0F36DD33E15A}"/>
          </ac:spMkLst>
        </pc:spChg>
        <pc:spChg chg="del">
          <ac:chgData name="Claire Theobald" userId="e5e96d6a-dffb-4be3-a7c9-5724c0a71d0d" providerId="ADAL" clId="{D5BBBA40-9E6A-437A-804F-AF29F33E18D7}" dt="2023-04-01T18:45:43.364" v="14952" actId="478"/>
          <ac:spMkLst>
            <pc:docMk/>
            <pc:sldMk cId="661681421" sldId="395"/>
            <ac:spMk id="22" creationId="{280EB2BD-2B0E-5878-93D7-B6DE12B4339D}"/>
          </ac:spMkLst>
        </pc:spChg>
        <pc:spChg chg="del">
          <ac:chgData name="Claire Theobald" userId="e5e96d6a-dffb-4be3-a7c9-5724c0a71d0d" providerId="ADAL" clId="{D5BBBA40-9E6A-437A-804F-AF29F33E18D7}" dt="2023-04-01T18:45:50.777" v="14957" actId="478"/>
          <ac:spMkLst>
            <pc:docMk/>
            <pc:sldMk cId="661681421" sldId="395"/>
            <ac:spMk id="23" creationId="{2A67E0E2-9AAF-2E24-A541-98FE0A8C038C}"/>
          </ac:spMkLst>
        </pc:spChg>
        <pc:spChg chg="del">
          <ac:chgData name="Claire Theobald" userId="e5e96d6a-dffb-4be3-a7c9-5724c0a71d0d" providerId="ADAL" clId="{D5BBBA40-9E6A-437A-804F-AF29F33E18D7}" dt="2023-04-01T18:45:39.604" v="14949" actId="478"/>
          <ac:spMkLst>
            <pc:docMk/>
            <pc:sldMk cId="661681421" sldId="395"/>
            <ac:spMk id="24" creationId="{AAE7747A-7F62-044C-DC68-4406B7D70065}"/>
          </ac:spMkLst>
        </pc:spChg>
        <pc:spChg chg="del">
          <ac:chgData name="Claire Theobald" userId="e5e96d6a-dffb-4be3-a7c9-5724c0a71d0d" providerId="ADAL" clId="{D5BBBA40-9E6A-437A-804F-AF29F33E18D7}" dt="2023-04-01T18:45:40.933" v="14950" actId="478"/>
          <ac:spMkLst>
            <pc:docMk/>
            <pc:sldMk cId="661681421" sldId="395"/>
            <ac:spMk id="25" creationId="{ABB0351B-3C99-C2D6-0958-5B4EBDDC3CFE}"/>
          </ac:spMkLst>
        </pc:spChg>
        <pc:spChg chg="del">
          <ac:chgData name="Claire Theobald" userId="e5e96d6a-dffb-4be3-a7c9-5724c0a71d0d" providerId="ADAL" clId="{D5BBBA40-9E6A-437A-804F-AF29F33E18D7}" dt="2023-04-01T18:45:54.524" v="14960" actId="478"/>
          <ac:spMkLst>
            <pc:docMk/>
            <pc:sldMk cId="661681421" sldId="395"/>
            <ac:spMk id="26" creationId="{9F3F6530-3CDC-5133-34EF-751BCB3F0BB1}"/>
          </ac:spMkLst>
        </pc:spChg>
        <pc:spChg chg="del">
          <ac:chgData name="Claire Theobald" userId="e5e96d6a-dffb-4be3-a7c9-5724c0a71d0d" providerId="ADAL" clId="{D5BBBA40-9E6A-437A-804F-AF29F33E18D7}" dt="2023-04-01T18:45:51.829" v="14958" actId="478"/>
          <ac:spMkLst>
            <pc:docMk/>
            <pc:sldMk cId="661681421" sldId="395"/>
            <ac:spMk id="27" creationId="{C058E374-197A-C874-5F71-66C4257E91CF}"/>
          </ac:spMkLst>
        </pc:spChg>
        <pc:spChg chg="del">
          <ac:chgData name="Claire Theobald" userId="e5e96d6a-dffb-4be3-a7c9-5724c0a71d0d" providerId="ADAL" clId="{D5BBBA40-9E6A-437A-804F-AF29F33E18D7}" dt="2023-04-01T18:45:55.838" v="14961" actId="478"/>
          <ac:spMkLst>
            <pc:docMk/>
            <pc:sldMk cId="661681421" sldId="395"/>
            <ac:spMk id="28" creationId="{DEC00B34-BBBF-41D9-E03D-B95233C6BF7E}"/>
          </ac:spMkLst>
        </pc:spChg>
        <pc:spChg chg="del">
          <ac:chgData name="Claire Theobald" userId="e5e96d6a-dffb-4be3-a7c9-5724c0a71d0d" providerId="ADAL" clId="{D5BBBA40-9E6A-437A-804F-AF29F33E18D7}" dt="2023-04-01T18:45:56.955" v="14962" actId="478"/>
          <ac:spMkLst>
            <pc:docMk/>
            <pc:sldMk cId="661681421" sldId="395"/>
            <ac:spMk id="29" creationId="{2DFB7683-CDA8-D0B5-D654-D51DA67EC18C}"/>
          </ac:spMkLst>
        </pc:spChg>
        <pc:spChg chg="del">
          <ac:chgData name="Claire Theobald" userId="e5e96d6a-dffb-4be3-a7c9-5724c0a71d0d" providerId="ADAL" clId="{D5BBBA40-9E6A-437A-804F-AF29F33E18D7}" dt="2023-04-01T18:45:53.281" v="14959" actId="478"/>
          <ac:spMkLst>
            <pc:docMk/>
            <pc:sldMk cId="661681421" sldId="395"/>
            <ac:spMk id="30" creationId="{0CCA0125-8E3D-DD5A-07D2-F1AB7682ABF7}"/>
          </ac:spMkLst>
        </pc:spChg>
        <pc:graphicFrameChg chg="add del mod modGraphic">
          <ac:chgData name="Claire Theobald" userId="e5e96d6a-dffb-4be3-a7c9-5724c0a71d0d" providerId="ADAL" clId="{D5BBBA40-9E6A-437A-804F-AF29F33E18D7}" dt="2023-04-02T04:32:03.839" v="15975" actId="478"/>
          <ac:graphicFrameMkLst>
            <pc:docMk/>
            <pc:sldMk cId="661681421" sldId="395"/>
            <ac:graphicFrameMk id="5" creationId="{071C0BED-4102-6B00-9802-CD81F0820E18}"/>
          </ac:graphicFrameMkLst>
        </pc:graphicFrameChg>
      </pc:sldChg>
    </pc:docChg>
  </pc:docChgLst>
  <pc:docChgLst>
    <pc:chgData name="Claire Theobald" userId="e5e96d6a-dffb-4be3-a7c9-5724c0a71d0d" providerId="ADAL" clId="{405014FD-3D1D-461A-A655-3439458C3F0A}"/>
    <pc:docChg chg="custSel delSld modSld modMainMaster">
      <pc:chgData name="Claire Theobald" userId="e5e96d6a-dffb-4be3-a7c9-5724c0a71d0d" providerId="ADAL" clId="{405014FD-3D1D-461A-A655-3439458C3F0A}" dt="2023-03-01T12:09:04.718" v="132" actId="20577"/>
      <pc:docMkLst>
        <pc:docMk/>
      </pc:docMkLst>
      <pc:sldChg chg="modSp mod">
        <pc:chgData name="Claire Theobald" userId="e5e96d6a-dffb-4be3-a7c9-5724c0a71d0d" providerId="ADAL" clId="{405014FD-3D1D-461A-A655-3439458C3F0A}" dt="2023-03-01T12:07:50.059" v="104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405014FD-3D1D-461A-A655-3439458C3F0A}" dt="2023-03-01T12:07:50.059" v="104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modSp mod">
        <pc:chgData name="Claire Theobald" userId="e5e96d6a-dffb-4be3-a7c9-5724c0a71d0d" providerId="ADAL" clId="{405014FD-3D1D-461A-A655-3439458C3F0A}" dt="2023-03-01T12:08:08.836" v="120" actId="20577"/>
        <pc:sldMkLst>
          <pc:docMk/>
          <pc:sldMk cId="1298930393" sldId="261"/>
        </pc:sldMkLst>
        <pc:spChg chg="mod">
          <ac:chgData name="Claire Theobald" userId="e5e96d6a-dffb-4be3-a7c9-5724c0a71d0d" providerId="ADAL" clId="{405014FD-3D1D-461A-A655-3439458C3F0A}" dt="2023-03-01T12:08:08.836" v="120" actId="20577"/>
          <ac:spMkLst>
            <pc:docMk/>
            <pc:sldMk cId="1298930393" sldId="261"/>
            <ac:spMk id="2" creationId="{00000000-0000-0000-0000-000000000000}"/>
          </ac:spMkLst>
        </pc:spChg>
      </pc:sldChg>
      <pc:sldChg chg="delSp modSp mod">
        <pc:chgData name="Claire Theobald" userId="e5e96d6a-dffb-4be3-a7c9-5724c0a71d0d" providerId="ADAL" clId="{405014FD-3D1D-461A-A655-3439458C3F0A}" dt="2023-03-01T12:06:36.328" v="18" actId="20577"/>
        <pc:sldMkLst>
          <pc:docMk/>
          <pc:sldMk cId="830885317" sldId="274"/>
        </pc:sldMkLst>
        <pc:spChg chg="mod">
          <ac:chgData name="Claire Theobald" userId="e5e96d6a-dffb-4be3-a7c9-5724c0a71d0d" providerId="ADAL" clId="{405014FD-3D1D-461A-A655-3439458C3F0A}" dt="2023-03-01T12:06:36.328" v="18" actId="20577"/>
          <ac:spMkLst>
            <pc:docMk/>
            <pc:sldMk cId="830885317" sldId="274"/>
            <ac:spMk id="2" creationId="{00000000-0000-0000-0000-000000000000}"/>
          </ac:spMkLst>
        </pc:spChg>
        <pc:picChg chg="del">
          <ac:chgData name="Claire Theobald" userId="e5e96d6a-dffb-4be3-a7c9-5724c0a71d0d" providerId="ADAL" clId="{405014FD-3D1D-461A-A655-3439458C3F0A}" dt="2023-03-01T12:05:10.654" v="7" actId="478"/>
          <ac:picMkLst>
            <pc:docMk/>
            <pc:sldMk cId="830885317" sldId="274"/>
            <ac:picMk id="4" creationId="{E354C704-D0DC-3FC6-D857-6F484AA20DB2}"/>
          </ac:picMkLst>
        </pc:picChg>
      </pc:sldChg>
      <pc:sldChg chg="delSp modSp mod">
        <pc:chgData name="Claire Theobald" userId="e5e96d6a-dffb-4be3-a7c9-5724c0a71d0d" providerId="ADAL" clId="{405014FD-3D1D-461A-A655-3439458C3F0A}" dt="2023-03-01T12:06:46.620" v="30" actId="478"/>
        <pc:sldMkLst>
          <pc:docMk/>
          <pc:sldMk cId="2519474408" sldId="275"/>
        </pc:sldMkLst>
        <pc:spChg chg="mod">
          <ac:chgData name="Claire Theobald" userId="e5e96d6a-dffb-4be3-a7c9-5724c0a71d0d" providerId="ADAL" clId="{405014FD-3D1D-461A-A655-3439458C3F0A}" dt="2023-03-01T12:06:44.510" v="29" actId="20577"/>
          <ac:spMkLst>
            <pc:docMk/>
            <pc:sldMk cId="2519474408" sldId="275"/>
            <ac:spMk id="2" creationId="{00000000-0000-0000-0000-000000000000}"/>
          </ac:spMkLst>
        </pc:spChg>
        <pc:picChg chg="del">
          <ac:chgData name="Claire Theobald" userId="e5e96d6a-dffb-4be3-a7c9-5724c0a71d0d" providerId="ADAL" clId="{405014FD-3D1D-461A-A655-3439458C3F0A}" dt="2023-03-01T12:06:46.620" v="30" actId="478"/>
          <ac:picMkLst>
            <pc:docMk/>
            <pc:sldMk cId="2519474408" sldId="275"/>
            <ac:picMk id="7" creationId="{801B395B-620A-2DCD-7599-C83ED4EE750B}"/>
          </ac:picMkLst>
        </pc:picChg>
      </pc:sldChg>
      <pc:sldChg chg="delSp modSp mod">
        <pc:chgData name="Claire Theobald" userId="e5e96d6a-dffb-4be3-a7c9-5724c0a71d0d" providerId="ADAL" clId="{405014FD-3D1D-461A-A655-3439458C3F0A}" dt="2023-03-01T12:07:00.890" v="42" actId="478"/>
        <pc:sldMkLst>
          <pc:docMk/>
          <pc:sldMk cId="4011032812" sldId="276"/>
        </pc:sldMkLst>
        <pc:spChg chg="mod">
          <ac:chgData name="Claire Theobald" userId="e5e96d6a-dffb-4be3-a7c9-5724c0a71d0d" providerId="ADAL" clId="{405014FD-3D1D-461A-A655-3439458C3F0A}" dt="2023-03-01T12:06:59.006" v="41" actId="20577"/>
          <ac:spMkLst>
            <pc:docMk/>
            <pc:sldMk cId="4011032812" sldId="276"/>
            <ac:spMk id="2" creationId="{00000000-0000-0000-0000-000000000000}"/>
          </ac:spMkLst>
        </pc:spChg>
        <pc:picChg chg="del">
          <ac:chgData name="Claire Theobald" userId="e5e96d6a-dffb-4be3-a7c9-5724c0a71d0d" providerId="ADAL" clId="{405014FD-3D1D-461A-A655-3439458C3F0A}" dt="2023-03-01T12:07:00.890" v="42" actId="478"/>
          <ac:picMkLst>
            <pc:docMk/>
            <pc:sldMk cId="4011032812" sldId="276"/>
            <ac:picMk id="4" creationId="{750F1CA5-A3C1-63EE-EC27-2B985363051F}"/>
          </ac:picMkLst>
        </pc:picChg>
      </pc:sldChg>
      <pc:sldChg chg="del">
        <pc:chgData name="Claire Theobald" userId="e5e96d6a-dffb-4be3-a7c9-5724c0a71d0d" providerId="ADAL" clId="{405014FD-3D1D-461A-A655-3439458C3F0A}" dt="2023-03-01T12:08:00.060" v="107" actId="47"/>
        <pc:sldMkLst>
          <pc:docMk/>
          <pc:sldMk cId="1700306802" sldId="277"/>
        </pc:sldMkLst>
      </pc:sldChg>
      <pc:sldChg chg="delSp modSp mod">
        <pc:chgData name="Claire Theobald" userId="e5e96d6a-dffb-4be3-a7c9-5724c0a71d0d" providerId="ADAL" clId="{405014FD-3D1D-461A-A655-3439458C3F0A}" dt="2023-03-01T12:07:10.368" v="55" actId="478"/>
        <pc:sldMkLst>
          <pc:docMk/>
          <pc:sldMk cId="954395769" sldId="278"/>
        </pc:sldMkLst>
        <pc:spChg chg="mod">
          <ac:chgData name="Claire Theobald" userId="e5e96d6a-dffb-4be3-a7c9-5724c0a71d0d" providerId="ADAL" clId="{405014FD-3D1D-461A-A655-3439458C3F0A}" dt="2023-03-01T12:07:07.952" v="54" actId="20577"/>
          <ac:spMkLst>
            <pc:docMk/>
            <pc:sldMk cId="954395769" sldId="278"/>
            <ac:spMk id="2" creationId="{00000000-0000-0000-0000-000000000000}"/>
          </ac:spMkLst>
        </pc:spChg>
        <pc:picChg chg="del">
          <ac:chgData name="Claire Theobald" userId="e5e96d6a-dffb-4be3-a7c9-5724c0a71d0d" providerId="ADAL" clId="{405014FD-3D1D-461A-A655-3439458C3F0A}" dt="2023-03-01T12:07:10.368" v="55" actId="478"/>
          <ac:picMkLst>
            <pc:docMk/>
            <pc:sldMk cId="954395769" sldId="278"/>
            <ac:picMk id="6" creationId="{8EC3CBE6-EF59-0569-1AC0-B55238FC237B}"/>
          </ac:picMkLst>
        </pc:picChg>
      </pc:sldChg>
      <pc:sldChg chg="del">
        <pc:chgData name="Claire Theobald" userId="e5e96d6a-dffb-4be3-a7c9-5724c0a71d0d" providerId="ADAL" clId="{405014FD-3D1D-461A-A655-3439458C3F0A}" dt="2023-03-01T12:07:59.372" v="105" actId="47"/>
        <pc:sldMkLst>
          <pc:docMk/>
          <pc:sldMk cId="520478199" sldId="280"/>
        </pc:sldMkLst>
      </pc:sldChg>
      <pc:sldChg chg="del">
        <pc:chgData name="Claire Theobald" userId="e5e96d6a-dffb-4be3-a7c9-5724c0a71d0d" providerId="ADAL" clId="{405014FD-3D1D-461A-A655-3439458C3F0A}" dt="2023-03-01T12:07:59.705" v="106" actId="47"/>
        <pc:sldMkLst>
          <pc:docMk/>
          <pc:sldMk cId="3859537831" sldId="281"/>
        </pc:sldMkLst>
      </pc:sldChg>
      <pc:sldChg chg="delSp modSp mod">
        <pc:chgData name="Claire Theobald" userId="e5e96d6a-dffb-4be3-a7c9-5724c0a71d0d" providerId="ADAL" clId="{405014FD-3D1D-461A-A655-3439458C3F0A}" dt="2023-03-01T12:07:27.588" v="64" actId="478"/>
        <pc:sldMkLst>
          <pc:docMk/>
          <pc:sldMk cId="2584303208" sldId="282"/>
        </pc:sldMkLst>
        <pc:spChg chg="mod">
          <ac:chgData name="Claire Theobald" userId="e5e96d6a-dffb-4be3-a7c9-5724c0a71d0d" providerId="ADAL" clId="{405014FD-3D1D-461A-A655-3439458C3F0A}" dt="2023-03-01T12:07:25.483" v="63" actId="20577"/>
          <ac:spMkLst>
            <pc:docMk/>
            <pc:sldMk cId="2584303208" sldId="282"/>
            <ac:spMk id="2" creationId="{00000000-0000-0000-0000-000000000000}"/>
          </ac:spMkLst>
        </pc:spChg>
        <pc:picChg chg="del">
          <ac:chgData name="Claire Theobald" userId="e5e96d6a-dffb-4be3-a7c9-5724c0a71d0d" providerId="ADAL" clId="{405014FD-3D1D-461A-A655-3439458C3F0A}" dt="2023-03-01T12:07:27.588" v="64" actId="478"/>
          <ac:picMkLst>
            <pc:docMk/>
            <pc:sldMk cId="2584303208" sldId="282"/>
            <ac:picMk id="4" creationId="{8E63AAB0-61FB-FEA5-AFC4-0EB53126062F}"/>
          </ac:picMkLst>
        </pc:picChg>
      </pc:sldChg>
      <pc:sldMasterChg chg="modSp mod">
        <pc:chgData name="Claire Theobald" userId="e5e96d6a-dffb-4be3-a7c9-5724c0a71d0d" providerId="ADAL" clId="{405014FD-3D1D-461A-A655-3439458C3F0A}" dt="2023-03-01T12:09:04.718" v="132" actId="20577"/>
        <pc:sldMasterMkLst>
          <pc:docMk/>
          <pc:sldMasterMk cId="1498317190" sldId="2147483650"/>
        </pc:sldMasterMkLst>
        <pc:spChg chg="mod">
          <ac:chgData name="Claire Theobald" userId="e5e96d6a-dffb-4be3-a7c9-5724c0a71d0d" providerId="ADAL" clId="{405014FD-3D1D-461A-A655-3439458C3F0A}" dt="2023-03-01T12:09:04.718" v="132" actId="20577"/>
          <ac:spMkLst>
            <pc:docMk/>
            <pc:sldMasterMk cId="1498317190" sldId="2147483650"/>
            <ac:spMk id="9" creationId="{00000000-0000-0000-0000-000000000000}"/>
          </ac:spMkLst>
        </pc:spChg>
      </pc:sldMasterChg>
      <pc:sldMasterChg chg="modSp mod">
        <pc:chgData name="Claire Theobald" userId="e5e96d6a-dffb-4be3-a7c9-5724c0a71d0d" providerId="ADAL" clId="{405014FD-3D1D-461A-A655-3439458C3F0A}" dt="2023-03-01T12:08:37.072" v="128" actId="20577"/>
        <pc:sldMasterMkLst>
          <pc:docMk/>
          <pc:sldMasterMk cId="1788143608" sldId="2147483656"/>
        </pc:sldMasterMkLst>
        <pc:spChg chg="mod">
          <ac:chgData name="Claire Theobald" userId="e5e96d6a-dffb-4be3-a7c9-5724c0a71d0d" providerId="ADAL" clId="{405014FD-3D1D-461A-A655-3439458C3F0A}" dt="2023-03-01T12:08:37.072" v="128" actId="20577"/>
          <ac:spMkLst>
            <pc:docMk/>
            <pc:sldMasterMk cId="1788143608" sldId="2147483656"/>
            <ac:spMk id="8" creationId="{00000000-0000-0000-0000-000000000000}"/>
          </ac:spMkLst>
        </pc:spChg>
      </pc:sldMasterChg>
    </pc:docChg>
  </pc:docChgLst>
  <pc:docChgLst>
    <pc:chgData name="Ewen Trafford" userId="e520b4bf-a196-48b7-bc10-b1590a457daa" providerId="ADAL" clId="{2EDA3A77-4248-4A7D-AB44-3915689EE8F1}"/>
    <pc:docChg chg="undo custSel delSld modSld">
      <pc:chgData name="Ewen Trafford" userId="e520b4bf-a196-48b7-bc10-b1590a457daa" providerId="ADAL" clId="{2EDA3A77-4248-4A7D-AB44-3915689EE8F1}" dt="2023-03-21T14:13:51.013" v="619" actId="20577"/>
      <pc:docMkLst>
        <pc:docMk/>
      </pc:docMkLst>
      <pc:sldChg chg="delSp del mod">
        <pc:chgData name="Ewen Trafford" userId="e520b4bf-a196-48b7-bc10-b1590a457daa" providerId="ADAL" clId="{2EDA3A77-4248-4A7D-AB44-3915689EE8F1}" dt="2023-03-21T14:08:51.269" v="322" actId="47"/>
        <pc:sldMkLst>
          <pc:docMk/>
          <pc:sldMk cId="830885317" sldId="274"/>
        </pc:sldMkLst>
        <pc:picChg chg="del">
          <ac:chgData name="Ewen Trafford" userId="e520b4bf-a196-48b7-bc10-b1590a457daa" providerId="ADAL" clId="{2EDA3A77-4248-4A7D-AB44-3915689EE8F1}" dt="2023-03-21T14:08:34.003" v="320" actId="478"/>
          <ac:picMkLst>
            <pc:docMk/>
            <pc:sldMk cId="830885317" sldId="274"/>
            <ac:picMk id="6" creationId="{4389AD48-6A5D-52B1-6D5D-65D86785D140}"/>
          </ac:picMkLst>
        </pc:picChg>
      </pc:sldChg>
      <pc:sldChg chg="delSp del mod">
        <pc:chgData name="Ewen Trafford" userId="e520b4bf-a196-48b7-bc10-b1590a457daa" providerId="ADAL" clId="{2EDA3A77-4248-4A7D-AB44-3915689EE8F1}" dt="2023-03-21T14:08:51.269" v="322" actId="47"/>
        <pc:sldMkLst>
          <pc:docMk/>
          <pc:sldMk cId="2519474408" sldId="275"/>
        </pc:sldMkLst>
        <pc:picChg chg="del">
          <ac:chgData name="Ewen Trafford" userId="e520b4bf-a196-48b7-bc10-b1590a457daa" providerId="ADAL" clId="{2EDA3A77-4248-4A7D-AB44-3915689EE8F1}" dt="2023-03-21T14:08:35.287" v="321" actId="478"/>
          <ac:picMkLst>
            <pc:docMk/>
            <pc:sldMk cId="2519474408" sldId="275"/>
            <ac:picMk id="5" creationId="{25EE1025-114E-F7A3-4E39-BBB8A7227B9E}"/>
          </ac:picMkLst>
        </pc:picChg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2385624796" sldId="284"/>
        </pc:sldMkLst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2492324663" sldId="288"/>
        </pc:sldMkLst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1118664508" sldId="289"/>
        </pc:sldMkLst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1324215214" sldId="290"/>
        </pc:sldMkLst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3747164921" sldId="291"/>
        </pc:sldMkLst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360219129" sldId="294"/>
        </pc:sldMkLst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2819243548" sldId="295"/>
        </pc:sldMkLst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3169402962" sldId="297"/>
        </pc:sldMkLst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2662508478" sldId="298"/>
        </pc:sldMkLst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2356210076" sldId="300"/>
        </pc:sldMkLst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106002534" sldId="301"/>
        </pc:sldMkLst>
      </pc:sldChg>
      <pc:sldChg chg="addSp delSp modSp del mod">
        <pc:chgData name="Ewen Trafford" userId="e520b4bf-a196-48b7-bc10-b1590a457daa" providerId="ADAL" clId="{2EDA3A77-4248-4A7D-AB44-3915689EE8F1}" dt="2023-03-21T14:11:15.457" v="367" actId="47"/>
        <pc:sldMkLst>
          <pc:docMk/>
          <pc:sldMk cId="521927487" sldId="302"/>
        </pc:sldMkLst>
        <pc:graphicFrameChg chg="add del mod">
          <ac:chgData name="Ewen Trafford" userId="e520b4bf-a196-48b7-bc10-b1590a457daa" providerId="ADAL" clId="{2EDA3A77-4248-4A7D-AB44-3915689EE8F1}" dt="2023-03-21T14:09:01.381" v="324"/>
          <ac:graphicFrameMkLst>
            <pc:docMk/>
            <pc:sldMk cId="521927487" sldId="302"/>
            <ac:graphicFrameMk id="3" creationId="{31E969E2-6582-F458-98E6-CABF0C32946F}"/>
          </ac:graphicFrameMkLst>
        </pc:graphicFrameChg>
        <pc:picChg chg="del">
          <ac:chgData name="Ewen Trafford" userId="e520b4bf-a196-48b7-bc10-b1590a457daa" providerId="ADAL" clId="{2EDA3A77-4248-4A7D-AB44-3915689EE8F1}" dt="2023-03-21T14:08:33.044" v="319" actId="478"/>
          <ac:picMkLst>
            <pc:docMk/>
            <pc:sldMk cId="521927487" sldId="302"/>
            <ac:picMk id="4" creationId="{FF0A85DE-D349-9400-3163-11055A7AC629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17.651" v="356"/>
        <pc:sldMkLst>
          <pc:docMk/>
          <pc:sldMk cId="2310255210" sldId="303"/>
        </pc:sldMkLst>
        <pc:spChg chg="mod">
          <ac:chgData name="Ewen Trafford" userId="e520b4bf-a196-48b7-bc10-b1590a457daa" providerId="ADAL" clId="{2EDA3A77-4248-4A7D-AB44-3915689EE8F1}" dt="2023-03-21T12:02:16.010" v="12" actId="20577"/>
          <ac:spMkLst>
            <pc:docMk/>
            <pc:sldMk cId="2310255210" sldId="303"/>
            <ac:spMk id="2" creationId="{00000000-0000-0000-0000-000000000000}"/>
          </ac:spMkLst>
        </pc:spChg>
        <pc:picChg chg="del">
          <ac:chgData name="Ewen Trafford" userId="e520b4bf-a196-48b7-bc10-b1590a457daa" providerId="ADAL" clId="{2EDA3A77-4248-4A7D-AB44-3915689EE8F1}" dt="2023-03-21T12:02:17.541" v="13" actId="478"/>
          <ac:picMkLst>
            <pc:docMk/>
            <pc:sldMk cId="2310255210" sldId="303"/>
            <ac:picMk id="4" creationId="{FF0A85DE-D349-9400-3163-11055A7AC629}"/>
          </ac:picMkLst>
        </pc:picChg>
        <pc:picChg chg="add mod">
          <ac:chgData name="Ewen Trafford" userId="e520b4bf-a196-48b7-bc10-b1590a457daa" providerId="ADAL" clId="{2EDA3A77-4248-4A7D-AB44-3915689EE8F1}" dt="2023-03-21T12:03:52.719" v="145" actId="1076"/>
          <ac:picMkLst>
            <pc:docMk/>
            <pc:sldMk cId="2310255210" sldId="303"/>
            <ac:picMk id="5" creationId="{632CBCD1-3140-F1EF-35E2-487917C8BA20}"/>
          </ac:picMkLst>
        </pc:picChg>
        <pc:picChg chg="add mod">
          <ac:chgData name="Ewen Trafford" userId="e520b4bf-a196-48b7-bc10-b1590a457daa" providerId="ADAL" clId="{2EDA3A77-4248-4A7D-AB44-3915689EE8F1}" dt="2023-03-21T12:03:58.676" v="148" actId="1076"/>
          <ac:picMkLst>
            <pc:docMk/>
            <pc:sldMk cId="2310255210" sldId="303"/>
            <ac:picMk id="7" creationId="{87BB8F2C-6E89-2C1F-8C33-F762BA098B6F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22.295" v="357"/>
        <pc:sldMkLst>
          <pc:docMk/>
          <pc:sldMk cId="3731628289" sldId="304"/>
        </pc:sldMkLst>
        <pc:spChg chg="mod">
          <ac:chgData name="Ewen Trafford" userId="e520b4bf-a196-48b7-bc10-b1590a457daa" providerId="ADAL" clId="{2EDA3A77-4248-4A7D-AB44-3915689EE8F1}" dt="2023-03-21T12:02:22.309" v="29" actId="20577"/>
          <ac:spMkLst>
            <pc:docMk/>
            <pc:sldMk cId="3731628289" sldId="304"/>
            <ac:spMk id="2" creationId="{00000000-0000-0000-0000-000000000000}"/>
          </ac:spMkLst>
        </pc:spChg>
        <pc:picChg chg="add mod">
          <ac:chgData name="Ewen Trafford" userId="e520b4bf-a196-48b7-bc10-b1590a457daa" providerId="ADAL" clId="{2EDA3A77-4248-4A7D-AB44-3915689EE8F1}" dt="2023-03-21T12:04:21.144" v="160" actId="1076"/>
          <ac:picMkLst>
            <pc:docMk/>
            <pc:sldMk cId="3731628289" sldId="304"/>
            <ac:picMk id="4" creationId="{2FDBF095-CED5-71E0-6E00-0C99C0FB7CF5}"/>
          </ac:picMkLst>
        </pc:picChg>
        <pc:picChg chg="del">
          <ac:chgData name="Ewen Trafford" userId="e520b4bf-a196-48b7-bc10-b1590a457daa" providerId="ADAL" clId="{2EDA3A77-4248-4A7D-AB44-3915689EE8F1}" dt="2023-03-21T12:02:23.638" v="30" actId="478"/>
          <ac:picMkLst>
            <pc:docMk/>
            <pc:sldMk cId="3731628289" sldId="304"/>
            <ac:picMk id="6" creationId="{34DB291F-FCDD-3654-B217-9EACB5457722}"/>
          </ac:picMkLst>
        </pc:picChg>
        <pc:picChg chg="add mod">
          <ac:chgData name="Ewen Trafford" userId="e520b4bf-a196-48b7-bc10-b1590a457daa" providerId="ADAL" clId="{2EDA3A77-4248-4A7D-AB44-3915689EE8F1}" dt="2023-03-21T12:04:19.661" v="159" actId="1076"/>
          <ac:picMkLst>
            <pc:docMk/>
            <pc:sldMk cId="3731628289" sldId="304"/>
            <ac:picMk id="7" creationId="{DDFECEF9-EA92-8E60-1706-4423B751858E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24.356" v="358"/>
        <pc:sldMkLst>
          <pc:docMk/>
          <pc:sldMk cId="1471183744" sldId="305"/>
        </pc:sldMkLst>
        <pc:spChg chg="mod">
          <ac:chgData name="Ewen Trafford" userId="e520b4bf-a196-48b7-bc10-b1590a457daa" providerId="ADAL" clId="{2EDA3A77-4248-4A7D-AB44-3915689EE8F1}" dt="2023-03-21T12:02:30.049" v="41" actId="20577"/>
          <ac:spMkLst>
            <pc:docMk/>
            <pc:sldMk cId="1471183744" sldId="305"/>
            <ac:spMk id="2" creationId="{00000000-0000-0000-0000-000000000000}"/>
          </ac:spMkLst>
        </pc:spChg>
        <pc:picChg chg="add del mod">
          <ac:chgData name="Ewen Trafford" userId="e520b4bf-a196-48b7-bc10-b1590a457daa" providerId="ADAL" clId="{2EDA3A77-4248-4A7D-AB44-3915689EE8F1}" dt="2023-03-21T12:04:36.094" v="169" actId="478"/>
          <ac:picMkLst>
            <pc:docMk/>
            <pc:sldMk cId="1471183744" sldId="305"/>
            <ac:picMk id="4" creationId="{DF8384CA-6147-6A93-4AE7-1C1C37CA5A13}"/>
          </ac:picMkLst>
        </pc:picChg>
        <pc:picChg chg="del">
          <ac:chgData name="Ewen Trafford" userId="e520b4bf-a196-48b7-bc10-b1590a457daa" providerId="ADAL" clId="{2EDA3A77-4248-4A7D-AB44-3915689EE8F1}" dt="2023-03-21T12:02:31.353" v="42" actId="478"/>
          <ac:picMkLst>
            <pc:docMk/>
            <pc:sldMk cId="1471183744" sldId="305"/>
            <ac:picMk id="6" creationId="{4389AD48-6A5D-52B1-6D5D-65D86785D140}"/>
          </ac:picMkLst>
        </pc:picChg>
        <pc:picChg chg="add mod">
          <ac:chgData name="Ewen Trafford" userId="e520b4bf-a196-48b7-bc10-b1590a457daa" providerId="ADAL" clId="{2EDA3A77-4248-4A7D-AB44-3915689EE8F1}" dt="2023-03-21T13:49:10.881" v="318" actId="1076"/>
          <ac:picMkLst>
            <pc:docMk/>
            <pc:sldMk cId="1471183744" sldId="305"/>
            <ac:picMk id="7" creationId="{50651054-5B7B-C81A-3FC6-D3EFBA16E09B}"/>
          </ac:picMkLst>
        </pc:picChg>
        <pc:picChg chg="add mod modCrop">
          <ac:chgData name="Ewen Trafford" userId="e520b4bf-a196-48b7-bc10-b1590a457daa" providerId="ADAL" clId="{2EDA3A77-4248-4A7D-AB44-3915689EE8F1}" dt="2023-03-21T13:49:04.764" v="314" actId="14100"/>
          <ac:picMkLst>
            <pc:docMk/>
            <pc:sldMk cId="1471183744" sldId="305"/>
            <ac:picMk id="9" creationId="{6FAC5136-A66A-C363-6040-A03148FE6892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26.108" v="359"/>
        <pc:sldMkLst>
          <pc:docMk/>
          <pc:sldMk cId="2586332288" sldId="306"/>
        </pc:sldMkLst>
        <pc:spChg chg="mod">
          <ac:chgData name="Ewen Trafford" userId="e520b4bf-a196-48b7-bc10-b1590a457daa" providerId="ADAL" clId="{2EDA3A77-4248-4A7D-AB44-3915689EE8F1}" dt="2023-03-21T12:02:35.838" v="52" actId="20577"/>
          <ac:spMkLst>
            <pc:docMk/>
            <pc:sldMk cId="2586332288" sldId="306"/>
            <ac:spMk id="2" creationId="{00000000-0000-0000-0000-000000000000}"/>
          </ac:spMkLst>
        </pc:spChg>
        <pc:picChg chg="add mod modCrop">
          <ac:chgData name="Ewen Trafford" userId="e520b4bf-a196-48b7-bc10-b1590a457daa" providerId="ADAL" clId="{2EDA3A77-4248-4A7D-AB44-3915689EE8F1}" dt="2023-03-21T12:05:12.187" v="185" actId="1076"/>
          <ac:picMkLst>
            <pc:docMk/>
            <pc:sldMk cId="2586332288" sldId="306"/>
            <ac:picMk id="4" creationId="{3C7CD429-A36B-B6A9-3F37-6DC08960C586}"/>
          </ac:picMkLst>
        </pc:picChg>
        <pc:picChg chg="del">
          <ac:chgData name="Ewen Trafford" userId="e520b4bf-a196-48b7-bc10-b1590a457daa" providerId="ADAL" clId="{2EDA3A77-4248-4A7D-AB44-3915689EE8F1}" dt="2023-03-21T12:02:36.955" v="53" actId="478"/>
          <ac:picMkLst>
            <pc:docMk/>
            <pc:sldMk cId="2586332288" sldId="306"/>
            <ac:picMk id="5" creationId="{25EE1025-114E-F7A3-4E39-BBB8A7227B9E}"/>
          </ac:picMkLst>
        </pc:picChg>
        <pc:picChg chg="add mod modCrop">
          <ac:chgData name="Ewen Trafford" userId="e520b4bf-a196-48b7-bc10-b1590a457daa" providerId="ADAL" clId="{2EDA3A77-4248-4A7D-AB44-3915689EE8F1}" dt="2023-03-21T12:05:19.322" v="188" actId="732"/>
          <ac:picMkLst>
            <pc:docMk/>
            <pc:sldMk cId="2586332288" sldId="306"/>
            <ac:picMk id="7" creationId="{4ECF4889-4AD1-505F-6E8F-56FE748D4C05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28.204" v="360"/>
        <pc:sldMkLst>
          <pc:docMk/>
          <pc:sldMk cId="2350607383" sldId="307"/>
        </pc:sldMkLst>
        <pc:spChg chg="mod">
          <ac:chgData name="Ewen Trafford" userId="e520b4bf-a196-48b7-bc10-b1590a457daa" providerId="ADAL" clId="{2EDA3A77-4248-4A7D-AB44-3915689EE8F1}" dt="2023-03-21T12:02:42.719" v="60" actId="20577"/>
          <ac:spMkLst>
            <pc:docMk/>
            <pc:sldMk cId="2350607383" sldId="307"/>
            <ac:spMk id="2" creationId="{00000000-0000-0000-0000-000000000000}"/>
          </ac:spMkLst>
        </pc:spChg>
        <pc:picChg chg="add mod">
          <ac:chgData name="Ewen Trafford" userId="e520b4bf-a196-48b7-bc10-b1590a457daa" providerId="ADAL" clId="{2EDA3A77-4248-4A7D-AB44-3915689EE8F1}" dt="2023-03-21T12:05:53.619" v="204" actId="1076"/>
          <ac:picMkLst>
            <pc:docMk/>
            <pc:sldMk cId="2350607383" sldId="307"/>
            <ac:picMk id="4" creationId="{AB6C5E30-552C-F685-02D5-BB87E06867AC}"/>
          </ac:picMkLst>
        </pc:picChg>
        <pc:picChg chg="del">
          <ac:chgData name="Ewen Trafford" userId="e520b4bf-a196-48b7-bc10-b1590a457daa" providerId="ADAL" clId="{2EDA3A77-4248-4A7D-AB44-3915689EE8F1}" dt="2023-03-21T12:02:44.160" v="61" actId="478"/>
          <ac:picMkLst>
            <pc:docMk/>
            <pc:sldMk cId="2350607383" sldId="307"/>
            <ac:picMk id="5" creationId="{C14B87E2-B11E-A489-976E-0A637B9AD4AA}"/>
          </ac:picMkLst>
        </pc:picChg>
        <pc:picChg chg="add mod modCrop">
          <ac:chgData name="Ewen Trafford" userId="e520b4bf-a196-48b7-bc10-b1590a457daa" providerId="ADAL" clId="{2EDA3A77-4248-4A7D-AB44-3915689EE8F1}" dt="2023-03-21T12:05:54.409" v="205" actId="1076"/>
          <ac:picMkLst>
            <pc:docMk/>
            <pc:sldMk cId="2350607383" sldId="307"/>
            <ac:picMk id="7" creationId="{AF214350-D449-9AA1-699D-D491B7EE9F0E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32.876" v="362"/>
        <pc:sldMkLst>
          <pc:docMk/>
          <pc:sldMk cId="404952329" sldId="308"/>
        </pc:sldMkLst>
        <pc:spChg chg="mod">
          <ac:chgData name="Ewen Trafford" userId="e520b4bf-a196-48b7-bc10-b1590a457daa" providerId="ADAL" clId="{2EDA3A77-4248-4A7D-AB44-3915689EE8F1}" dt="2023-03-21T12:02:58.016" v="85" actId="20577"/>
          <ac:spMkLst>
            <pc:docMk/>
            <pc:sldMk cId="404952329" sldId="308"/>
            <ac:spMk id="2" creationId="{00000000-0000-0000-0000-000000000000}"/>
          </ac:spMkLst>
        </pc:spChg>
        <pc:picChg chg="add mod modCrop">
          <ac:chgData name="Ewen Trafford" userId="e520b4bf-a196-48b7-bc10-b1590a457daa" providerId="ADAL" clId="{2EDA3A77-4248-4A7D-AB44-3915689EE8F1}" dt="2023-03-21T12:06:46.893" v="232" actId="1076"/>
          <ac:picMkLst>
            <pc:docMk/>
            <pc:sldMk cId="404952329" sldId="308"/>
            <ac:picMk id="4" creationId="{ABA23B25-F75E-3622-F5A8-33DFD4B6716F}"/>
          </ac:picMkLst>
        </pc:picChg>
        <pc:picChg chg="add mod modCrop">
          <ac:chgData name="Ewen Trafford" userId="e520b4bf-a196-48b7-bc10-b1590a457daa" providerId="ADAL" clId="{2EDA3A77-4248-4A7D-AB44-3915689EE8F1}" dt="2023-03-21T12:06:47.763" v="233" actId="1076"/>
          <ac:picMkLst>
            <pc:docMk/>
            <pc:sldMk cId="404952329" sldId="308"/>
            <ac:picMk id="6" creationId="{00AE6490-2D77-C793-3271-518F118F0B59}"/>
          </ac:picMkLst>
        </pc:picChg>
        <pc:picChg chg="del">
          <ac:chgData name="Ewen Trafford" userId="e520b4bf-a196-48b7-bc10-b1590a457daa" providerId="ADAL" clId="{2EDA3A77-4248-4A7D-AB44-3915689EE8F1}" dt="2023-03-21T12:02:59.280" v="86" actId="478"/>
          <ac:picMkLst>
            <pc:docMk/>
            <pc:sldMk cId="404952329" sldId="308"/>
            <ac:picMk id="7" creationId="{3DD57DC2-4F26-CC1A-C008-281191EEBFC1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34.995" v="363"/>
        <pc:sldMkLst>
          <pc:docMk/>
          <pc:sldMk cId="379334441" sldId="309"/>
        </pc:sldMkLst>
        <pc:spChg chg="mod">
          <ac:chgData name="Ewen Trafford" userId="e520b4bf-a196-48b7-bc10-b1590a457daa" providerId="ADAL" clId="{2EDA3A77-4248-4A7D-AB44-3915689EE8F1}" dt="2023-03-21T12:03:06.703" v="94" actId="20577"/>
          <ac:spMkLst>
            <pc:docMk/>
            <pc:sldMk cId="379334441" sldId="309"/>
            <ac:spMk id="2" creationId="{00000000-0000-0000-0000-000000000000}"/>
          </ac:spMkLst>
        </pc:spChg>
        <pc:picChg chg="del">
          <ac:chgData name="Ewen Trafford" userId="e520b4bf-a196-48b7-bc10-b1590a457daa" providerId="ADAL" clId="{2EDA3A77-4248-4A7D-AB44-3915689EE8F1}" dt="2023-03-21T12:03:08.370" v="95" actId="478"/>
          <ac:picMkLst>
            <pc:docMk/>
            <pc:sldMk cId="379334441" sldId="309"/>
            <ac:picMk id="4" creationId="{23072771-EB5F-8B51-98C8-38FF38D5B517}"/>
          </ac:picMkLst>
        </pc:picChg>
        <pc:picChg chg="add mod modCrop">
          <ac:chgData name="Ewen Trafford" userId="e520b4bf-a196-48b7-bc10-b1590a457daa" providerId="ADAL" clId="{2EDA3A77-4248-4A7D-AB44-3915689EE8F1}" dt="2023-03-21T12:07:24.757" v="246" actId="1076"/>
          <ac:picMkLst>
            <pc:docMk/>
            <pc:sldMk cId="379334441" sldId="309"/>
            <ac:picMk id="5" creationId="{91CF5255-219F-21BA-DD88-442D381E2BC0}"/>
          </ac:picMkLst>
        </pc:picChg>
        <pc:picChg chg="add mod modCrop">
          <ac:chgData name="Ewen Trafford" userId="e520b4bf-a196-48b7-bc10-b1590a457daa" providerId="ADAL" clId="{2EDA3A77-4248-4A7D-AB44-3915689EE8F1}" dt="2023-03-21T12:07:29.204" v="248" actId="1076"/>
          <ac:picMkLst>
            <pc:docMk/>
            <pc:sldMk cId="379334441" sldId="309"/>
            <ac:picMk id="7" creationId="{1A2B7400-4539-023F-736D-10E0427F731B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40.835" v="365"/>
        <pc:sldMkLst>
          <pc:docMk/>
          <pc:sldMk cId="3024593153" sldId="310"/>
        </pc:sldMkLst>
        <pc:spChg chg="mod">
          <ac:chgData name="Ewen Trafford" userId="e520b4bf-a196-48b7-bc10-b1590a457daa" providerId="ADAL" clId="{2EDA3A77-4248-4A7D-AB44-3915689EE8F1}" dt="2023-03-21T12:03:21.082" v="126" actId="20577"/>
          <ac:spMkLst>
            <pc:docMk/>
            <pc:sldMk cId="3024593153" sldId="310"/>
            <ac:spMk id="2" creationId="{00000000-0000-0000-0000-000000000000}"/>
          </ac:spMkLst>
        </pc:spChg>
        <pc:picChg chg="add mod modCrop">
          <ac:chgData name="Ewen Trafford" userId="e520b4bf-a196-48b7-bc10-b1590a457daa" providerId="ADAL" clId="{2EDA3A77-4248-4A7D-AB44-3915689EE8F1}" dt="2023-03-21T13:43:49.701" v="288" actId="1076"/>
          <ac:picMkLst>
            <pc:docMk/>
            <pc:sldMk cId="3024593153" sldId="310"/>
            <ac:picMk id="4" creationId="{03F9204D-AE20-68B6-2A20-2CEF59BF66C4}"/>
          </ac:picMkLst>
        </pc:picChg>
        <pc:picChg chg="add mod modCrop">
          <ac:chgData name="Ewen Trafford" userId="e520b4bf-a196-48b7-bc10-b1590a457daa" providerId="ADAL" clId="{2EDA3A77-4248-4A7D-AB44-3915689EE8F1}" dt="2023-03-21T13:43:53.949" v="290" actId="1076"/>
          <ac:picMkLst>
            <pc:docMk/>
            <pc:sldMk cId="3024593153" sldId="310"/>
            <ac:picMk id="6" creationId="{9B335B3E-A19B-324F-B508-66C3442FAFDB}"/>
          </ac:picMkLst>
        </pc:picChg>
        <pc:picChg chg="del">
          <ac:chgData name="Ewen Trafford" userId="e520b4bf-a196-48b7-bc10-b1590a457daa" providerId="ADAL" clId="{2EDA3A77-4248-4A7D-AB44-3915689EE8F1}" dt="2023-03-21T12:03:22.633" v="127" actId="478"/>
          <ac:picMkLst>
            <pc:docMk/>
            <pc:sldMk cId="3024593153" sldId="310"/>
            <ac:picMk id="9" creationId="{7D96F719-EB68-904F-1796-39B67CDA2938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44.970" v="366"/>
        <pc:sldMkLst>
          <pc:docMk/>
          <pc:sldMk cId="3344314634" sldId="311"/>
        </pc:sldMkLst>
        <pc:spChg chg="mod">
          <ac:chgData name="Ewen Trafford" userId="e520b4bf-a196-48b7-bc10-b1590a457daa" providerId="ADAL" clId="{2EDA3A77-4248-4A7D-AB44-3915689EE8F1}" dt="2023-03-21T12:03:29.298" v="133" actId="20577"/>
          <ac:spMkLst>
            <pc:docMk/>
            <pc:sldMk cId="3344314634" sldId="311"/>
            <ac:spMk id="2" creationId="{00000000-0000-0000-0000-000000000000}"/>
          </ac:spMkLst>
        </pc:spChg>
        <pc:picChg chg="add mod">
          <ac:chgData name="Ewen Trafford" userId="e520b4bf-a196-48b7-bc10-b1590a457daa" providerId="ADAL" clId="{2EDA3A77-4248-4A7D-AB44-3915689EE8F1}" dt="2023-03-21T12:07:55.584" v="262" actId="1076"/>
          <ac:picMkLst>
            <pc:docMk/>
            <pc:sldMk cId="3344314634" sldId="311"/>
            <ac:picMk id="4" creationId="{3FDC1A56-505D-7306-9D94-BE575000CA00}"/>
          </ac:picMkLst>
        </pc:picChg>
        <pc:picChg chg="del">
          <ac:chgData name="Ewen Trafford" userId="e520b4bf-a196-48b7-bc10-b1590a457daa" providerId="ADAL" clId="{2EDA3A77-4248-4A7D-AB44-3915689EE8F1}" dt="2023-03-21T12:03:26.641" v="128" actId="478"/>
          <ac:picMkLst>
            <pc:docMk/>
            <pc:sldMk cId="3344314634" sldId="311"/>
            <ac:picMk id="6" creationId="{D078DC22-E0B9-4EA8-66BA-58695880E1EC}"/>
          </ac:picMkLst>
        </pc:picChg>
        <pc:picChg chg="add mod modCrop">
          <ac:chgData name="Ewen Trafford" userId="e520b4bf-a196-48b7-bc10-b1590a457daa" providerId="ADAL" clId="{2EDA3A77-4248-4A7D-AB44-3915689EE8F1}" dt="2023-03-21T12:08:06.079" v="265" actId="1076"/>
          <ac:picMkLst>
            <pc:docMk/>
            <pc:sldMk cId="3344314634" sldId="311"/>
            <ac:picMk id="7" creationId="{1FB7636A-2DDB-B7E6-DB86-9472D2C6FA80}"/>
          </ac:picMkLst>
        </pc:picChg>
      </pc:sldChg>
      <pc:sldChg chg="modSp mod">
        <pc:chgData name="Ewen Trafford" userId="e520b4bf-a196-48b7-bc10-b1590a457daa" providerId="ADAL" clId="{2EDA3A77-4248-4A7D-AB44-3915689EE8F1}" dt="2023-03-21T12:08:14.671" v="266" actId="13926"/>
        <pc:sldMkLst>
          <pc:docMk/>
          <pc:sldMk cId="3709500798" sldId="312"/>
        </pc:sldMkLst>
        <pc:spChg chg="mod">
          <ac:chgData name="Ewen Trafford" userId="e520b4bf-a196-48b7-bc10-b1590a457daa" providerId="ADAL" clId="{2EDA3A77-4248-4A7D-AB44-3915689EE8F1}" dt="2023-03-21T12:08:14.671" v="266" actId="13926"/>
          <ac:spMkLst>
            <pc:docMk/>
            <pc:sldMk cId="3709500798" sldId="312"/>
            <ac:spMk id="2" creationId="{00000000-0000-0000-0000-000000000000}"/>
          </ac:spMkLst>
        </pc:spChg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3569514579" sldId="314"/>
        </pc:sldMkLst>
      </pc:sldChg>
      <pc:sldChg chg="addSp delSp modSp mod modAnim">
        <pc:chgData name="Ewen Trafford" userId="e520b4bf-a196-48b7-bc10-b1590a457daa" providerId="ADAL" clId="{2EDA3A77-4248-4A7D-AB44-3915689EE8F1}" dt="2023-03-21T14:10:38.057" v="364"/>
        <pc:sldMkLst>
          <pc:docMk/>
          <pc:sldMk cId="1476657158" sldId="315"/>
        </pc:sldMkLst>
        <pc:spChg chg="mod">
          <ac:chgData name="Ewen Trafford" userId="e520b4bf-a196-48b7-bc10-b1590a457daa" providerId="ADAL" clId="{2EDA3A77-4248-4A7D-AB44-3915689EE8F1}" dt="2023-03-21T12:03:12.146" v="101" actId="20577"/>
          <ac:spMkLst>
            <pc:docMk/>
            <pc:sldMk cId="1476657158" sldId="315"/>
            <ac:spMk id="2" creationId="{00000000-0000-0000-0000-000000000000}"/>
          </ac:spMkLst>
        </pc:spChg>
        <pc:picChg chg="del">
          <ac:chgData name="Ewen Trafford" userId="e520b4bf-a196-48b7-bc10-b1590a457daa" providerId="ADAL" clId="{2EDA3A77-4248-4A7D-AB44-3915689EE8F1}" dt="2023-03-21T12:03:13.499" v="102" actId="478"/>
          <ac:picMkLst>
            <pc:docMk/>
            <pc:sldMk cId="1476657158" sldId="315"/>
            <ac:picMk id="4" creationId="{AB968844-78B7-42A3-3DEA-25E59B0BF4CC}"/>
          </ac:picMkLst>
        </pc:picChg>
        <pc:picChg chg="add mod">
          <ac:chgData name="Ewen Trafford" userId="e520b4bf-a196-48b7-bc10-b1590a457daa" providerId="ADAL" clId="{2EDA3A77-4248-4A7D-AB44-3915689EE8F1}" dt="2023-03-21T12:07:39.815" v="254" actId="1076"/>
          <ac:picMkLst>
            <pc:docMk/>
            <pc:sldMk cId="1476657158" sldId="315"/>
            <ac:picMk id="5" creationId="{AE8F1520-F353-D6BB-1F62-27ED85878307}"/>
          </ac:picMkLst>
        </pc:picChg>
        <pc:picChg chg="add mod modCrop">
          <ac:chgData name="Ewen Trafford" userId="e520b4bf-a196-48b7-bc10-b1590a457daa" providerId="ADAL" clId="{2EDA3A77-4248-4A7D-AB44-3915689EE8F1}" dt="2023-03-21T13:45:36.291" v="296" actId="732"/>
          <ac:picMkLst>
            <pc:docMk/>
            <pc:sldMk cId="1476657158" sldId="315"/>
            <ac:picMk id="7" creationId="{215568F6-6180-21D9-AE22-8E7E1EB2BDB7}"/>
          </ac:picMkLst>
        </pc:picChg>
      </pc:sldChg>
      <pc:sldChg chg="del">
        <pc:chgData name="Ewen Trafford" userId="e520b4bf-a196-48b7-bc10-b1590a457daa" providerId="ADAL" clId="{2EDA3A77-4248-4A7D-AB44-3915689EE8F1}" dt="2023-03-21T14:08:51.269" v="322" actId="47"/>
        <pc:sldMkLst>
          <pc:docMk/>
          <pc:sldMk cId="3146016750" sldId="316"/>
        </pc:sldMkLst>
      </pc:sldChg>
      <pc:sldChg chg="addSp delSp modSp mod modAnim">
        <pc:chgData name="Ewen Trafford" userId="e520b4bf-a196-48b7-bc10-b1590a457daa" providerId="ADAL" clId="{2EDA3A77-4248-4A7D-AB44-3915689EE8F1}" dt="2023-03-21T14:10:30.496" v="361"/>
        <pc:sldMkLst>
          <pc:docMk/>
          <pc:sldMk cId="4265252480" sldId="317"/>
        </pc:sldMkLst>
        <pc:spChg chg="mod">
          <ac:chgData name="Ewen Trafford" userId="e520b4bf-a196-48b7-bc10-b1590a457daa" providerId="ADAL" clId="{2EDA3A77-4248-4A7D-AB44-3915689EE8F1}" dt="2023-03-21T12:02:51.558" v="77" actId="20577"/>
          <ac:spMkLst>
            <pc:docMk/>
            <pc:sldMk cId="4265252480" sldId="317"/>
            <ac:spMk id="2" creationId="{00000000-0000-0000-0000-000000000000}"/>
          </ac:spMkLst>
        </pc:spChg>
        <pc:picChg chg="del">
          <ac:chgData name="Ewen Trafford" userId="e520b4bf-a196-48b7-bc10-b1590a457daa" providerId="ADAL" clId="{2EDA3A77-4248-4A7D-AB44-3915689EE8F1}" dt="2023-03-21T12:02:53.702" v="78" actId="478"/>
          <ac:picMkLst>
            <pc:docMk/>
            <pc:sldMk cId="4265252480" sldId="317"/>
            <ac:picMk id="4" creationId="{670C7525-D4A1-0B9A-DC2D-A50357D353F8}"/>
          </ac:picMkLst>
        </pc:picChg>
        <pc:picChg chg="add mod">
          <ac:chgData name="Ewen Trafford" userId="e520b4bf-a196-48b7-bc10-b1590a457daa" providerId="ADAL" clId="{2EDA3A77-4248-4A7D-AB44-3915689EE8F1}" dt="2023-03-21T13:47:05.859" v="303" actId="1076"/>
          <ac:picMkLst>
            <pc:docMk/>
            <pc:sldMk cId="4265252480" sldId="317"/>
            <ac:picMk id="5" creationId="{1A1AB2E8-AA13-D7C5-B4AA-DA6035E32300}"/>
          </ac:picMkLst>
        </pc:picChg>
        <pc:picChg chg="add mod modCrop">
          <ac:chgData name="Ewen Trafford" userId="e520b4bf-a196-48b7-bc10-b1590a457daa" providerId="ADAL" clId="{2EDA3A77-4248-4A7D-AB44-3915689EE8F1}" dt="2023-03-21T13:47:08.122" v="304" actId="1076"/>
          <ac:picMkLst>
            <pc:docMk/>
            <pc:sldMk cId="4265252480" sldId="317"/>
            <ac:picMk id="7" creationId="{CA1A96BF-8E65-25E1-19E9-0C5AD9903CF2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1:58.373" v="428" actId="20577"/>
        <pc:sldMkLst>
          <pc:docMk/>
          <pc:sldMk cId="130050042" sldId="321"/>
        </pc:sldMkLst>
        <pc:spChg chg="add mod">
          <ac:chgData name="Ewen Trafford" userId="e520b4bf-a196-48b7-bc10-b1590a457daa" providerId="ADAL" clId="{2EDA3A77-4248-4A7D-AB44-3915689EE8F1}" dt="2023-03-21T14:11:58.373" v="428" actId="20577"/>
          <ac:spMkLst>
            <pc:docMk/>
            <pc:sldMk cId="130050042" sldId="321"/>
            <ac:spMk id="3" creationId="{1F144AA6-B5D2-E0A0-1EFB-A4EFB5C53AA3}"/>
          </ac:spMkLst>
        </pc:spChg>
        <pc:picChg chg="del">
          <ac:chgData name="Ewen Trafford" userId="e520b4bf-a196-48b7-bc10-b1590a457daa" providerId="ADAL" clId="{2EDA3A77-4248-4A7D-AB44-3915689EE8F1}" dt="2023-03-21T14:09:26.365" v="325" actId="478"/>
          <ac:picMkLst>
            <pc:docMk/>
            <pc:sldMk cId="130050042" sldId="321"/>
            <ac:picMk id="7" creationId="{87BB8F2C-6E89-2C1F-8C33-F762BA098B6F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1:43.535" v="397" actId="20577"/>
        <pc:sldMkLst>
          <pc:docMk/>
          <pc:sldMk cId="1221214946" sldId="322"/>
        </pc:sldMkLst>
        <pc:spChg chg="add mod">
          <ac:chgData name="Ewen Trafford" userId="e520b4bf-a196-48b7-bc10-b1590a457daa" providerId="ADAL" clId="{2EDA3A77-4248-4A7D-AB44-3915689EE8F1}" dt="2023-03-21T14:11:43.535" v="397" actId="20577"/>
          <ac:spMkLst>
            <pc:docMk/>
            <pc:sldMk cId="1221214946" sldId="322"/>
            <ac:spMk id="3" creationId="{152A28B5-51CE-9428-5936-88A33E9DA494}"/>
          </ac:spMkLst>
        </pc:spChg>
        <pc:picChg chg="del">
          <ac:chgData name="Ewen Trafford" userId="e520b4bf-a196-48b7-bc10-b1590a457daa" providerId="ADAL" clId="{2EDA3A77-4248-4A7D-AB44-3915689EE8F1}" dt="2023-03-21T14:09:27.478" v="326" actId="478"/>
          <ac:picMkLst>
            <pc:docMk/>
            <pc:sldMk cId="1221214946" sldId="322"/>
            <ac:picMk id="7" creationId="{DDFECEF9-EA92-8E60-1706-4423B751858E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2:14.292" v="472" actId="20577"/>
        <pc:sldMkLst>
          <pc:docMk/>
          <pc:sldMk cId="3873407315" sldId="323"/>
        </pc:sldMkLst>
        <pc:spChg chg="add mod">
          <ac:chgData name="Ewen Trafford" userId="e520b4bf-a196-48b7-bc10-b1590a457daa" providerId="ADAL" clId="{2EDA3A77-4248-4A7D-AB44-3915689EE8F1}" dt="2023-03-21T14:12:14.292" v="472" actId="20577"/>
          <ac:spMkLst>
            <pc:docMk/>
            <pc:sldMk cId="3873407315" sldId="323"/>
            <ac:spMk id="3" creationId="{139B5D6A-FB62-8564-DB5A-73FFB93978E4}"/>
          </ac:spMkLst>
        </pc:spChg>
        <pc:picChg chg="del">
          <ac:chgData name="Ewen Trafford" userId="e520b4bf-a196-48b7-bc10-b1590a457daa" providerId="ADAL" clId="{2EDA3A77-4248-4A7D-AB44-3915689EE8F1}" dt="2023-03-21T14:09:29.532" v="327" actId="478"/>
          <ac:picMkLst>
            <pc:docMk/>
            <pc:sldMk cId="3873407315" sldId="323"/>
            <ac:picMk id="9" creationId="{6FAC5136-A66A-C363-6040-A03148FE6892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2:31.652" v="515" actId="20577"/>
        <pc:sldMkLst>
          <pc:docMk/>
          <pc:sldMk cId="857521067" sldId="324"/>
        </pc:sldMkLst>
        <pc:spChg chg="add mod">
          <ac:chgData name="Ewen Trafford" userId="e520b4bf-a196-48b7-bc10-b1590a457daa" providerId="ADAL" clId="{2EDA3A77-4248-4A7D-AB44-3915689EE8F1}" dt="2023-03-21T14:12:31.652" v="515" actId="20577"/>
          <ac:spMkLst>
            <pc:docMk/>
            <pc:sldMk cId="857521067" sldId="324"/>
            <ac:spMk id="3" creationId="{071B8E01-EF38-BC0E-42FF-C5F7AFA90A89}"/>
          </ac:spMkLst>
        </pc:spChg>
        <pc:picChg chg="del">
          <ac:chgData name="Ewen Trafford" userId="e520b4bf-a196-48b7-bc10-b1590a457daa" providerId="ADAL" clId="{2EDA3A77-4248-4A7D-AB44-3915689EE8F1}" dt="2023-03-21T14:09:30.906" v="328" actId="478"/>
          <ac:picMkLst>
            <pc:docMk/>
            <pc:sldMk cId="857521067" sldId="324"/>
            <ac:picMk id="7" creationId="{4ECF4889-4AD1-505F-6E8F-56FE748D4C05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2:57.727" v="561" actId="20577"/>
        <pc:sldMkLst>
          <pc:docMk/>
          <pc:sldMk cId="540752158" sldId="325"/>
        </pc:sldMkLst>
        <pc:spChg chg="add mod">
          <ac:chgData name="Ewen Trafford" userId="e520b4bf-a196-48b7-bc10-b1590a457daa" providerId="ADAL" clId="{2EDA3A77-4248-4A7D-AB44-3915689EE8F1}" dt="2023-03-21T14:12:57.727" v="561" actId="20577"/>
          <ac:spMkLst>
            <pc:docMk/>
            <pc:sldMk cId="540752158" sldId="325"/>
            <ac:spMk id="3" creationId="{80957954-C2D0-759B-5DE2-F28BC596252E}"/>
          </ac:spMkLst>
        </pc:spChg>
        <pc:picChg chg="del">
          <ac:chgData name="Ewen Trafford" userId="e520b4bf-a196-48b7-bc10-b1590a457daa" providerId="ADAL" clId="{2EDA3A77-4248-4A7D-AB44-3915689EE8F1}" dt="2023-03-21T14:09:32.211" v="329" actId="478"/>
          <ac:picMkLst>
            <pc:docMk/>
            <pc:sldMk cId="540752158" sldId="325"/>
            <ac:picMk id="4" creationId="{AB6C5E30-552C-F685-02D5-BB87E06867AC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3:51.013" v="619" actId="20577"/>
        <pc:sldMkLst>
          <pc:docMk/>
          <pc:sldMk cId="3346712104" sldId="326"/>
        </pc:sldMkLst>
        <pc:spChg chg="add mod">
          <ac:chgData name="Ewen Trafford" userId="e520b4bf-a196-48b7-bc10-b1590a457daa" providerId="ADAL" clId="{2EDA3A77-4248-4A7D-AB44-3915689EE8F1}" dt="2023-03-21T14:13:51.013" v="619" actId="20577"/>
          <ac:spMkLst>
            <pc:docMk/>
            <pc:sldMk cId="3346712104" sldId="326"/>
            <ac:spMk id="3" creationId="{98C9129B-D98B-CBB0-6698-00E89856C9BB}"/>
          </ac:spMkLst>
        </pc:spChg>
        <pc:picChg chg="del">
          <ac:chgData name="Ewen Trafford" userId="e520b4bf-a196-48b7-bc10-b1590a457daa" providerId="ADAL" clId="{2EDA3A77-4248-4A7D-AB44-3915689EE8F1}" dt="2023-03-21T14:09:34.463" v="330" actId="478"/>
          <ac:picMkLst>
            <pc:docMk/>
            <pc:sldMk cId="3346712104" sldId="326"/>
            <ac:picMk id="7" creationId="{CA1A96BF-8E65-25E1-19E9-0C5AD9903CF2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03.853" v="351"/>
        <pc:sldMkLst>
          <pc:docMk/>
          <pc:sldMk cId="3563089701" sldId="327"/>
        </pc:sldMkLst>
        <pc:spChg chg="add mod">
          <ac:chgData name="Ewen Trafford" userId="e520b4bf-a196-48b7-bc10-b1590a457daa" providerId="ADAL" clId="{2EDA3A77-4248-4A7D-AB44-3915689EE8F1}" dt="2023-03-21T14:10:03.853" v="351"/>
          <ac:spMkLst>
            <pc:docMk/>
            <pc:sldMk cId="3563089701" sldId="327"/>
            <ac:spMk id="3" creationId="{356E5177-CC21-3E4E-8D96-A26AD78A243C}"/>
          </ac:spMkLst>
        </pc:spChg>
        <pc:picChg chg="del">
          <ac:chgData name="Ewen Trafford" userId="e520b4bf-a196-48b7-bc10-b1590a457daa" providerId="ADAL" clId="{2EDA3A77-4248-4A7D-AB44-3915689EE8F1}" dt="2023-03-21T14:09:36.172" v="331" actId="478"/>
          <ac:picMkLst>
            <pc:docMk/>
            <pc:sldMk cId="3563089701" sldId="327"/>
            <ac:picMk id="4" creationId="{ABA23B25-F75E-3622-F5A8-33DFD4B6716F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04.914" v="352"/>
        <pc:sldMkLst>
          <pc:docMk/>
          <pc:sldMk cId="1191197975" sldId="328"/>
        </pc:sldMkLst>
        <pc:spChg chg="add mod">
          <ac:chgData name="Ewen Trafford" userId="e520b4bf-a196-48b7-bc10-b1590a457daa" providerId="ADAL" clId="{2EDA3A77-4248-4A7D-AB44-3915689EE8F1}" dt="2023-03-21T14:10:04.914" v="352"/>
          <ac:spMkLst>
            <pc:docMk/>
            <pc:sldMk cId="1191197975" sldId="328"/>
            <ac:spMk id="3" creationId="{3DBA42FA-D702-E914-30C2-03D46F30FE4D}"/>
          </ac:spMkLst>
        </pc:spChg>
        <pc:picChg chg="del">
          <ac:chgData name="Ewen Trafford" userId="e520b4bf-a196-48b7-bc10-b1590a457daa" providerId="ADAL" clId="{2EDA3A77-4248-4A7D-AB44-3915689EE8F1}" dt="2023-03-21T14:09:37.974" v="332" actId="478"/>
          <ac:picMkLst>
            <pc:docMk/>
            <pc:sldMk cId="1191197975" sldId="328"/>
            <ac:picMk id="7" creationId="{1A2B7400-4539-023F-736D-10E0427F731B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05.749" v="353"/>
        <pc:sldMkLst>
          <pc:docMk/>
          <pc:sldMk cId="1252188552" sldId="329"/>
        </pc:sldMkLst>
        <pc:spChg chg="add mod">
          <ac:chgData name="Ewen Trafford" userId="e520b4bf-a196-48b7-bc10-b1590a457daa" providerId="ADAL" clId="{2EDA3A77-4248-4A7D-AB44-3915689EE8F1}" dt="2023-03-21T14:10:05.749" v="353"/>
          <ac:spMkLst>
            <pc:docMk/>
            <pc:sldMk cId="1252188552" sldId="329"/>
            <ac:spMk id="3" creationId="{0D239355-92EC-FCD2-42F9-DE303044EBCF}"/>
          </ac:spMkLst>
        </pc:spChg>
        <pc:picChg chg="del">
          <ac:chgData name="Ewen Trafford" userId="e520b4bf-a196-48b7-bc10-b1590a457daa" providerId="ADAL" clId="{2EDA3A77-4248-4A7D-AB44-3915689EE8F1}" dt="2023-03-21T14:09:39.637" v="333" actId="478"/>
          <ac:picMkLst>
            <pc:docMk/>
            <pc:sldMk cId="1252188552" sldId="329"/>
            <ac:picMk id="7" creationId="{215568F6-6180-21D9-AE22-8E7E1EB2BDB7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07.105" v="354"/>
        <pc:sldMkLst>
          <pc:docMk/>
          <pc:sldMk cId="1792178230" sldId="330"/>
        </pc:sldMkLst>
        <pc:spChg chg="add mod">
          <ac:chgData name="Ewen Trafford" userId="e520b4bf-a196-48b7-bc10-b1590a457daa" providerId="ADAL" clId="{2EDA3A77-4248-4A7D-AB44-3915689EE8F1}" dt="2023-03-21T14:10:07.105" v="354"/>
          <ac:spMkLst>
            <pc:docMk/>
            <pc:sldMk cId="1792178230" sldId="330"/>
            <ac:spMk id="3" creationId="{BB9AB83A-9CC7-36FB-7693-AFB9628AA2DD}"/>
          </ac:spMkLst>
        </pc:spChg>
        <pc:picChg chg="del">
          <ac:chgData name="Ewen Trafford" userId="e520b4bf-a196-48b7-bc10-b1590a457daa" providerId="ADAL" clId="{2EDA3A77-4248-4A7D-AB44-3915689EE8F1}" dt="2023-03-21T14:09:41.369" v="334" actId="478"/>
          <ac:picMkLst>
            <pc:docMk/>
            <pc:sldMk cId="1792178230" sldId="330"/>
            <ac:picMk id="4" creationId="{03F9204D-AE20-68B6-2A20-2CEF59BF66C4}"/>
          </ac:picMkLst>
        </pc:picChg>
      </pc:sldChg>
      <pc:sldChg chg="addSp delSp modSp mod modAnim">
        <pc:chgData name="Ewen Trafford" userId="e520b4bf-a196-48b7-bc10-b1590a457daa" providerId="ADAL" clId="{2EDA3A77-4248-4A7D-AB44-3915689EE8F1}" dt="2023-03-21T14:10:07.928" v="355"/>
        <pc:sldMkLst>
          <pc:docMk/>
          <pc:sldMk cId="1174605071" sldId="331"/>
        </pc:sldMkLst>
        <pc:spChg chg="add mod">
          <ac:chgData name="Ewen Trafford" userId="e520b4bf-a196-48b7-bc10-b1590a457daa" providerId="ADAL" clId="{2EDA3A77-4248-4A7D-AB44-3915689EE8F1}" dt="2023-03-21T14:10:07.928" v="355"/>
          <ac:spMkLst>
            <pc:docMk/>
            <pc:sldMk cId="1174605071" sldId="331"/>
            <ac:spMk id="3" creationId="{F894D2E9-0FCC-5F64-2B49-16EB69B2BFBD}"/>
          </ac:spMkLst>
        </pc:spChg>
        <pc:picChg chg="del">
          <ac:chgData name="Ewen Trafford" userId="e520b4bf-a196-48b7-bc10-b1590a457daa" providerId="ADAL" clId="{2EDA3A77-4248-4A7D-AB44-3915689EE8F1}" dt="2023-03-21T14:09:43.147" v="335" actId="478"/>
          <ac:picMkLst>
            <pc:docMk/>
            <pc:sldMk cId="1174605071" sldId="331"/>
            <ac:picMk id="4" creationId="{3FDC1A56-505D-7306-9D94-BE575000CA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ED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2023</a:t>
            </a:r>
            <a:endParaRPr lang="en-US" sz="9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2.jp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recipes/3-5-years/simple-spring-rolls/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s://www.foodafactoflife.org.uk/recipes/3-5-years/terrific-tuna-tarts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oodafactoflife.org.uk/recipes/healthy-eating-week/mexican-pockets/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hyperlink" Target="https://www.foodafactoflife.org.uk/recipes/food-life-skills/vegetable-samosas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recipes/3-5-years/simple-spring-rolls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Grab and go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9287" y="3069000"/>
            <a:ext cx="2694398" cy="720000"/>
          </a:xfrm>
        </p:spPr>
        <p:txBody>
          <a:bodyPr/>
          <a:lstStyle/>
          <a:p>
            <a:r>
              <a:rPr lang="en-US" sz="4800" dirty="0"/>
              <a:t>Nutrients</a:t>
            </a:r>
          </a:p>
        </p:txBody>
      </p:sp>
    </p:spTree>
    <p:extLst>
      <p:ext uri="{BB962C8B-B14F-4D97-AF65-F5344CB8AC3E}">
        <p14:creationId xmlns:p14="http://schemas.microsoft.com/office/powerpoint/2010/main" val="2016672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332" y="1337401"/>
            <a:ext cx="9690832" cy="720000"/>
          </a:xfrm>
        </p:spPr>
        <p:txBody>
          <a:bodyPr/>
          <a:lstStyle/>
          <a:p>
            <a:r>
              <a:rPr lang="en-US" dirty="0"/>
              <a:t>Nutrients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24DAC-4999-EE5C-E841-E90E4F270309}"/>
              </a:ext>
            </a:extLst>
          </p:cNvPr>
          <p:cNvSpPr txBox="1"/>
          <p:nvPr/>
        </p:nvSpPr>
        <p:spPr>
          <a:xfrm>
            <a:off x="569512" y="2057401"/>
            <a:ext cx="586911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need different nutrients to keep us healthy. Different types of food provides nutrients in different amounts. 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help us get all the nutrients we need, we should eat a variety of food from the 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Eatwell Guide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food groups.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95E0CAD-F3CA-7EF3-7986-2A5AC9D8F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95" y="2057401"/>
            <a:ext cx="4567132" cy="3231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C180FC-D06D-4B24-072E-CB4651BCD6D6}"/>
              </a:ext>
            </a:extLst>
          </p:cNvPr>
          <p:cNvSpPr txBox="1"/>
          <p:nvPr/>
        </p:nvSpPr>
        <p:spPr>
          <a:xfrm>
            <a:off x="569512" y="4965889"/>
            <a:ext cx="106371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Let’s take a closer look at the nutrients we need.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1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332" y="1337401"/>
            <a:ext cx="9690832" cy="720000"/>
          </a:xfrm>
        </p:spPr>
        <p:txBody>
          <a:bodyPr/>
          <a:lstStyle/>
          <a:p>
            <a:r>
              <a:rPr lang="en-US" dirty="0"/>
              <a:t>Nutrients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B6B53-0D61-8AC2-9CC9-C7361D893CE4}"/>
              </a:ext>
            </a:extLst>
          </p:cNvPr>
          <p:cNvSpPr txBox="1"/>
          <p:nvPr/>
        </p:nvSpPr>
        <p:spPr>
          <a:xfrm>
            <a:off x="593332" y="2180691"/>
            <a:ext cx="4198058" cy="7150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Carbohydrate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364F7-1D53-40F6-0229-8209B798BA27}"/>
              </a:ext>
            </a:extLst>
          </p:cNvPr>
          <p:cNvSpPr txBox="1"/>
          <p:nvPr/>
        </p:nvSpPr>
        <p:spPr>
          <a:xfrm>
            <a:off x="593332" y="3222968"/>
            <a:ext cx="10050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Carbohydrate is an important source of energy for the body.</a:t>
            </a:r>
          </a:p>
        </p:txBody>
      </p:sp>
      <p:pic>
        <p:nvPicPr>
          <p:cNvPr id="4" name="Picture 3" descr="A picture containing bread, half&#10;&#10;Description automatically generated">
            <a:extLst>
              <a:ext uri="{FF2B5EF4-FFF2-40B4-BE49-F238E27FC236}">
                <a16:creationId xmlns:a16="http://schemas.microsoft.com/office/drawing/2014/main" id="{DF30DD77-A95C-9F0D-F6B5-2B6406177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274" y="4800600"/>
            <a:ext cx="2517264" cy="1681532"/>
          </a:xfrm>
          <a:prstGeom prst="rect">
            <a:avLst/>
          </a:prstGeom>
        </p:spPr>
      </p:pic>
      <p:pic>
        <p:nvPicPr>
          <p:cNvPr id="8" name="Picture 7" descr="A pile of macaroni&#10;&#10;Description automatically generated with low confidence">
            <a:extLst>
              <a:ext uri="{FF2B5EF4-FFF2-40B4-BE49-F238E27FC236}">
                <a16:creationId xmlns:a16="http://schemas.microsoft.com/office/drawing/2014/main" id="{559D3364-0D29-1E08-B4BC-55C8FAB7C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894" y="4530298"/>
            <a:ext cx="2644685" cy="1764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D8CA29-2CDA-7FF7-8879-46142AAC4C6E}"/>
              </a:ext>
            </a:extLst>
          </p:cNvPr>
          <p:cNvSpPr txBox="1"/>
          <p:nvPr/>
        </p:nvSpPr>
        <p:spPr>
          <a:xfrm>
            <a:off x="593331" y="4061347"/>
            <a:ext cx="10050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Carbohydrate is provided by foods like potatoes, bread, rice and pasta.</a:t>
            </a:r>
          </a:p>
        </p:txBody>
      </p:sp>
      <p:pic>
        <p:nvPicPr>
          <p:cNvPr id="17" name="Picture 16" descr="A bowl of rice&#10;&#10;Description automatically generated with medium confidence">
            <a:extLst>
              <a:ext uri="{FF2B5EF4-FFF2-40B4-BE49-F238E27FC236}">
                <a16:creationId xmlns:a16="http://schemas.microsoft.com/office/drawing/2014/main" id="{B08BDAD4-D75C-151F-2DC1-A455B5FDB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10569" r="12095" b="3790"/>
          <a:stretch/>
        </p:blipFill>
        <p:spPr>
          <a:xfrm>
            <a:off x="6464520" y="4759449"/>
            <a:ext cx="1980837" cy="1763833"/>
          </a:xfrm>
          <a:prstGeom prst="rect">
            <a:avLst/>
          </a:prstGeom>
        </p:spPr>
      </p:pic>
      <p:pic>
        <p:nvPicPr>
          <p:cNvPr id="19" name="Picture 18" descr="A pile of potatoes&#10;&#10;Description automatically generated with medium confidence">
            <a:extLst>
              <a:ext uri="{FF2B5EF4-FFF2-40B4-BE49-F238E27FC236}">
                <a16:creationId xmlns:a16="http://schemas.microsoft.com/office/drawing/2014/main" id="{0FBBD2F2-DB1F-7CF6-5460-6C7C3D073E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054" b="12530"/>
          <a:stretch/>
        </p:blipFill>
        <p:spPr>
          <a:xfrm>
            <a:off x="593331" y="5008946"/>
            <a:ext cx="2887237" cy="128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5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332" y="1337401"/>
            <a:ext cx="9690832" cy="720000"/>
          </a:xfrm>
        </p:spPr>
        <p:txBody>
          <a:bodyPr/>
          <a:lstStyle/>
          <a:p>
            <a:r>
              <a:rPr lang="en-US" dirty="0"/>
              <a:t>Nutrients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B6B53-0D61-8AC2-9CC9-C7361D893CE4}"/>
              </a:ext>
            </a:extLst>
          </p:cNvPr>
          <p:cNvSpPr txBox="1"/>
          <p:nvPr/>
        </p:nvSpPr>
        <p:spPr>
          <a:xfrm>
            <a:off x="593332" y="2147804"/>
            <a:ext cx="4198058" cy="7150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Fibre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29ECB-8A32-5A81-A9A5-C8B0738FF50D}"/>
              </a:ext>
            </a:extLst>
          </p:cNvPr>
          <p:cNvSpPr txBox="1"/>
          <p:nvPr/>
        </p:nvSpPr>
        <p:spPr>
          <a:xfrm>
            <a:off x="490889" y="3182134"/>
            <a:ext cx="7903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Fibre helps keep the digestive system healthy. </a:t>
            </a:r>
          </a:p>
        </p:txBody>
      </p:sp>
      <p:pic>
        <p:nvPicPr>
          <p:cNvPr id="10" name="Picture 9" descr="A picture containing bread&#10;&#10;Description automatically generated">
            <a:extLst>
              <a:ext uri="{FF2B5EF4-FFF2-40B4-BE49-F238E27FC236}">
                <a16:creationId xmlns:a16="http://schemas.microsoft.com/office/drawing/2014/main" id="{4883E483-810E-047D-27D9-5706BF824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89" y="5028441"/>
            <a:ext cx="2181465" cy="14550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1EF3D7-54EA-6032-9410-C29DFDE3EEBE}"/>
              </a:ext>
            </a:extLst>
          </p:cNvPr>
          <p:cNvSpPr txBox="1"/>
          <p:nvPr/>
        </p:nvSpPr>
        <p:spPr>
          <a:xfrm>
            <a:off x="490889" y="3934696"/>
            <a:ext cx="112102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Fibre is provided by wholegrain foods (e.g. wholemeal bread, wholegrain cereal) potatoes with skins on, fruit and vegetables, pulses, beans, lentils and nuts.</a:t>
            </a:r>
          </a:p>
        </p:txBody>
      </p:sp>
      <p:pic>
        <p:nvPicPr>
          <p:cNvPr id="16" name="Picture 15" descr="A picture containing food, piece, dessert, fruit&#10;&#10;Description automatically generated">
            <a:extLst>
              <a:ext uri="{FF2B5EF4-FFF2-40B4-BE49-F238E27FC236}">
                <a16:creationId xmlns:a16="http://schemas.microsoft.com/office/drawing/2014/main" id="{682F3B12-D68A-2D16-3223-3518FDFE0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35" y="5056590"/>
            <a:ext cx="2059031" cy="1658664"/>
          </a:xfrm>
          <a:prstGeom prst="rect">
            <a:avLst/>
          </a:prstGeom>
        </p:spPr>
      </p:pic>
      <p:pic>
        <p:nvPicPr>
          <p:cNvPr id="18" name="Picture 17" descr="A picture containing food, indoor, different, full&#10;&#10;Description automatically generated">
            <a:extLst>
              <a:ext uri="{FF2B5EF4-FFF2-40B4-BE49-F238E27FC236}">
                <a16:creationId xmlns:a16="http://schemas.microsoft.com/office/drawing/2014/main" id="{D828C9B6-D41A-C260-8B38-8E4109801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990" y="4754355"/>
            <a:ext cx="2412590" cy="1616435"/>
          </a:xfrm>
          <a:prstGeom prst="rect">
            <a:avLst/>
          </a:prstGeom>
        </p:spPr>
      </p:pic>
      <p:pic>
        <p:nvPicPr>
          <p:cNvPr id="20" name="Picture 19" descr="A group of carrots&#10;&#10;Description automatically generated with medium confidence">
            <a:extLst>
              <a:ext uri="{FF2B5EF4-FFF2-40B4-BE49-F238E27FC236}">
                <a16:creationId xmlns:a16="http://schemas.microsoft.com/office/drawing/2014/main" id="{B116F317-CD36-6173-5480-7601D60A1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654" y="5209513"/>
            <a:ext cx="2118012" cy="10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3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332" y="1287672"/>
            <a:ext cx="9690832" cy="720000"/>
          </a:xfrm>
        </p:spPr>
        <p:txBody>
          <a:bodyPr/>
          <a:lstStyle/>
          <a:p>
            <a:r>
              <a:rPr lang="en-US" dirty="0"/>
              <a:t>Nutrients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B6B53-0D61-8AC2-9CC9-C7361D893CE4}"/>
              </a:ext>
            </a:extLst>
          </p:cNvPr>
          <p:cNvSpPr txBox="1"/>
          <p:nvPr/>
        </p:nvSpPr>
        <p:spPr>
          <a:xfrm>
            <a:off x="593332" y="1978217"/>
            <a:ext cx="4198058" cy="7150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Fat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364F7-1D53-40F6-0229-8209B798BA27}"/>
              </a:ext>
            </a:extLst>
          </p:cNvPr>
          <p:cNvSpPr txBox="1"/>
          <p:nvPr/>
        </p:nvSpPr>
        <p:spPr>
          <a:xfrm>
            <a:off x="506001" y="2830870"/>
            <a:ext cx="10800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 need a small amount of fat for general good health and to help us absorb some vitamins (A, D, E and K).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51D45-5AE2-7EFA-51EF-DAC34FD6B7B9}"/>
              </a:ext>
            </a:extLst>
          </p:cNvPr>
          <p:cNvSpPr txBox="1"/>
          <p:nvPr/>
        </p:nvSpPr>
        <p:spPr>
          <a:xfrm>
            <a:off x="506001" y="3903276"/>
            <a:ext cx="107287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 should choose unsaturated fat, which is provided by foods like spreads, oils, oily fish and avocados.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9A532-5A37-66BE-C86E-6E9E75C23CA5}"/>
              </a:ext>
            </a:extLst>
          </p:cNvPr>
          <p:cNvSpPr txBox="1"/>
          <p:nvPr/>
        </p:nvSpPr>
        <p:spPr>
          <a:xfrm>
            <a:off x="8705796" y="4789894"/>
            <a:ext cx="3156736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 need to limit saturated fat. Saturated fat is found in foods like butter, pastry, cakes and biscuits. </a:t>
            </a:r>
          </a:p>
        </p:txBody>
      </p:sp>
      <p:pic>
        <p:nvPicPr>
          <p:cNvPr id="18" name="Picture 17" descr="A picture containing avocado, fruit&#10;&#10;Description automatically generated">
            <a:extLst>
              <a:ext uri="{FF2B5EF4-FFF2-40B4-BE49-F238E27FC236}">
                <a16:creationId xmlns:a16="http://schemas.microsoft.com/office/drawing/2014/main" id="{36B5AD10-0746-9072-DB31-2AD3EA991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004" y="4616671"/>
            <a:ext cx="1543063" cy="1896117"/>
          </a:xfrm>
          <a:prstGeom prst="rect">
            <a:avLst/>
          </a:prstGeom>
        </p:spPr>
      </p:pic>
      <p:pic>
        <p:nvPicPr>
          <p:cNvPr id="21" name="Picture 20" descr="A picture containing carrot, vegetable&#10;&#10;Description automatically generated">
            <a:extLst>
              <a:ext uri="{FF2B5EF4-FFF2-40B4-BE49-F238E27FC236}">
                <a16:creationId xmlns:a16="http://schemas.microsoft.com/office/drawing/2014/main" id="{8AE00F58-8932-42DD-E967-0A6347354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59" t="19065" r="11659" b="14774"/>
          <a:stretch/>
        </p:blipFill>
        <p:spPr>
          <a:xfrm>
            <a:off x="4501323" y="4996531"/>
            <a:ext cx="2171700" cy="1371599"/>
          </a:xfrm>
          <a:prstGeom prst="rect">
            <a:avLst/>
          </a:prstGeom>
        </p:spPr>
      </p:pic>
      <p:pic>
        <p:nvPicPr>
          <p:cNvPr id="25" name="Picture 24" descr="A close-up of some ice&#10;&#10;Description automatically generated with low confidence">
            <a:extLst>
              <a:ext uri="{FF2B5EF4-FFF2-40B4-BE49-F238E27FC236}">
                <a16:creationId xmlns:a16="http://schemas.microsoft.com/office/drawing/2014/main" id="{137ED3AD-3168-63EF-6DF9-7D8BEC386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77" t="9861" r="16575" b="10457"/>
          <a:stretch/>
        </p:blipFill>
        <p:spPr>
          <a:xfrm>
            <a:off x="1436585" y="4808374"/>
            <a:ext cx="1306615" cy="1704414"/>
          </a:xfrm>
          <a:prstGeom prst="rect">
            <a:avLst/>
          </a:prstGeom>
        </p:spPr>
      </p:pic>
      <p:pic>
        <p:nvPicPr>
          <p:cNvPr id="27" name="Picture 26" descr="A bottle of yellow liquid&#10;&#10;Description automatically generated with medium confidence">
            <a:extLst>
              <a:ext uri="{FF2B5EF4-FFF2-40B4-BE49-F238E27FC236}">
                <a16:creationId xmlns:a16="http://schemas.microsoft.com/office/drawing/2014/main" id="{B4DD0073-84A9-9211-1567-C745B14CA1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20"/>
          <a:stretch/>
        </p:blipFill>
        <p:spPr>
          <a:xfrm>
            <a:off x="3023883" y="4734273"/>
            <a:ext cx="1390089" cy="189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0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332" y="1337401"/>
            <a:ext cx="9690832" cy="720000"/>
          </a:xfrm>
        </p:spPr>
        <p:txBody>
          <a:bodyPr/>
          <a:lstStyle/>
          <a:p>
            <a:r>
              <a:rPr lang="en-US" dirty="0"/>
              <a:t>Nutrients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B6B53-0D61-8AC2-9CC9-C7361D893CE4}"/>
              </a:ext>
            </a:extLst>
          </p:cNvPr>
          <p:cNvSpPr txBox="1"/>
          <p:nvPr/>
        </p:nvSpPr>
        <p:spPr>
          <a:xfrm>
            <a:off x="651578" y="2219958"/>
            <a:ext cx="4198058" cy="7150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364F7-1D53-40F6-0229-8209B798BA27}"/>
              </a:ext>
            </a:extLst>
          </p:cNvPr>
          <p:cNvSpPr txBox="1"/>
          <p:nvPr/>
        </p:nvSpPr>
        <p:spPr>
          <a:xfrm>
            <a:off x="593332" y="3284423"/>
            <a:ext cx="805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Protein is needed for growth and repair of muscles.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66DE7-A9DE-0EE0-82FA-7922D35FD30A}"/>
              </a:ext>
            </a:extLst>
          </p:cNvPr>
          <p:cNvSpPr txBox="1"/>
          <p:nvPr/>
        </p:nvSpPr>
        <p:spPr>
          <a:xfrm>
            <a:off x="593332" y="4048872"/>
            <a:ext cx="10756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Protein is provided by foods like </a:t>
            </a:r>
            <a:r>
              <a:rPr lang="en-GB" sz="2400" dirty="0">
                <a:solidFill>
                  <a:srgbClr val="263143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b</a:t>
            </a:r>
            <a:r>
              <a:rPr lang="en-GB" sz="2400" b="0" i="0" dirty="0">
                <a:solidFill>
                  <a:srgbClr val="263143"/>
                </a:solidFill>
                <a:effectLst/>
                <a:latin typeface="Roboto" panose="02000000000000000000" pitchFamily="2" charset="0"/>
              </a:rPr>
              <a:t>eans, pulses, fish, eggs and meat.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ece of food&#10;&#10;Description automatically generated with low confidence">
            <a:extLst>
              <a:ext uri="{FF2B5EF4-FFF2-40B4-BE49-F238E27FC236}">
                <a16:creationId xmlns:a16="http://schemas.microsoft.com/office/drawing/2014/main" id="{75DC5EC3-4B15-B9E3-B716-9314FDFA5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342" y="4752649"/>
            <a:ext cx="2725273" cy="1817758"/>
          </a:xfrm>
          <a:prstGeom prst="rect">
            <a:avLst/>
          </a:prstGeom>
        </p:spPr>
      </p:pic>
      <p:pic>
        <p:nvPicPr>
          <p:cNvPr id="9" name="Picture 8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19A961A8-8ACD-81C2-D04C-8BB6EB2E4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" b="5000"/>
          <a:stretch/>
        </p:blipFill>
        <p:spPr>
          <a:xfrm>
            <a:off x="466804" y="4837827"/>
            <a:ext cx="1925089" cy="1732580"/>
          </a:xfrm>
          <a:prstGeom prst="rect">
            <a:avLst/>
          </a:prstGeom>
        </p:spPr>
      </p:pic>
      <p:pic>
        <p:nvPicPr>
          <p:cNvPr id="15" name="Picture 14" descr="A brown eg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EDD4FA3-A2C0-72D4-D9B3-C4E25C63B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414" y="4837827"/>
            <a:ext cx="2395946" cy="1597297"/>
          </a:xfrm>
          <a:prstGeom prst="rect">
            <a:avLst/>
          </a:prstGeom>
        </p:spPr>
      </p:pic>
      <p:pic>
        <p:nvPicPr>
          <p:cNvPr id="23" name="Picture 22" descr="A piece of cooked meat&#10;&#10;Description automatically generated with low confidence">
            <a:extLst>
              <a:ext uri="{FF2B5EF4-FFF2-40B4-BE49-F238E27FC236}">
                <a16:creationId xmlns:a16="http://schemas.microsoft.com/office/drawing/2014/main" id="{0F9AFAE1-D7AB-3B16-3617-AD48A75597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45" b="14660"/>
          <a:stretch/>
        </p:blipFill>
        <p:spPr>
          <a:xfrm>
            <a:off x="8339328" y="5090746"/>
            <a:ext cx="2334660" cy="10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8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332" y="1337401"/>
            <a:ext cx="9690832" cy="720000"/>
          </a:xfrm>
        </p:spPr>
        <p:txBody>
          <a:bodyPr/>
          <a:lstStyle/>
          <a:p>
            <a:r>
              <a:rPr lang="en-US" dirty="0"/>
              <a:t>Nutrients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67824-C8C0-52EF-52F8-37A3BE866E60}"/>
              </a:ext>
            </a:extLst>
          </p:cNvPr>
          <p:cNvSpPr txBox="1"/>
          <p:nvPr/>
        </p:nvSpPr>
        <p:spPr>
          <a:xfrm>
            <a:off x="593332" y="2194992"/>
            <a:ext cx="3865652" cy="7150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Vitamins</a:t>
            </a:r>
          </a:p>
        </p:txBody>
      </p:sp>
      <p:pic>
        <p:nvPicPr>
          <p:cNvPr id="6" name="Picture 5" descr="A group of strawberries&#10;&#10;Description automatically generated">
            <a:extLst>
              <a:ext uri="{FF2B5EF4-FFF2-40B4-BE49-F238E27FC236}">
                <a16:creationId xmlns:a16="http://schemas.microsoft.com/office/drawing/2014/main" id="{5B371670-CD7B-1DEC-6964-1AE5180D8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0" y="5060861"/>
            <a:ext cx="2324529" cy="1550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5CC52-1CD5-D164-6D89-2335466DFAEE}"/>
              </a:ext>
            </a:extLst>
          </p:cNvPr>
          <p:cNvSpPr txBox="1"/>
          <p:nvPr/>
        </p:nvSpPr>
        <p:spPr>
          <a:xfrm>
            <a:off x="4662184" y="2137037"/>
            <a:ext cx="6936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are lots of different vitamins. 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Vitamin C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 one example.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7F3B1-D796-AC77-DACE-78EE811BC4E2}"/>
              </a:ext>
            </a:extLst>
          </p:cNvPr>
          <p:cNvSpPr txBox="1"/>
          <p:nvPr/>
        </p:nvSpPr>
        <p:spPr>
          <a:xfrm>
            <a:off x="520280" y="3315602"/>
            <a:ext cx="110053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Vitamin C is needed for healthy body tissues (e.g. skin and gums) and helping us heal.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62BBD-EB22-502C-540D-CA76A214B047}"/>
              </a:ext>
            </a:extLst>
          </p:cNvPr>
          <p:cNvSpPr txBox="1"/>
          <p:nvPr/>
        </p:nvSpPr>
        <p:spPr>
          <a:xfrm>
            <a:off x="520280" y="4210903"/>
            <a:ext cx="110053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Broccoli, red pepper, oranges and strawberries are examples of foods that provide vitamin C.</a:t>
            </a:r>
          </a:p>
        </p:txBody>
      </p:sp>
      <p:pic>
        <p:nvPicPr>
          <p:cNvPr id="11" name="Picture 10" descr="An orange with a stem&#10;&#10;Description automatically generated with medium confidence">
            <a:extLst>
              <a:ext uri="{FF2B5EF4-FFF2-40B4-BE49-F238E27FC236}">
                <a16:creationId xmlns:a16="http://schemas.microsoft.com/office/drawing/2014/main" id="{5F0FBCE0-0079-D4DD-2AE6-3914B759A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277" y="5129031"/>
            <a:ext cx="1414123" cy="1414123"/>
          </a:xfrm>
          <a:prstGeom prst="rect">
            <a:avLst/>
          </a:prstGeom>
        </p:spPr>
      </p:pic>
      <p:pic>
        <p:nvPicPr>
          <p:cNvPr id="13" name="Picture 12" descr="A group of red peppers&#10;&#10;Description automatically generated with medium confidence">
            <a:extLst>
              <a:ext uri="{FF2B5EF4-FFF2-40B4-BE49-F238E27FC236}">
                <a16:creationId xmlns:a16="http://schemas.microsoft.com/office/drawing/2014/main" id="{B47EF575-4DB9-C69F-64DA-BDE696062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212" y="5073180"/>
            <a:ext cx="1551537" cy="1581587"/>
          </a:xfrm>
          <a:prstGeom prst="rect">
            <a:avLst/>
          </a:prstGeom>
        </p:spPr>
      </p:pic>
      <p:pic>
        <p:nvPicPr>
          <p:cNvPr id="14" name="Picture 13" descr="A head of broccoli&#10;&#10;Description automatically generated">
            <a:extLst>
              <a:ext uri="{FF2B5EF4-FFF2-40B4-BE49-F238E27FC236}">
                <a16:creationId xmlns:a16="http://schemas.microsoft.com/office/drawing/2014/main" id="{32640F6B-0B62-E472-65B2-9CD926818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80" y="5041900"/>
            <a:ext cx="2059031" cy="14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332" y="1337401"/>
            <a:ext cx="9690832" cy="720000"/>
          </a:xfrm>
        </p:spPr>
        <p:txBody>
          <a:bodyPr/>
          <a:lstStyle/>
          <a:p>
            <a:r>
              <a:rPr lang="en-US" dirty="0"/>
              <a:t>Nutrients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67824-C8C0-52EF-52F8-37A3BE866E60}"/>
              </a:ext>
            </a:extLst>
          </p:cNvPr>
          <p:cNvSpPr txBox="1"/>
          <p:nvPr/>
        </p:nvSpPr>
        <p:spPr>
          <a:xfrm>
            <a:off x="593332" y="2194992"/>
            <a:ext cx="3678148" cy="7150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Minerals </a:t>
            </a:r>
          </a:p>
        </p:txBody>
      </p:sp>
      <p:pic>
        <p:nvPicPr>
          <p:cNvPr id="10" name="Picture 9" descr="A picture containing food, cheese, butter&#10;&#10;Description automatically generated">
            <a:extLst>
              <a:ext uri="{FF2B5EF4-FFF2-40B4-BE49-F238E27FC236}">
                <a16:creationId xmlns:a16="http://schemas.microsoft.com/office/drawing/2014/main" id="{B2116F12-3712-46E4-FBDA-CD1701EAC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074" y="5270783"/>
            <a:ext cx="1556112" cy="12164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19AB7F-4940-70BB-F8B3-4D845E80B678}"/>
              </a:ext>
            </a:extLst>
          </p:cNvPr>
          <p:cNvSpPr txBox="1"/>
          <p:nvPr/>
        </p:nvSpPr>
        <p:spPr>
          <a:xfrm>
            <a:off x="647280" y="3280208"/>
            <a:ext cx="108462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Calcium is needed for healthy bones and teeth.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CF5ADB-43C8-DB02-7853-D9FB97F210B8}"/>
              </a:ext>
            </a:extLst>
          </p:cNvPr>
          <p:cNvSpPr txBox="1"/>
          <p:nvPr/>
        </p:nvSpPr>
        <p:spPr>
          <a:xfrm>
            <a:off x="4499502" y="2095214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are lots of different minerals.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Calcium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 one example.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A0C46-4FEB-8743-0FF9-EBA663D1BB61}"/>
              </a:ext>
            </a:extLst>
          </p:cNvPr>
          <p:cNvSpPr txBox="1"/>
          <p:nvPr/>
        </p:nvSpPr>
        <p:spPr>
          <a:xfrm>
            <a:off x="647280" y="4009564"/>
            <a:ext cx="1084622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Calcium is provided by foods like milk, cheese and yogurt (or dairy alternatives that are fortified with calcium, e.g. soya milk).  </a:t>
            </a:r>
          </a:p>
        </p:txBody>
      </p:sp>
      <p:pic>
        <p:nvPicPr>
          <p:cNvPr id="16" name="Picture 15" descr="A picture containing indoor, beverage, milk&#10;&#10;Description automatically generated">
            <a:extLst>
              <a:ext uri="{FF2B5EF4-FFF2-40B4-BE49-F238E27FC236}">
                <a16:creationId xmlns:a16="http://schemas.microsoft.com/office/drawing/2014/main" id="{510E1504-2130-DA4E-EA48-895BB1C17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92" y="4903146"/>
            <a:ext cx="1072090" cy="1676244"/>
          </a:xfrm>
          <a:prstGeom prst="rect">
            <a:avLst/>
          </a:prstGeom>
        </p:spPr>
      </p:pic>
      <p:pic>
        <p:nvPicPr>
          <p:cNvPr id="18" name="Picture 17" descr="A picture containing cup, glass, tableware&#10;&#10;Description automatically generated">
            <a:extLst>
              <a:ext uri="{FF2B5EF4-FFF2-40B4-BE49-F238E27FC236}">
                <a16:creationId xmlns:a16="http://schemas.microsoft.com/office/drawing/2014/main" id="{F6225DAC-A334-3EC5-59A7-22FAC060B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93" b="7777"/>
          <a:stretch/>
        </p:blipFill>
        <p:spPr>
          <a:xfrm>
            <a:off x="4782088" y="5005075"/>
            <a:ext cx="1979488" cy="1613203"/>
          </a:xfrm>
          <a:prstGeom prst="rect">
            <a:avLst/>
          </a:prstGeom>
        </p:spPr>
      </p:pic>
      <p:pic>
        <p:nvPicPr>
          <p:cNvPr id="5" name="Picture 4" descr="A picture containing table, cup, beverage, food&#10;&#10;Description automatically generated">
            <a:extLst>
              <a:ext uri="{FF2B5EF4-FFF2-40B4-BE49-F238E27FC236}">
                <a16:creationId xmlns:a16="http://schemas.microsoft.com/office/drawing/2014/main" id="{BF9878C8-ADAC-CD29-CF78-9A84BA333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630" y="4964680"/>
            <a:ext cx="2413770" cy="16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7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844" y="1237072"/>
            <a:ext cx="9690832" cy="720000"/>
          </a:xfrm>
        </p:spPr>
        <p:txBody>
          <a:bodyPr/>
          <a:lstStyle/>
          <a:p>
            <a:r>
              <a:rPr lang="en-US" dirty="0"/>
              <a:t>The Eatwell Guide and nutrients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9CF9B-7491-E746-3E6E-76C5500AA5F1}"/>
              </a:ext>
            </a:extLst>
          </p:cNvPr>
          <p:cNvSpPr txBox="1"/>
          <p:nvPr/>
        </p:nvSpPr>
        <p:spPr>
          <a:xfrm>
            <a:off x="504844" y="1911626"/>
            <a:ext cx="103343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need different nutrients to keep us healthy. 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you remember what the nutrients are called? 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76DFE-40E8-3162-EC38-EBAD573821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6" b="14287"/>
          <a:stretch/>
        </p:blipFill>
        <p:spPr>
          <a:xfrm>
            <a:off x="3398038" y="3604575"/>
            <a:ext cx="4548004" cy="2944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30705-052D-DAE6-573D-E277FFF3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47" y="5784907"/>
            <a:ext cx="976794" cy="88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D1B413-BB16-8DFD-DA7B-162B2AF8B25E}"/>
              </a:ext>
            </a:extLst>
          </p:cNvPr>
          <p:cNvCxnSpPr>
            <a:cxnSpLocks/>
          </p:cNvCxnSpPr>
          <p:nvPr/>
        </p:nvCxnSpPr>
        <p:spPr>
          <a:xfrm>
            <a:off x="7099240" y="6107519"/>
            <a:ext cx="495268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E12CD8C-F7EC-C988-0FC7-10EA755BF10D}"/>
              </a:ext>
            </a:extLst>
          </p:cNvPr>
          <p:cNvSpPr txBox="1"/>
          <p:nvPr/>
        </p:nvSpPr>
        <p:spPr>
          <a:xfrm>
            <a:off x="846647" y="3137377"/>
            <a:ext cx="571500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Carbohydrate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Fat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Vitamins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Minerals 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8DC617C6-4CDB-B4AB-EF2C-37AD1097E19B}"/>
              </a:ext>
            </a:extLst>
          </p:cNvPr>
          <p:cNvSpPr/>
          <p:nvPr/>
        </p:nvSpPr>
        <p:spPr>
          <a:xfrm>
            <a:off x="7830814" y="2391676"/>
            <a:ext cx="4018783" cy="2074647"/>
          </a:xfrm>
          <a:prstGeom prst="wedgeRectCallout">
            <a:avLst>
              <a:gd name="adj1" fmla="val -65517"/>
              <a:gd name="adj2" fmla="val -5841"/>
            </a:avLst>
          </a:prstGeom>
          <a:noFill/>
          <a:ln w="38100">
            <a:solidFill>
              <a:srgbClr val="BF5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GB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help us get all the nutrients we need, we should eat a variety of food from the </a:t>
            </a:r>
            <a:r>
              <a:rPr lang="en-GB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Eatwell Guide </a:t>
            </a:r>
            <a:r>
              <a:rPr lang="en-GB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groups.</a:t>
            </a:r>
          </a:p>
        </p:txBody>
      </p:sp>
    </p:spTree>
    <p:extLst>
      <p:ext uri="{BB962C8B-B14F-4D97-AF65-F5344CB8AC3E}">
        <p14:creationId xmlns:p14="http://schemas.microsoft.com/office/powerpoint/2010/main" val="196072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5319" y="2709000"/>
            <a:ext cx="7443081" cy="720000"/>
          </a:xfrm>
        </p:spPr>
        <p:txBody>
          <a:bodyPr/>
          <a:lstStyle/>
          <a:p>
            <a:r>
              <a:rPr lang="en-US" sz="4800" dirty="0"/>
              <a:t>Food labels and healthier </a:t>
            </a:r>
            <a:r>
              <a:rPr lang="en-US" sz="4800" i="1" dirty="0"/>
              <a:t>on the go </a:t>
            </a:r>
            <a:r>
              <a:rPr lang="en-US" sz="4800" dirty="0"/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1090220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Name each </a:t>
            </a:r>
            <a:r>
              <a:rPr lang="en-US" i="1" dirty="0"/>
              <a:t>on the g</a:t>
            </a:r>
            <a:r>
              <a:rPr lang="en-US" dirty="0"/>
              <a:t>o product!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755A7A-5D92-6D97-C595-FBEDA02A18EC}"/>
              </a:ext>
            </a:extLst>
          </p:cNvPr>
          <p:cNvSpPr txBox="1">
            <a:spLocks/>
          </p:cNvSpPr>
          <p:nvPr/>
        </p:nvSpPr>
        <p:spPr>
          <a:xfrm>
            <a:off x="1154462" y="4017197"/>
            <a:ext cx="2496535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Cornish pasty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A0E7E9-0E7E-CBE8-1874-D8D89AF4D010}"/>
              </a:ext>
            </a:extLst>
          </p:cNvPr>
          <p:cNvSpPr txBox="1">
            <a:spLocks/>
          </p:cNvSpPr>
          <p:nvPr/>
        </p:nvSpPr>
        <p:spPr>
          <a:xfrm>
            <a:off x="5059524" y="4051215"/>
            <a:ext cx="2851153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Scotch egg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8CA32F-BFD4-D68C-015E-9762C7C896E3}"/>
              </a:ext>
            </a:extLst>
          </p:cNvPr>
          <p:cNvSpPr txBox="1">
            <a:spLocks/>
          </p:cNvSpPr>
          <p:nvPr/>
        </p:nvSpPr>
        <p:spPr>
          <a:xfrm>
            <a:off x="7910677" y="3617972"/>
            <a:ext cx="2670531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Vegetable samosa</a:t>
            </a:r>
          </a:p>
        </p:txBody>
      </p:sp>
      <p:pic>
        <p:nvPicPr>
          <p:cNvPr id="10" name="Picture 9" descr="A picture containing dumpling&#10;&#10;Description automatically generated">
            <a:extLst>
              <a:ext uri="{FF2B5EF4-FFF2-40B4-BE49-F238E27FC236}">
                <a16:creationId xmlns:a16="http://schemas.microsoft.com/office/drawing/2014/main" id="{6009B1E1-96C7-DDF8-7E97-E3426F06E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7" t="23705" r="18449" b="4333"/>
          <a:stretch/>
        </p:blipFill>
        <p:spPr>
          <a:xfrm>
            <a:off x="4747182" y="4578835"/>
            <a:ext cx="2043917" cy="15617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9EFF12-4EEE-70E2-7839-BA95F862E1A5}"/>
              </a:ext>
            </a:extLst>
          </p:cNvPr>
          <p:cNvSpPr txBox="1">
            <a:spLocks/>
          </p:cNvSpPr>
          <p:nvPr/>
        </p:nvSpPr>
        <p:spPr>
          <a:xfrm>
            <a:off x="1560323" y="6194899"/>
            <a:ext cx="1979328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Spring roll</a:t>
            </a:r>
            <a:r>
              <a:rPr lang="en-US" sz="240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5812BB-3CC8-CD55-84F2-96BB6A930488}"/>
              </a:ext>
            </a:extLst>
          </p:cNvPr>
          <p:cNvSpPr txBox="1">
            <a:spLocks/>
          </p:cNvSpPr>
          <p:nvPr/>
        </p:nvSpPr>
        <p:spPr>
          <a:xfrm>
            <a:off x="7825638" y="6066435"/>
            <a:ext cx="357011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Jamaican beef patty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605E86-E148-D029-3837-3DE884E21CE1}"/>
              </a:ext>
            </a:extLst>
          </p:cNvPr>
          <p:cNvSpPr txBox="1">
            <a:spLocks/>
          </p:cNvSpPr>
          <p:nvPr/>
        </p:nvSpPr>
        <p:spPr>
          <a:xfrm>
            <a:off x="4842673" y="6331786"/>
            <a:ext cx="2523898" cy="433243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Duck bao bun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DF8242-5367-A917-C3A7-197AEE1C6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9" t="9343" r="14954"/>
          <a:stretch/>
        </p:blipFill>
        <p:spPr>
          <a:xfrm>
            <a:off x="4842673" y="1920590"/>
            <a:ext cx="2266272" cy="2113185"/>
          </a:xfrm>
          <a:prstGeom prst="rect">
            <a:avLst/>
          </a:prstGeom>
        </p:spPr>
      </p:pic>
      <p:pic>
        <p:nvPicPr>
          <p:cNvPr id="14" name="Picture 13" descr="A picture containing turnover, pear, food, dish&#10;&#10;Description automatically generated">
            <a:extLst>
              <a:ext uri="{FF2B5EF4-FFF2-40B4-BE49-F238E27FC236}">
                <a16:creationId xmlns:a16="http://schemas.microsoft.com/office/drawing/2014/main" id="{00CA7F30-3F65-D887-E27F-060C1430C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227" y="1755426"/>
            <a:ext cx="2670531" cy="17812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C27C4E-9DA8-8CE5-9E20-DB035AD2B8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25" r="17291" b="50000"/>
          <a:stretch/>
        </p:blipFill>
        <p:spPr>
          <a:xfrm>
            <a:off x="8075463" y="4184280"/>
            <a:ext cx="2311710" cy="1759795"/>
          </a:xfrm>
          <a:prstGeom prst="rect">
            <a:avLst/>
          </a:prstGeom>
        </p:spPr>
      </p:pic>
      <p:pic>
        <p:nvPicPr>
          <p:cNvPr id="7" name="Picture 6" descr="A loaf of bread&#10;&#10;Description automatically generated with medium confidence">
            <a:extLst>
              <a:ext uri="{FF2B5EF4-FFF2-40B4-BE49-F238E27FC236}">
                <a16:creationId xmlns:a16="http://schemas.microsoft.com/office/drawing/2014/main" id="{A57391B9-F5E2-895E-EFD0-E91C3AF3E8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22" t="10550" r="6685" b="11162"/>
          <a:stretch/>
        </p:blipFill>
        <p:spPr>
          <a:xfrm>
            <a:off x="944754" y="4636648"/>
            <a:ext cx="2381930" cy="1429787"/>
          </a:xfrm>
          <a:prstGeom prst="rect">
            <a:avLst/>
          </a:prstGeom>
        </p:spPr>
      </p:pic>
      <p:pic>
        <p:nvPicPr>
          <p:cNvPr id="16" name="Picture 15" descr="A picture containing food, bread&#10;&#10;Description automatically generated">
            <a:extLst>
              <a:ext uri="{FF2B5EF4-FFF2-40B4-BE49-F238E27FC236}">
                <a16:creationId xmlns:a16="http://schemas.microsoft.com/office/drawing/2014/main" id="{A8838424-4696-85EC-B790-877A571FC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06" y="1984241"/>
            <a:ext cx="3057077" cy="20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4" grpId="0"/>
      <p:bldP spid="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332" y="1337401"/>
            <a:ext cx="9690832" cy="720000"/>
          </a:xfrm>
        </p:spPr>
        <p:txBody>
          <a:bodyPr/>
          <a:lstStyle/>
          <a:p>
            <a:r>
              <a:rPr lang="en-US" dirty="0"/>
              <a:t>Making a healthier product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73461-310C-BCA7-49FC-C7CF09464419}"/>
              </a:ext>
            </a:extLst>
          </p:cNvPr>
          <p:cNvSpPr txBox="1"/>
          <p:nvPr/>
        </p:nvSpPr>
        <p:spPr>
          <a:xfrm>
            <a:off x="557192" y="2540368"/>
            <a:ext cx="2926375" cy="3816429"/>
          </a:xfrm>
          <a:prstGeom prst="rect">
            <a:avLst/>
          </a:prstGeom>
          <a:noFill/>
          <a:ln w="28575">
            <a:solidFill>
              <a:srgbClr val="BF51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Cornish pasty </a:t>
            </a:r>
          </a:p>
          <a:p>
            <a:endParaRPr lang="en-GB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Main ingredients: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Pastry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Potato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Swede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Onion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46493-0AFF-B365-4040-B4B4713A0B7A}"/>
              </a:ext>
            </a:extLst>
          </p:cNvPr>
          <p:cNvSpPr txBox="1"/>
          <p:nvPr/>
        </p:nvSpPr>
        <p:spPr>
          <a:xfrm>
            <a:off x="524537" y="1947753"/>
            <a:ext cx="11005336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Sort the ingredients from the Cornish pasty into the Eatwell Guide food groups.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74E23A-F20D-FA45-3127-9065E6B85308}"/>
              </a:ext>
            </a:extLst>
          </p:cNvPr>
          <p:cNvGrpSpPr/>
          <p:nvPr/>
        </p:nvGrpSpPr>
        <p:grpSpPr>
          <a:xfrm>
            <a:off x="6011658" y="2656974"/>
            <a:ext cx="5347317" cy="3645982"/>
            <a:chOff x="1238020" y="1171641"/>
            <a:chExt cx="6574340" cy="48995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F5A014-2FDD-A970-BCB6-A3B1DF8A7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6" b="14287"/>
            <a:stretch/>
          </p:blipFill>
          <p:spPr>
            <a:xfrm>
              <a:off x="1238020" y="1171641"/>
              <a:ext cx="6574340" cy="465174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D7C4C8-1A6B-9B1C-2BA6-6BBF13DFB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291" y="5053872"/>
              <a:ext cx="1024854" cy="1017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7E4C5F9-9F53-8FB2-D9A5-4B0F23411C77}"/>
              </a:ext>
            </a:extLst>
          </p:cNvPr>
          <p:cNvSpPr txBox="1"/>
          <p:nvPr/>
        </p:nvSpPr>
        <p:spPr>
          <a:xfrm>
            <a:off x="3481620" y="6366109"/>
            <a:ext cx="37808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Foods high in fat, salt and sugars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94EC5E-3A11-9991-308D-DFF2252C95B6}"/>
              </a:ext>
            </a:extLst>
          </p:cNvPr>
          <p:cNvGrpSpPr/>
          <p:nvPr/>
        </p:nvGrpSpPr>
        <p:grpSpPr>
          <a:xfrm>
            <a:off x="4464077" y="5529819"/>
            <a:ext cx="1643573" cy="754420"/>
            <a:chOff x="5616575" y="4176713"/>
            <a:chExt cx="3452813" cy="2130425"/>
          </a:xfrm>
        </p:grpSpPr>
        <p:pic>
          <p:nvPicPr>
            <p:cNvPr id="18" name="Picture 17" descr="Eatwell guide 2016 sugary items-1.psd">
              <a:extLst>
                <a:ext uri="{FF2B5EF4-FFF2-40B4-BE49-F238E27FC236}">
                  <a16:creationId xmlns:a16="http://schemas.microsoft.com/office/drawing/2014/main" id="{15FB4617-D6AD-8B3F-9C57-CD94F3C2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713" y="4187825"/>
              <a:ext cx="1103312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Eatwell guide 2016 sugary items-2.psd">
              <a:extLst>
                <a:ext uri="{FF2B5EF4-FFF2-40B4-BE49-F238E27FC236}">
                  <a16:creationId xmlns:a16="http://schemas.microsoft.com/office/drawing/2014/main" id="{16F5CB92-6B2A-28E6-8381-EC0F4CFAF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550" y="4176713"/>
              <a:ext cx="1168400" cy="135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Eatwell guide 2016 sugary items-4.psd">
              <a:extLst>
                <a:ext uri="{FF2B5EF4-FFF2-40B4-BE49-F238E27FC236}">
                  <a16:creationId xmlns:a16="http://schemas.microsoft.com/office/drawing/2014/main" id="{9FD84473-9256-A28F-3BE5-99955E4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5283200"/>
              <a:ext cx="989013" cy="102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Eatwell guide 2016 sugary items-5.psd">
              <a:extLst>
                <a:ext uri="{FF2B5EF4-FFF2-40B4-BE49-F238E27FC236}">
                  <a16:creationId xmlns:a16="http://schemas.microsoft.com/office/drawing/2014/main" id="{F3273F3F-E678-8F86-7F15-5C29192D6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513" y="5119688"/>
              <a:ext cx="119697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Eatwell guide 2016 sugary items-6.psd">
              <a:extLst>
                <a:ext uri="{FF2B5EF4-FFF2-40B4-BE49-F238E27FC236}">
                  <a16:creationId xmlns:a16="http://schemas.microsoft.com/office/drawing/2014/main" id="{37245626-47FD-638C-293B-A1A5C7AA8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163" y="4854575"/>
              <a:ext cx="1196975" cy="93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Eatwell guide 2016 sugary items-7.psd">
              <a:extLst>
                <a:ext uri="{FF2B5EF4-FFF2-40B4-BE49-F238E27FC236}">
                  <a16:creationId xmlns:a16="http://schemas.microsoft.com/office/drawing/2014/main" id="{2AD4CDCF-D663-C454-6B7F-FD5317B82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75" y="5348288"/>
              <a:ext cx="1196975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Eatwell guide 2016 sugary items-3.psd">
              <a:extLst>
                <a:ext uri="{FF2B5EF4-FFF2-40B4-BE49-F238E27FC236}">
                  <a16:creationId xmlns:a16="http://schemas.microsoft.com/office/drawing/2014/main" id="{AFC21E29-D247-D111-170F-59CC745F0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350" y="5380038"/>
              <a:ext cx="1316038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C3C12CF-D7D8-94B8-D57A-7EBC5ADEA22A}"/>
              </a:ext>
            </a:extLst>
          </p:cNvPr>
          <p:cNvSpPr txBox="1"/>
          <p:nvPr/>
        </p:nvSpPr>
        <p:spPr>
          <a:xfrm>
            <a:off x="5741753" y="2817487"/>
            <a:ext cx="1140272" cy="46166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Onion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FDF120-7F3F-9435-C6E3-1B5328EAE95C}"/>
              </a:ext>
            </a:extLst>
          </p:cNvPr>
          <p:cNvSpPr txBox="1"/>
          <p:nvPr/>
        </p:nvSpPr>
        <p:spPr>
          <a:xfrm>
            <a:off x="4873137" y="3747469"/>
            <a:ext cx="1294657" cy="46166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Swede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C4586-A54E-D7FA-63C0-68177F7CCACC}"/>
              </a:ext>
            </a:extLst>
          </p:cNvPr>
          <p:cNvSpPr txBox="1"/>
          <p:nvPr/>
        </p:nvSpPr>
        <p:spPr>
          <a:xfrm>
            <a:off x="4401944" y="4987699"/>
            <a:ext cx="1212795" cy="46166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Pastry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21874D-7164-32C1-B13A-35D8A6BB4F5F}"/>
              </a:ext>
            </a:extLst>
          </p:cNvPr>
          <p:cNvSpPr txBox="1"/>
          <p:nvPr/>
        </p:nvSpPr>
        <p:spPr>
          <a:xfrm>
            <a:off x="10266995" y="2667753"/>
            <a:ext cx="1262878" cy="46166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Potato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9DAC37-3D1D-4394-3547-15CB8E169FBC}"/>
              </a:ext>
            </a:extLst>
          </p:cNvPr>
          <p:cNvSpPr txBox="1"/>
          <p:nvPr/>
        </p:nvSpPr>
        <p:spPr>
          <a:xfrm>
            <a:off x="7715106" y="6053406"/>
            <a:ext cx="1190737" cy="46166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Beef </a:t>
            </a:r>
          </a:p>
        </p:txBody>
      </p:sp>
      <p:pic>
        <p:nvPicPr>
          <p:cNvPr id="3" name="Picture 2" descr="A picture containing food, half, bread, snack food&#10;&#10;Description automatically generated">
            <a:extLst>
              <a:ext uri="{FF2B5EF4-FFF2-40B4-BE49-F238E27FC236}">
                <a16:creationId xmlns:a16="http://schemas.microsoft.com/office/drawing/2014/main" id="{2C2499E6-A8D8-51A1-88A0-88FDB678B01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26" t="18682" r="6044" b="13577"/>
          <a:stretch/>
        </p:blipFill>
        <p:spPr>
          <a:xfrm>
            <a:off x="698417" y="3048217"/>
            <a:ext cx="2287539" cy="116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3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644" y="1215805"/>
            <a:ext cx="9690832" cy="720000"/>
          </a:xfrm>
        </p:spPr>
        <p:txBody>
          <a:bodyPr/>
          <a:lstStyle/>
          <a:p>
            <a:r>
              <a:rPr lang="en-US" dirty="0"/>
              <a:t>Making a healthier product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46493-0AFF-B365-4040-B4B4713A0B7A}"/>
              </a:ext>
            </a:extLst>
          </p:cNvPr>
          <p:cNvSpPr txBox="1"/>
          <p:nvPr/>
        </p:nvSpPr>
        <p:spPr>
          <a:xfrm>
            <a:off x="325176" y="1798691"/>
            <a:ext cx="11952441" cy="830997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case of a Cornish pasty is made from pastry. A main ingredient in pastry is fat, 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 pastry belongs with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Foods high in fat, salt and sugars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4C5F9-9F53-8FB2-D9A5-4B0F23411C77}"/>
              </a:ext>
            </a:extLst>
          </p:cNvPr>
          <p:cNvSpPr txBox="1"/>
          <p:nvPr/>
        </p:nvSpPr>
        <p:spPr>
          <a:xfrm>
            <a:off x="5852841" y="4150301"/>
            <a:ext cx="5201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Foods high in fat, salt and sugars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94EC5E-3A11-9991-308D-DFF2252C95B6}"/>
              </a:ext>
            </a:extLst>
          </p:cNvPr>
          <p:cNvGrpSpPr/>
          <p:nvPr/>
        </p:nvGrpSpPr>
        <p:grpSpPr>
          <a:xfrm>
            <a:off x="6627482" y="2639057"/>
            <a:ext cx="2996009" cy="1396936"/>
            <a:chOff x="5616575" y="4176713"/>
            <a:chExt cx="3452813" cy="2130425"/>
          </a:xfrm>
        </p:grpSpPr>
        <p:pic>
          <p:nvPicPr>
            <p:cNvPr id="18" name="Picture 17" descr="Eatwell guide 2016 sugary items-1.psd">
              <a:extLst>
                <a:ext uri="{FF2B5EF4-FFF2-40B4-BE49-F238E27FC236}">
                  <a16:creationId xmlns:a16="http://schemas.microsoft.com/office/drawing/2014/main" id="{15FB4617-D6AD-8B3F-9C57-CD94F3C2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713" y="4187825"/>
              <a:ext cx="1103312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Eatwell guide 2016 sugary items-2.psd">
              <a:extLst>
                <a:ext uri="{FF2B5EF4-FFF2-40B4-BE49-F238E27FC236}">
                  <a16:creationId xmlns:a16="http://schemas.microsoft.com/office/drawing/2014/main" id="{16F5CB92-6B2A-28E6-8381-EC0F4CFAF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550" y="4176713"/>
              <a:ext cx="1168400" cy="135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Eatwell guide 2016 sugary items-4.psd">
              <a:extLst>
                <a:ext uri="{FF2B5EF4-FFF2-40B4-BE49-F238E27FC236}">
                  <a16:creationId xmlns:a16="http://schemas.microsoft.com/office/drawing/2014/main" id="{9FD84473-9256-A28F-3BE5-99955E4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5283200"/>
              <a:ext cx="989013" cy="102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Eatwell guide 2016 sugary items-5.psd">
              <a:extLst>
                <a:ext uri="{FF2B5EF4-FFF2-40B4-BE49-F238E27FC236}">
                  <a16:creationId xmlns:a16="http://schemas.microsoft.com/office/drawing/2014/main" id="{F3273F3F-E678-8F86-7F15-5C29192D6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513" y="5119688"/>
              <a:ext cx="119697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Eatwell guide 2016 sugary items-6.psd">
              <a:extLst>
                <a:ext uri="{FF2B5EF4-FFF2-40B4-BE49-F238E27FC236}">
                  <a16:creationId xmlns:a16="http://schemas.microsoft.com/office/drawing/2014/main" id="{37245626-47FD-638C-293B-A1A5C7AA8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163" y="4854575"/>
              <a:ext cx="1196975" cy="93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Eatwell guide 2016 sugary items-7.psd">
              <a:extLst>
                <a:ext uri="{FF2B5EF4-FFF2-40B4-BE49-F238E27FC236}">
                  <a16:creationId xmlns:a16="http://schemas.microsoft.com/office/drawing/2014/main" id="{2AD4CDCF-D663-C454-6B7F-FD5317B82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75" y="5348288"/>
              <a:ext cx="1196975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Eatwell guide 2016 sugary items-3.psd">
              <a:extLst>
                <a:ext uri="{FF2B5EF4-FFF2-40B4-BE49-F238E27FC236}">
                  <a16:creationId xmlns:a16="http://schemas.microsoft.com/office/drawing/2014/main" id="{AFC21E29-D247-D111-170F-59CC745F0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350" y="5380038"/>
              <a:ext cx="1316038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F6D3207-3DE5-543D-82EF-A955C1CD3D60}"/>
              </a:ext>
            </a:extLst>
          </p:cNvPr>
          <p:cNvSpPr txBox="1"/>
          <p:nvPr/>
        </p:nvSpPr>
        <p:spPr>
          <a:xfrm>
            <a:off x="524536" y="4934520"/>
            <a:ext cx="11005336" cy="830997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 you know about Foods high in fat, salt and sugars?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3BC21-FDD7-0F22-2AC4-F3A9300FAFC8}"/>
              </a:ext>
            </a:extLst>
          </p:cNvPr>
          <p:cNvSpPr txBox="1"/>
          <p:nvPr/>
        </p:nvSpPr>
        <p:spPr>
          <a:xfrm>
            <a:off x="534961" y="5538256"/>
            <a:ext cx="111220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These foods are not needed in the diet so, if they are included, they should be eaten less often and in small amounts.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ACD0055-E6E1-8E29-DF97-0282DEB5EA33}"/>
              </a:ext>
            </a:extLst>
          </p:cNvPr>
          <p:cNvSpPr/>
          <p:nvPr/>
        </p:nvSpPr>
        <p:spPr>
          <a:xfrm>
            <a:off x="3712817" y="3566659"/>
            <a:ext cx="1998914" cy="499571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food, bread&#10;&#10;Description automatically generated">
            <a:extLst>
              <a:ext uri="{FF2B5EF4-FFF2-40B4-BE49-F238E27FC236}">
                <a16:creationId xmlns:a16="http://schemas.microsoft.com/office/drawing/2014/main" id="{1E68C11C-D0A4-BE08-8ACB-7DA3DE1AB4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549"/>
          <a:stretch/>
        </p:blipFill>
        <p:spPr>
          <a:xfrm>
            <a:off x="1208471" y="2695482"/>
            <a:ext cx="2267420" cy="16856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C60E14-3323-9592-5A1F-8EB1B7DA87CB}"/>
              </a:ext>
            </a:extLst>
          </p:cNvPr>
          <p:cNvSpPr txBox="1"/>
          <p:nvPr/>
        </p:nvSpPr>
        <p:spPr>
          <a:xfrm>
            <a:off x="1895900" y="4263452"/>
            <a:ext cx="1359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Pastry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731535-BF7A-FFCA-6399-EAE5BDD95AB7}"/>
              </a:ext>
            </a:extLst>
          </p:cNvPr>
          <p:cNvCxnSpPr>
            <a:cxnSpLocks/>
          </p:cNvCxnSpPr>
          <p:nvPr/>
        </p:nvCxnSpPr>
        <p:spPr>
          <a:xfrm rot="20894842" flipV="1">
            <a:off x="1379751" y="4130719"/>
            <a:ext cx="516149" cy="5097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4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urnover, pear, food, dish&#10;&#10;Description automatically generated">
            <a:extLst>
              <a:ext uri="{FF2B5EF4-FFF2-40B4-BE49-F238E27FC236}">
                <a16:creationId xmlns:a16="http://schemas.microsoft.com/office/drawing/2014/main" id="{E6DEF6E6-5093-134D-FB1C-02C11C6D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8"/>
          <a:stretch/>
        </p:blipFill>
        <p:spPr>
          <a:xfrm rot="1912831">
            <a:off x="4709266" y="4831605"/>
            <a:ext cx="1581564" cy="1124847"/>
          </a:xfrm>
          <a:prstGeom prst="rect">
            <a:avLst/>
          </a:prstGeom>
        </p:spPr>
      </p:pic>
      <p:pic>
        <p:nvPicPr>
          <p:cNvPr id="17" name="Picture 16" descr="A loaf of bread&#10;&#10;Description automatically generated with medium confidence">
            <a:extLst>
              <a:ext uri="{FF2B5EF4-FFF2-40B4-BE49-F238E27FC236}">
                <a16:creationId xmlns:a16="http://schemas.microsoft.com/office/drawing/2014/main" id="{41A4B3C4-033D-C88C-09EA-DF2696736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2" t="10550" r="6685" b="11162"/>
          <a:stretch/>
        </p:blipFill>
        <p:spPr>
          <a:xfrm>
            <a:off x="4243923" y="3945296"/>
            <a:ext cx="1768032" cy="1061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563" y="1205531"/>
            <a:ext cx="9690832" cy="720000"/>
          </a:xfrm>
        </p:spPr>
        <p:txBody>
          <a:bodyPr/>
          <a:lstStyle/>
          <a:p>
            <a:r>
              <a:rPr lang="en-US" dirty="0"/>
              <a:t>Making a healthier product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46493-0AFF-B365-4040-B4B4713A0B7A}"/>
              </a:ext>
            </a:extLst>
          </p:cNvPr>
          <p:cNvSpPr txBox="1"/>
          <p:nvPr/>
        </p:nvSpPr>
        <p:spPr>
          <a:xfrm>
            <a:off x="416203" y="1720788"/>
            <a:ext cx="10883930" cy="1938992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Quite often,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on the go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products can be high in fat.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This could be because they are made with pastry or fried (cooked in fat), or both. Can you think of some examples?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Scotch egg, food, doughnut, half&#10;&#10;Description automatically generated">
            <a:extLst>
              <a:ext uri="{FF2B5EF4-FFF2-40B4-BE49-F238E27FC236}">
                <a16:creationId xmlns:a16="http://schemas.microsoft.com/office/drawing/2014/main" id="{435A832B-B4F1-C6B9-87A8-99F6DF3DAF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09" t="21114" r="5904"/>
          <a:stretch/>
        </p:blipFill>
        <p:spPr>
          <a:xfrm>
            <a:off x="7013894" y="4454420"/>
            <a:ext cx="2374003" cy="1665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BDDEFF-267E-1F9E-6545-47EDC023A0DE}"/>
              </a:ext>
            </a:extLst>
          </p:cNvPr>
          <p:cNvSpPr txBox="1"/>
          <p:nvPr/>
        </p:nvSpPr>
        <p:spPr>
          <a:xfrm>
            <a:off x="2856116" y="3734702"/>
            <a:ext cx="2584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Made with pastry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5D8BA-4AAE-AC7A-9D8B-D0F1AAC04244}"/>
              </a:ext>
            </a:extLst>
          </p:cNvPr>
          <p:cNvSpPr txBox="1"/>
          <p:nvPr/>
        </p:nvSpPr>
        <p:spPr>
          <a:xfrm>
            <a:off x="6782928" y="3828533"/>
            <a:ext cx="104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Fried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DB6284-CA00-E446-AF7F-4B74A9DD2A74}"/>
              </a:ext>
            </a:extLst>
          </p:cNvPr>
          <p:cNvSpPr/>
          <p:nvPr/>
        </p:nvSpPr>
        <p:spPr>
          <a:xfrm>
            <a:off x="3922537" y="3659780"/>
            <a:ext cx="5810407" cy="281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food, bread&#10;&#10;Description automatically generated">
            <a:extLst>
              <a:ext uri="{FF2B5EF4-FFF2-40B4-BE49-F238E27FC236}">
                <a16:creationId xmlns:a16="http://schemas.microsoft.com/office/drawing/2014/main" id="{B6E5110C-9834-7DE8-28F0-E4FE516BA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549"/>
          <a:stretch/>
        </p:blipFill>
        <p:spPr>
          <a:xfrm>
            <a:off x="1393587" y="4232042"/>
            <a:ext cx="2405913" cy="178861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7716F42-DC22-19CA-8CBF-A996CC643799}"/>
              </a:ext>
            </a:extLst>
          </p:cNvPr>
          <p:cNvSpPr/>
          <p:nvPr/>
        </p:nvSpPr>
        <p:spPr>
          <a:xfrm>
            <a:off x="1072201" y="3603030"/>
            <a:ext cx="5810407" cy="281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122" y="1118214"/>
            <a:ext cx="9690832" cy="720000"/>
          </a:xfrm>
        </p:spPr>
        <p:txBody>
          <a:bodyPr/>
          <a:lstStyle/>
          <a:p>
            <a:r>
              <a:rPr lang="en-US" dirty="0"/>
              <a:t>Food labels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46493-0AFF-B365-4040-B4B4713A0B7A}"/>
              </a:ext>
            </a:extLst>
          </p:cNvPr>
          <p:cNvSpPr txBox="1"/>
          <p:nvPr/>
        </p:nvSpPr>
        <p:spPr>
          <a:xfrm>
            <a:off x="385381" y="1595673"/>
            <a:ext cx="10883930" cy="1569660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 can check food labels to help us make healthier choices. 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60A37-6785-6A77-06A1-0D3E55BEED8D}"/>
              </a:ext>
            </a:extLst>
          </p:cNvPr>
          <p:cNvSpPr txBox="1"/>
          <p:nvPr/>
        </p:nvSpPr>
        <p:spPr>
          <a:xfrm>
            <a:off x="6559882" y="4484785"/>
            <a:ext cx="4392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Let’s take a closer look!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342A8-BB48-F9AA-0CB7-ECD2E302325F}"/>
              </a:ext>
            </a:extLst>
          </p:cNvPr>
          <p:cNvSpPr txBox="1"/>
          <p:nvPr/>
        </p:nvSpPr>
        <p:spPr>
          <a:xfrm>
            <a:off x="5128278" y="2315673"/>
            <a:ext cx="6475051" cy="1200329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Here is a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nutrition information label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 a Cornish pasty.</a:t>
            </a:r>
          </a:p>
          <a:p>
            <a:pPr algn="ctr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249A66-E3FD-A810-F538-CAFFFDFD3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2041"/>
              </p:ext>
            </p:extLst>
          </p:nvPr>
        </p:nvGraphicFramePr>
        <p:xfrm>
          <a:off x="567663" y="2381939"/>
          <a:ext cx="4392974" cy="4060599"/>
        </p:xfrm>
        <a:graphic>
          <a:graphicData uri="http://schemas.openxmlformats.org/drawingml/2006/table">
            <a:tbl>
              <a:tblPr/>
              <a:tblGrid>
                <a:gridCol w="2919275">
                  <a:extLst>
                    <a:ext uri="{9D8B030D-6E8A-4147-A177-3AD203B41FA5}">
                      <a16:colId xmlns:a16="http://schemas.microsoft.com/office/drawing/2014/main" val="4247048491"/>
                    </a:ext>
                  </a:extLst>
                </a:gridCol>
                <a:gridCol w="1473699">
                  <a:extLst>
                    <a:ext uri="{9D8B030D-6E8A-4147-A177-3AD203B41FA5}">
                      <a16:colId xmlns:a16="http://schemas.microsoft.com/office/drawing/2014/main" val="2446984528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Values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100g 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675547"/>
                  </a:ext>
                </a:extLst>
              </a:tr>
              <a:tr h="220009">
                <a:tc rowSpan="2"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1,045 kJ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607"/>
                  </a:ext>
                </a:extLst>
              </a:tr>
              <a:tr h="2200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 kcal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927779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701934"/>
                  </a:ext>
                </a:extLst>
              </a:tr>
              <a:tr h="291117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saturates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387412"/>
                  </a:ext>
                </a:extLst>
              </a:tr>
              <a:tr h="291117">
                <a:tc>
                  <a:txBody>
                    <a:bodyPr/>
                    <a:lstStyle/>
                    <a:p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Carbohydrate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62212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sugars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335132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270357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903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970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96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663" y="1598020"/>
            <a:ext cx="9690832" cy="720000"/>
          </a:xfrm>
        </p:spPr>
        <p:txBody>
          <a:bodyPr/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Cornish pasty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FBC2C201-2496-E956-2ED0-8F1F08FF5727}"/>
              </a:ext>
            </a:extLst>
          </p:cNvPr>
          <p:cNvSpPr/>
          <p:nvPr/>
        </p:nvSpPr>
        <p:spPr>
          <a:xfrm>
            <a:off x="5856269" y="2382645"/>
            <a:ext cx="6092575" cy="1046355"/>
          </a:xfrm>
          <a:prstGeom prst="wedgeRectCallout">
            <a:avLst>
              <a:gd name="adj1" fmla="val -62331"/>
              <a:gd name="adj2" fmla="val 37455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label shows the amount of energy provided by the food in kilojoules (kJ) and kilocalories (kcal). 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1B8C3C25-BDA9-4CC3-F2C1-387736D95DA2}"/>
              </a:ext>
            </a:extLst>
          </p:cNvPr>
          <p:cNvSpPr/>
          <p:nvPr/>
        </p:nvSpPr>
        <p:spPr>
          <a:xfrm>
            <a:off x="5424754" y="5097053"/>
            <a:ext cx="6415244" cy="1345485"/>
          </a:xfrm>
          <a:prstGeom prst="wedgeRectCallout">
            <a:avLst>
              <a:gd name="adj1" fmla="val -64757"/>
              <a:gd name="adj2" fmla="val -79720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carbohydrate, we can see the total amount of carbohydrate, and below it we can see how much of the carbohydrate is from sugars (of which sugars).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6DEA195-E496-7BE5-9DE0-8B8571024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925513"/>
              </p:ext>
            </p:extLst>
          </p:nvPr>
        </p:nvGraphicFramePr>
        <p:xfrm>
          <a:off x="567663" y="2381939"/>
          <a:ext cx="4392974" cy="4060599"/>
        </p:xfrm>
        <a:graphic>
          <a:graphicData uri="http://schemas.openxmlformats.org/drawingml/2006/table">
            <a:tbl>
              <a:tblPr/>
              <a:tblGrid>
                <a:gridCol w="2919275">
                  <a:extLst>
                    <a:ext uri="{9D8B030D-6E8A-4147-A177-3AD203B41FA5}">
                      <a16:colId xmlns:a16="http://schemas.microsoft.com/office/drawing/2014/main" val="4247048491"/>
                    </a:ext>
                  </a:extLst>
                </a:gridCol>
                <a:gridCol w="1473699">
                  <a:extLst>
                    <a:ext uri="{9D8B030D-6E8A-4147-A177-3AD203B41FA5}">
                      <a16:colId xmlns:a16="http://schemas.microsoft.com/office/drawing/2014/main" val="2446984528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Values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100g 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675547"/>
                  </a:ext>
                </a:extLst>
              </a:tr>
              <a:tr h="220009">
                <a:tc rowSpan="2"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1,045 kJ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607"/>
                  </a:ext>
                </a:extLst>
              </a:tr>
              <a:tr h="2200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 kcal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927779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701934"/>
                  </a:ext>
                </a:extLst>
              </a:tr>
              <a:tr h="291117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saturates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387412"/>
                  </a:ext>
                </a:extLst>
              </a:tr>
              <a:tr h="291117">
                <a:tc>
                  <a:txBody>
                    <a:bodyPr/>
                    <a:lstStyle/>
                    <a:p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Carbohydrate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62212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sugars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335132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270357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903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970541"/>
                  </a:ext>
                </a:extLst>
              </a:tr>
            </a:tbl>
          </a:graphicData>
        </a:graphic>
      </p:graphicFrame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A881638-EEEF-3A83-5F5E-C729F548D122}"/>
              </a:ext>
            </a:extLst>
          </p:cNvPr>
          <p:cNvSpPr/>
          <p:nvPr/>
        </p:nvSpPr>
        <p:spPr>
          <a:xfrm>
            <a:off x="3887001" y="1243639"/>
            <a:ext cx="6415243" cy="882406"/>
          </a:xfrm>
          <a:prstGeom prst="wedgeRectCallout">
            <a:avLst>
              <a:gd name="adj1" fmla="val -35850"/>
              <a:gd name="adj2" fmla="val 93873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 labels show information for 100g of a food, so different foods can be compared more easily.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E6981416-93CD-65F5-C161-4FFE8A5802F6}"/>
              </a:ext>
            </a:extLst>
          </p:cNvPr>
          <p:cNvSpPr/>
          <p:nvPr/>
        </p:nvSpPr>
        <p:spPr>
          <a:xfrm>
            <a:off x="5533601" y="3620975"/>
            <a:ext cx="6415244" cy="1046355"/>
          </a:xfrm>
          <a:prstGeom prst="wedgeRectCallout">
            <a:avLst>
              <a:gd name="adj1" fmla="val -66198"/>
              <a:gd name="adj2" fmla="val -17735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see the total amount of fat in this food, and below it we can see how much of the fat is </a:t>
            </a:r>
            <a:b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saturated fat (of which saturates).</a:t>
            </a:r>
          </a:p>
        </p:txBody>
      </p:sp>
    </p:spTree>
    <p:extLst>
      <p:ext uri="{BB962C8B-B14F-4D97-AF65-F5344CB8AC3E}">
        <p14:creationId xmlns:p14="http://schemas.microsoft.com/office/powerpoint/2010/main" val="41337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9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04" y="1038222"/>
            <a:ext cx="9690832" cy="720000"/>
          </a:xfrm>
        </p:spPr>
        <p:txBody>
          <a:bodyPr/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Cornish pasty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FBC2C201-2496-E956-2ED0-8F1F08FF5727}"/>
              </a:ext>
            </a:extLst>
          </p:cNvPr>
          <p:cNvSpPr/>
          <p:nvPr/>
        </p:nvSpPr>
        <p:spPr>
          <a:xfrm>
            <a:off x="5714307" y="3003892"/>
            <a:ext cx="2619962" cy="1046355"/>
          </a:xfrm>
          <a:prstGeom prst="wedgeRectCallout">
            <a:avLst>
              <a:gd name="adj1" fmla="val -42624"/>
              <a:gd name="adj2" fmla="val -79392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fibre per 100g?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5A60ABC1-9835-A65B-80F3-468C4ECF20BD}"/>
              </a:ext>
            </a:extLst>
          </p:cNvPr>
          <p:cNvSpPr/>
          <p:nvPr/>
        </p:nvSpPr>
        <p:spPr>
          <a:xfrm>
            <a:off x="8780912" y="3103413"/>
            <a:ext cx="2485040" cy="1046355"/>
          </a:xfrm>
          <a:prstGeom prst="wedgeRectCallout">
            <a:avLst>
              <a:gd name="adj1" fmla="val -2597"/>
              <a:gd name="adj2" fmla="val -101975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salt per 100g?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47433AF-574A-4D6E-C426-9A63B2426A58}"/>
              </a:ext>
            </a:extLst>
          </p:cNvPr>
          <p:cNvSpPr/>
          <p:nvPr/>
        </p:nvSpPr>
        <p:spPr>
          <a:xfrm>
            <a:off x="6650058" y="4457381"/>
            <a:ext cx="3654175" cy="1046355"/>
          </a:xfrm>
          <a:prstGeom prst="wedgeRectCallout">
            <a:avLst>
              <a:gd name="adj1" fmla="val 66404"/>
              <a:gd name="adj2" fmla="val 7998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saturated fat per 100g?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2A018-3155-8F55-EF97-F631BD3A2E78}"/>
              </a:ext>
            </a:extLst>
          </p:cNvPr>
          <p:cNvSpPr txBox="1"/>
          <p:nvPr/>
        </p:nvSpPr>
        <p:spPr>
          <a:xfrm>
            <a:off x="5714307" y="1911557"/>
            <a:ext cx="5998289" cy="1200329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Read the nutrition label to find out… </a:t>
            </a:r>
          </a:p>
          <a:p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E0AEA68-0111-955A-A0D9-6EEE6D375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329808"/>
              </p:ext>
            </p:extLst>
          </p:nvPr>
        </p:nvGraphicFramePr>
        <p:xfrm>
          <a:off x="479404" y="1758222"/>
          <a:ext cx="4534385" cy="3896626"/>
        </p:xfrm>
        <a:graphic>
          <a:graphicData uri="http://schemas.openxmlformats.org/drawingml/2006/table">
            <a:tbl>
              <a:tblPr/>
              <a:tblGrid>
                <a:gridCol w="3013247">
                  <a:extLst>
                    <a:ext uri="{9D8B030D-6E8A-4147-A177-3AD203B41FA5}">
                      <a16:colId xmlns:a16="http://schemas.microsoft.com/office/drawing/2014/main" val="4247048491"/>
                    </a:ext>
                  </a:extLst>
                </a:gridCol>
                <a:gridCol w="1521138">
                  <a:extLst>
                    <a:ext uri="{9D8B030D-6E8A-4147-A177-3AD203B41FA5}">
                      <a16:colId xmlns:a16="http://schemas.microsoft.com/office/drawing/2014/main" val="2446984528"/>
                    </a:ext>
                  </a:extLst>
                </a:gridCol>
              </a:tblGrid>
              <a:tr h="535162"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Values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100g 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675547"/>
                  </a:ext>
                </a:extLst>
              </a:tr>
              <a:tr h="355675">
                <a:tc rowSpan="2"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1,045 kJ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607"/>
                  </a:ext>
                </a:extLst>
              </a:tr>
              <a:tr h="3556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 kcal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927779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701934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saturates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387412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Carbohydrate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62212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sugars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335132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270357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903928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9705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BECF47-A274-4CC2-FAF1-54ABA2940FC1}"/>
              </a:ext>
            </a:extLst>
          </p:cNvPr>
          <p:cNvSpPr txBox="1"/>
          <p:nvPr/>
        </p:nvSpPr>
        <p:spPr>
          <a:xfrm>
            <a:off x="258146" y="5808183"/>
            <a:ext cx="11933854" cy="138499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We don’t always eat 100g of a food. Sometimes we eat more, and sometimes we eat less.</a:t>
            </a:r>
          </a:p>
          <a:p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What will happen to the nutrients we get if we eat more or less than 100g?</a:t>
            </a:r>
          </a:p>
          <a:p>
            <a:b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4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4" grpId="0" animBg="1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606" y="1178935"/>
            <a:ext cx="9690832" cy="720000"/>
          </a:xfrm>
        </p:spPr>
        <p:txBody>
          <a:bodyPr/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Cornish pasty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B8A865A-D685-C1EB-A069-92902EC68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267086"/>
              </p:ext>
            </p:extLst>
          </p:nvPr>
        </p:nvGraphicFramePr>
        <p:xfrm>
          <a:off x="7173946" y="2148868"/>
          <a:ext cx="4392974" cy="4060599"/>
        </p:xfrm>
        <a:graphic>
          <a:graphicData uri="http://schemas.openxmlformats.org/drawingml/2006/table">
            <a:tbl>
              <a:tblPr/>
              <a:tblGrid>
                <a:gridCol w="2919275">
                  <a:extLst>
                    <a:ext uri="{9D8B030D-6E8A-4147-A177-3AD203B41FA5}">
                      <a16:colId xmlns:a16="http://schemas.microsoft.com/office/drawing/2014/main" val="4247048491"/>
                    </a:ext>
                  </a:extLst>
                </a:gridCol>
                <a:gridCol w="1473699">
                  <a:extLst>
                    <a:ext uri="{9D8B030D-6E8A-4147-A177-3AD203B41FA5}">
                      <a16:colId xmlns:a16="http://schemas.microsoft.com/office/drawing/2014/main" val="2446984528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Values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100g 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675547"/>
                  </a:ext>
                </a:extLst>
              </a:tr>
              <a:tr h="220009">
                <a:tc rowSpan="2"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1,045 kJ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607"/>
                  </a:ext>
                </a:extLst>
              </a:tr>
              <a:tr h="2200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 kcal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927779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701934"/>
                  </a:ext>
                </a:extLst>
              </a:tr>
              <a:tr h="291117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saturates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387412"/>
                  </a:ext>
                </a:extLst>
              </a:tr>
              <a:tr h="291117">
                <a:tc>
                  <a:txBody>
                    <a:bodyPr/>
                    <a:lstStyle/>
                    <a:p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Carbohydrate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62212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sugars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335132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270357"/>
                  </a:ext>
                </a:extLst>
              </a:tr>
              <a:tr h="220009">
                <a:tc>
                  <a:txBody>
                    <a:bodyPr/>
                    <a:lstStyle/>
                    <a:p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903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97054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23E1DC-F57F-7728-54B8-BCF7C16C3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007904"/>
              </p:ext>
            </p:extLst>
          </p:nvPr>
        </p:nvGraphicFramePr>
        <p:xfrm>
          <a:off x="495153" y="2238744"/>
          <a:ext cx="5868392" cy="2135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6099">
                  <a:extLst>
                    <a:ext uri="{9D8B030D-6E8A-4147-A177-3AD203B41FA5}">
                      <a16:colId xmlns:a16="http://schemas.microsoft.com/office/drawing/2014/main" val="4258206452"/>
                    </a:ext>
                  </a:extLst>
                </a:gridCol>
                <a:gridCol w="2060205">
                  <a:extLst>
                    <a:ext uri="{9D8B030D-6E8A-4147-A177-3AD203B41FA5}">
                      <a16:colId xmlns:a16="http://schemas.microsoft.com/office/drawing/2014/main" val="2327727716"/>
                    </a:ext>
                  </a:extLst>
                </a:gridCol>
                <a:gridCol w="2252088">
                  <a:extLst>
                    <a:ext uri="{9D8B030D-6E8A-4147-A177-3AD203B41FA5}">
                      <a16:colId xmlns:a16="http://schemas.microsoft.com/office/drawing/2014/main" val="26495719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Nutrient</a:t>
                      </a:r>
                      <a:b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(per 100g)</a:t>
                      </a: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(per 100g)</a:t>
                      </a: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66354"/>
                  </a:ext>
                </a:extLst>
              </a:tr>
              <a:tr h="398862"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fat</a:t>
                      </a: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than 17.5g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3g or less</a:t>
                      </a: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327021"/>
                  </a:ext>
                </a:extLst>
              </a:tr>
              <a:tr h="390133"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Saturated fat</a:t>
                      </a: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than 5g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1.5g or less</a:t>
                      </a: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05505"/>
                  </a:ext>
                </a:extLst>
              </a:tr>
              <a:tr h="398862">
                <a:tc>
                  <a:txBody>
                    <a:bodyPr/>
                    <a:lstStyle/>
                    <a:p>
                      <a:pPr algn="l"/>
                      <a:r>
                        <a:rPr lang="en-GB" sz="18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Sugars</a:t>
                      </a:r>
                      <a:endParaRPr lang="en-GB" sz="1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than 22.5g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5g or less </a:t>
                      </a: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018148"/>
                  </a:ext>
                </a:extLst>
              </a:tr>
              <a:tr h="398862"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</a:t>
                      </a: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than 1.5g</a:t>
                      </a: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0.3g or less</a:t>
                      </a:r>
                    </a:p>
                  </a:txBody>
                  <a:tcPr marL="63825" marR="638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37544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B860711-0826-27BD-E627-315A340F37C3}"/>
              </a:ext>
            </a:extLst>
          </p:cNvPr>
          <p:cNvSpPr txBox="1"/>
          <p:nvPr/>
        </p:nvSpPr>
        <p:spPr>
          <a:xfrm>
            <a:off x="308603" y="1672332"/>
            <a:ext cx="5998289" cy="830997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Take a look at these guidelines.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ADD8B8-2AEF-F0FE-85BE-4B5685DC3222}"/>
              </a:ext>
            </a:extLst>
          </p:cNvPr>
          <p:cNvSpPr txBox="1"/>
          <p:nvPr/>
        </p:nvSpPr>
        <p:spPr>
          <a:xfrm>
            <a:off x="365256" y="4454664"/>
            <a:ext cx="6328152" cy="2123658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Is the Cornish pasty high, low, or somewhere in between, for: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total fat?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saturated fat?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sugars?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salt?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C81210-34E8-F8D6-A355-5E71F2837714}"/>
              </a:ext>
            </a:extLst>
          </p:cNvPr>
          <p:cNvSpPr txBox="1"/>
          <p:nvPr/>
        </p:nvSpPr>
        <p:spPr>
          <a:xfrm>
            <a:off x="7117293" y="1612463"/>
            <a:ext cx="2999145" cy="830997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Cornish pasty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563" y="1205531"/>
            <a:ext cx="9690832" cy="720000"/>
          </a:xfrm>
        </p:spPr>
        <p:txBody>
          <a:bodyPr/>
          <a:lstStyle/>
          <a:p>
            <a:r>
              <a:rPr lang="en-US" dirty="0"/>
              <a:t>Making a healthier product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46493-0AFF-B365-4040-B4B4713A0B7A}"/>
              </a:ext>
            </a:extLst>
          </p:cNvPr>
          <p:cNvSpPr txBox="1"/>
          <p:nvPr/>
        </p:nvSpPr>
        <p:spPr>
          <a:xfrm>
            <a:off x="416204" y="1818182"/>
            <a:ext cx="10883930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could we make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on the g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 products that have less fat?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721E4-95EB-BF01-F20E-CC1067ACF851}"/>
              </a:ext>
            </a:extLst>
          </p:cNvPr>
          <p:cNvSpPr txBox="1"/>
          <p:nvPr/>
        </p:nvSpPr>
        <p:spPr>
          <a:xfrm>
            <a:off x="509464" y="2397067"/>
            <a:ext cx="9651030" cy="1200329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Use an alternative to pastry, e.g. bread.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3EABFD-9CA4-381B-9D20-AB78A634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17" y="3048499"/>
            <a:ext cx="2479669" cy="1605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CE29C-3E3D-A26C-D54F-1A25D9980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93" y="4582279"/>
            <a:ext cx="2672450" cy="1700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77D59-E10E-C273-737A-490386EE1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528" y="2995088"/>
            <a:ext cx="2479669" cy="15871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84A3F8-A0FD-033B-3A71-ABE553C0D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328" y="4744329"/>
            <a:ext cx="2402068" cy="15502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27ADEC-5811-D903-A873-7D7A43A809F8}"/>
              </a:ext>
            </a:extLst>
          </p:cNvPr>
          <p:cNvSpPr txBox="1"/>
          <p:nvPr/>
        </p:nvSpPr>
        <p:spPr>
          <a:xfrm>
            <a:off x="6652528" y="2414724"/>
            <a:ext cx="4539093" cy="461665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Bake instead of frying.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7BA32B-E0B5-4D92-6946-24E148873BF0}"/>
              </a:ext>
            </a:extLst>
          </p:cNvPr>
          <p:cNvSpPr txBox="1"/>
          <p:nvPr/>
        </p:nvSpPr>
        <p:spPr>
          <a:xfrm>
            <a:off x="3218730" y="3585894"/>
            <a:ext cx="3321518" cy="461665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Mexican pockets</a:t>
            </a:r>
            <a:endParaRPr lang="en-GB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4910E1-D649-5E82-767A-3431E316D4CF}"/>
              </a:ext>
            </a:extLst>
          </p:cNvPr>
          <p:cNvSpPr txBox="1"/>
          <p:nvPr/>
        </p:nvSpPr>
        <p:spPr>
          <a:xfrm>
            <a:off x="3145409" y="4958820"/>
            <a:ext cx="3321518" cy="461665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Terrific tuna tarts </a:t>
            </a:r>
            <a:endParaRPr lang="en-GB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83CAA2-3FA1-3EE1-8C51-022506A55029}"/>
              </a:ext>
            </a:extLst>
          </p:cNvPr>
          <p:cNvSpPr txBox="1"/>
          <p:nvPr/>
        </p:nvSpPr>
        <p:spPr>
          <a:xfrm>
            <a:off x="9228620" y="3557850"/>
            <a:ext cx="3321518" cy="461665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Simple spring rolls</a:t>
            </a:r>
            <a:endParaRPr lang="en-GB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E55CBA-B8C3-AF61-0CAD-202FFA6FD3D7}"/>
              </a:ext>
            </a:extLst>
          </p:cNvPr>
          <p:cNvSpPr txBox="1"/>
          <p:nvPr/>
        </p:nvSpPr>
        <p:spPr>
          <a:xfrm>
            <a:off x="9228620" y="5130477"/>
            <a:ext cx="3321518" cy="461665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Vegetable samosas</a:t>
            </a:r>
            <a:endParaRPr lang="en-GB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B3F950-58DE-E7B5-943B-AD69F48E41A7}"/>
              </a:ext>
            </a:extLst>
          </p:cNvPr>
          <p:cNvSpPr txBox="1"/>
          <p:nvPr/>
        </p:nvSpPr>
        <p:spPr>
          <a:xfrm>
            <a:off x="1143004" y="6321947"/>
            <a:ext cx="8383950" cy="430887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Click on the links to take a look at some of these recipes!</a:t>
            </a:r>
          </a:p>
        </p:txBody>
      </p:sp>
    </p:spTree>
    <p:extLst>
      <p:ext uri="{BB962C8B-B14F-4D97-AF65-F5344CB8AC3E}">
        <p14:creationId xmlns:p14="http://schemas.microsoft.com/office/powerpoint/2010/main" val="240697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  <p:bldP spid="22" grpId="0"/>
      <p:bldP spid="23" grpId="0"/>
      <p:bldP spid="24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6180" y="2845716"/>
            <a:ext cx="7463998" cy="720000"/>
          </a:xfrm>
        </p:spPr>
        <p:txBody>
          <a:bodyPr/>
          <a:lstStyle/>
          <a:p>
            <a:r>
              <a:rPr lang="en-US" sz="4800" dirty="0"/>
              <a:t>Spring roll comparison</a:t>
            </a:r>
          </a:p>
        </p:txBody>
      </p:sp>
    </p:spTree>
    <p:extLst>
      <p:ext uri="{BB962C8B-B14F-4D97-AF65-F5344CB8AC3E}">
        <p14:creationId xmlns:p14="http://schemas.microsoft.com/office/powerpoint/2010/main" val="1378949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376" y="1074097"/>
            <a:ext cx="9690832" cy="720000"/>
          </a:xfrm>
        </p:spPr>
        <p:txBody>
          <a:bodyPr/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Spring roll comparison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E0AEA68-0111-955A-A0D9-6EEE6D375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704788"/>
              </p:ext>
            </p:extLst>
          </p:nvPr>
        </p:nvGraphicFramePr>
        <p:xfrm>
          <a:off x="569203" y="1750757"/>
          <a:ext cx="4534385" cy="4431788"/>
        </p:xfrm>
        <a:graphic>
          <a:graphicData uri="http://schemas.openxmlformats.org/drawingml/2006/table">
            <a:tbl>
              <a:tblPr/>
              <a:tblGrid>
                <a:gridCol w="3013247">
                  <a:extLst>
                    <a:ext uri="{9D8B030D-6E8A-4147-A177-3AD203B41FA5}">
                      <a16:colId xmlns:a16="http://schemas.microsoft.com/office/drawing/2014/main" val="4247048491"/>
                    </a:ext>
                  </a:extLst>
                </a:gridCol>
                <a:gridCol w="1521138">
                  <a:extLst>
                    <a:ext uri="{9D8B030D-6E8A-4147-A177-3AD203B41FA5}">
                      <a16:colId xmlns:a16="http://schemas.microsoft.com/office/drawing/2014/main" val="2446984528"/>
                    </a:ext>
                  </a:extLst>
                </a:gridCol>
              </a:tblGrid>
              <a:tr h="535162">
                <a:tc gridSpan="2"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roll </a:t>
                      </a:r>
                      <a:r>
                        <a:rPr lang="en-GB" sz="2100" b="1" dirty="0">
                          <a:solidFill>
                            <a:srgbClr val="BF51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(Supermarket)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143010"/>
                  </a:ext>
                </a:extLst>
              </a:tr>
              <a:tr h="535162"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Values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100g 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675547"/>
                  </a:ext>
                </a:extLst>
              </a:tr>
              <a:tr h="355675">
                <a:tc rowSpan="2"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1,019 kJ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607"/>
                  </a:ext>
                </a:extLst>
              </a:tr>
              <a:tr h="3556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 kcal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927779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701934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saturates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387412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Carbohydrate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25.3g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62212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sugars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335132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270357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903928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97054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B207C86-3EBD-76B5-5FB5-AD6A0E8E8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598555"/>
              </p:ext>
            </p:extLst>
          </p:nvPr>
        </p:nvGraphicFramePr>
        <p:xfrm>
          <a:off x="5839846" y="1726825"/>
          <a:ext cx="4387362" cy="4455720"/>
        </p:xfrm>
        <a:graphic>
          <a:graphicData uri="http://schemas.openxmlformats.org/drawingml/2006/table">
            <a:tbl>
              <a:tblPr/>
              <a:tblGrid>
                <a:gridCol w="2852849">
                  <a:extLst>
                    <a:ext uri="{9D8B030D-6E8A-4147-A177-3AD203B41FA5}">
                      <a16:colId xmlns:a16="http://schemas.microsoft.com/office/drawing/2014/main" val="4247048491"/>
                    </a:ext>
                  </a:extLst>
                </a:gridCol>
                <a:gridCol w="1534513">
                  <a:extLst>
                    <a:ext uri="{9D8B030D-6E8A-4147-A177-3AD203B41FA5}">
                      <a16:colId xmlns:a16="http://schemas.microsoft.com/office/drawing/2014/main" val="2446984528"/>
                    </a:ext>
                  </a:extLst>
                </a:gridCol>
              </a:tblGrid>
              <a:tr h="535162">
                <a:tc gridSpan="2"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 spring roll </a:t>
                      </a:r>
                      <a:r>
                        <a:rPr lang="en-GB" sz="2100" b="1" dirty="0">
                          <a:solidFill>
                            <a:srgbClr val="BF51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(FFL recipe)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574376"/>
                  </a:ext>
                </a:extLst>
              </a:tr>
              <a:tr h="535162"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Values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100g 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675547"/>
                  </a:ext>
                </a:extLst>
              </a:tr>
              <a:tr h="355675">
                <a:tc rowSpan="2"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738 kJ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5607"/>
                  </a:ext>
                </a:extLst>
              </a:tr>
              <a:tr h="3556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175 kcal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927779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701934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saturates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0.4g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387412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Carbohydrate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31g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62212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sugars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335132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270357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5g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903928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Not available on  </a:t>
                      </a:r>
                      <a:b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Explore food tool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97054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5EA5D25C-DAFF-83B5-C038-C436CA762CE8}"/>
              </a:ext>
            </a:extLst>
          </p:cNvPr>
          <p:cNvSpPr/>
          <p:nvPr/>
        </p:nvSpPr>
        <p:spPr>
          <a:xfrm>
            <a:off x="3579520" y="2843784"/>
            <a:ext cx="1505780" cy="694944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C23B85-2994-EC4F-4786-85DFCD0F3344}"/>
              </a:ext>
            </a:extLst>
          </p:cNvPr>
          <p:cNvSpPr/>
          <p:nvPr/>
        </p:nvSpPr>
        <p:spPr>
          <a:xfrm>
            <a:off x="8706256" y="2807208"/>
            <a:ext cx="1505780" cy="694944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DBC3F9-C197-F566-FFD1-00DE7F63B6FB}"/>
              </a:ext>
            </a:extLst>
          </p:cNvPr>
          <p:cNvSpPr/>
          <p:nvPr/>
        </p:nvSpPr>
        <p:spPr>
          <a:xfrm>
            <a:off x="3579520" y="3582889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7FF444-BAF0-9E17-8207-536FA856689F}"/>
              </a:ext>
            </a:extLst>
          </p:cNvPr>
          <p:cNvSpPr/>
          <p:nvPr/>
        </p:nvSpPr>
        <p:spPr>
          <a:xfrm>
            <a:off x="8706256" y="3526596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EB06A7-52F6-E2B5-5AF7-878620ECEC80}"/>
              </a:ext>
            </a:extLst>
          </p:cNvPr>
          <p:cNvSpPr/>
          <p:nvPr/>
        </p:nvSpPr>
        <p:spPr>
          <a:xfrm>
            <a:off x="3597808" y="3954685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A173BC-7832-E5FD-E379-F72D92CE8C87}"/>
              </a:ext>
            </a:extLst>
          </p:cNvPr>
          <p:cNvSpPr/>
          <p:nvPr/>
        </p:nvSpPr>
        <p:spPr>
          <a:xfrm>
            <a:off x="3597808" y="4324903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D7527-7812-47AB-7396-ABC995BA3ABB}"/>
              </a:ext>
            </a:extLst>
          </p:cNvPr>
          <p:cNvSpPr/>
          <p:nvPr/>
        </p:nvSpPr>
        <p:spPr>
          <a:xfrm>
            <a:off x="3588664" y="4701277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1A21BA-469B-5D22-A1DC-58C232607591}"/>
              </a:ext>
            </a:extLst>
          </p:cNvPr>
          <p:cNvSpPr/>
          <p:nvPr/>
        </p:nvSpPr>
        <p:spPr>
          <a:xfrm>
            <a:off x="3579520" y="5086944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D9672A-FFF1-5286-3812-4E04F5E6656A}"/>
              </a:ext>
            </a:extLst>
          </p:cNvPr>
          <p:cNvSpPr/>
          <p:nvPr/>
        </p:nvSpPr>
        <p:spPr>
          <a:xfrm>
            <a:off x="3579520" y="5445613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A0033E-CE77-7FC3-E149-F6A68C1C9257}"/>
              </a:ext>
            </a:extLst>
          </p:cNvPr>
          <p:cNvSpPr/>
          <p:nvPr/>
        </p:nvSpPr>
        <p:spPr>
          <a:xfrm>
            <a:off x="3597808" y="5828958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9D8130-E0A0-1F90-6857-76A4B095F371}"/>
              </a:ext>
            </a:extLst>
          </p:cNvPr>
          <p:cNvSpPr/>
          <p:nvPr/>
        </p:nvSpPr>
        <p:spPr>
          <a:xfrm>
            <a:off x="8706256" y="3910644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C7FEED-86A6-6E24-F45A-1785954838A2}"/>
              </a:ext>
            </a:extLst>
          </p:cNvPr>
          <p:cNvSpPr/>
          <p:nvPr/>
        </p:nvSpPr>
        <p:spPr>
          <a:xfrm>
            <a:off x="8706256" y="4294692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3F0111-5791-720B-6C1B-EFBF76E97EAE}"/>
              </a:ext>
            </a:extLst>
          </p:cNvPr>
          <p:cNvSpPr/>
          <p:nvPr/>
        </p:nvSpPr>
        <p:spPr>
          <a:xfrm>
            <a:off x="8721428" y="4652658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34105F-DF46-7B78-B721-E0FE08593CAF}"/>
              </a:ext>
            </a:extLst>
          </p:cNvPr>
          <p:cNvSpPr/>
          <p:nvPr/>
        </p:nvSpPr>
        <p:spPr>
          <a:xfrm>
            <a:off x="8706256" y="5021216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A89AA1-88C8-0878-E1BE-99298EC133D2}"/>
              </a:ext>
            </a:extLst>
          </p:cNvPr>
          <p:cNvSpPr/>
          <p:nvPr/>
        </p:nvSpPr>
        <p:spPr>
          <a:xfrm>
            <a:off x="8721428" y="5388326"/>
            <a:ext cx="1505780" cy="327755"/>
          </a:xfrm>
          <a:prstGeom prst="rect">
            <a:avLst/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5FF8BE-57B5-2C16-E614-89332995D615}"/>
              </a:ext>
            </a:extLst>
          </p:cNvPr>
          <p:cNvSpPr txBox="1"/>
          <p:nvPr/>
        </p:nvSpPr>
        <p:spPr>
          <a:xfrm>
            <a:off x="4206240" y="6294438"/>
            <a:ext cx="3666744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 you notice?</a:t>
            </a:r>
          </a:p>
        </p:txBody>
      </p:sp>
    </p:spTree>
    <p:extLst>
      <p:ext uri="{BB962C8B-B14F-4D97-AF65-F5344CB8AC3E}">
        <p14:creationId xmlns:p14="http://schemas.microsoft.com/office/powerpoint/2010/main" val="60750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5969871" cy="720000"/>
          </a:xfrm>
        </p:spPr>
        <p:txBody>
          <a:bodyPr/>
          <a:lstStyle/>
          <a:p>
            <a:r>
              <a:rPr lang="en-US" dirty="0"/>
              <a:t>Scotch egg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CD429-A36B-B6A9-3F37-6DC08960C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9" t="9343" r="14954"/>
          <a:stretch/>
        </p:blipFill>
        <p:spPr>
          <a:xfrm>
            <a:off x="701777" y="3125369"/>
            <a:ext cx="2961793" cy="2761723"/>
          </a:xfrm>
          <a:prstGeom prst="rect">
            <a:avLst/>
          </a:prstGeom>
        </p:spPr>
      </p:pic>
      <p:pic>
        <p:nvPicPr>
          <p:cNvPr id="7" name="Picture 6" descr="A picture containing Scotch egg, food, doughnut, half&#10;&#10;Description automatically generated">
            <a:extLst>
              <a:ext uri="{FF2B5EF4-FFF2-40B4-BE49-F238E27FC236}">
                <a16:creationId xmlns:a16="http://schemas.microsoft.com/office/drawing/2014/main" id="{4ECF4889-4AD1-505F-6E8F-56FE748D4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9" t="21115" r="5904" b="6247"/>
          <a:stretch/>
        </p:blipFill>
        <p:spPr>
          <a:xfrm>
            <a:off x="3936140" y="3552776"/>
            <a:ext cx="3984604" cy="2573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B5E1A-7459-A4F0-CB87-1E7D9E6C15BD}"/>
              </a:ext>
            </a:extLst>
          </p:cNvPr>
          <p:cNvSpPr txBox="1"/>
          <p:nvPr/>
        </p:nvSpPr>
        <p:spPr>
          <a:xfrm>
            <a:off x="426302" y="1960720"/>
            <a:ext cx="10649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ingredients do you think have been used to make this scotch egg?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6B6D08-FD7B-18B0-E57B-3BBCBC0CC854}"/>
              </a:ext>
            </a:extLst>
          </p:cNvPr>
          <p:cNvCxnSpPr>
            <a:cxnSpLocks/>
          </p:cNvCxnSpPr>
          <p:nvPr/>
        </p:nvCxnSpPr>
        <p:spPr>
          <a:xfrm flipH="1">
            <a:off x="7767164" y="5059148"/>
            <a:ext cx="986319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B892A0-2A7E-FFD0-367B-1EE4D0047ED7}"/>
              </a:ext>
            </a:extLst>
          </p:cNvPr>
          <p:cNvCxnSpPr>
            <a:cxnSpLocks/>
          </p:cNvCxnSpPr>
          <p:nvPr/>
        </p:nvCxnSpPr>
        <p:spPr>
          <a:xfrm flipH="1">
            <a:off x="7078894" y="3990533"/>
            <a:ext cx="1210211" cy="32411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07AA60-EA4E-D86F-5CD5-3529EDDAA054}"/>
              </a:ext>
            </a:extLst>
          </p:cNvPr>
          <p:cNvCxnSpPr>
            <a:cxnSpLocks/>
          </p:cNvCxnSpPr>
          <p:nvPr/>
        </p:nvCxnSpPr>
        <p:spPr>
          <a:xfrm flipH="1">
            <a:off x="5204114" y="3463369"/>
            <a:ext cx="1093944" cy="43689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16907503-4638-09A5-E5D7-928A60BAC1D7}"/>
              </a:ext>
            </a:extLst>
          </p:cNvPr>
          <p:cNvSpPr txBox="1">
            <a:spLocks/>
          </p:cNvSpPr>
          <p:nvPr/>
        </p:nvSpPr>
        <p:spPr>
          <a:xfrm>
            <a:off x="5591830" y="3068471"/>
            <a:ext cx="2496535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Sausage meat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03EAFAA-7530-295C-5F4B-0FA054F8C493}"/>
              </a:ext>
            </a:extLst>
          </p:cNvPr>
          <p:cNvSpPr txBox="1">
            <a:spLocks/>
          </p:cNvSpPr>
          <p:nvPr/>
        </p:nvSpPr>
        <p:spPr>
          <a:xfrm>
            <a:off x="8476081" y="3785902"/>
            <a:ext cx="2851153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Egg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4013487-BE3B-75D2-94EF-D04BB1E3628C}"/>
              </a:ext>
            </a:extLst>
          </p:cNvPr>
          <p:cNvSpPr txBox="1">
            <a:spLocks/>
          </p:cNvSpPr>
          <p:nvPr/>
        </p:nvSpPr>
        <p:spPr>
          <a:xfrm>
            <a:off x="8965169" y="4925178"/>
            <a:ext cx="2670531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258633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036" y="1366825"/>
            <a:ext cx="9690832" cy="720000"/>
          </a:xfrm>
        </p:spPr>
        <p:txBody>
          <a:bodyPr/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Spring roll comparison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E0AEA68-0111-955A-A0D9-6EEE6D375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397786"/>
              </p:ext>
            </p:extLst>
          </p:nvPr>
        </p:nvGraphicFramePr>
        <p:xfrm>
          <a:off x="642355" y="2110757"/>
          <a:ext cx="4534385" cy="1817316"/>
        </p:xfrm>
        <a:graphic>
          <a:graphicData uri="http://schemas.openxmlformats.org/drawingml/2006/table">
            <a:tbl>
              <a:tblPr/>
              <a:tblGrid>
                <a:gridCol w="3013247">
                  <a:extLst>
                    <a:ext uri="{9D8B030D-6E8A-4147-A177-3AD203B41FA5}">
                      <a16:colId xmlns:a16="http://schemas.microsoft.com/office/drawing/2014/main" val="4247048491"/>
                    </a:ext>
                  </a:extLst>
                </a:gridCol>
                <a:gridCol w="1521138">
                  <a:extLst>
                    <a:ext uri="{9D8B030D-6E8A-4147-A177-3AD203B41FA5}">
                      <a16:colId xmlns:a16="http://schemas.microsoft.com/office/drawing/2014/main" val="2446984528"/>
                    </a:ext>
                  </a:extLst>
                </a:gridCol>
              </a:tblGrid>
              <a:tr h="535162">
                <a:tc gridSpan="2"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rolls </a:t>
                      </a:r>
                      <a:r>
                        <a:rPr lang="en-GB" sz="2100" b="1" dirty="0">
                          <a:solidFill>
                            <a:srgbClr val="BF51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(Supermarket)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143010"/>
                  </a:ext>
                </a:extLst>
              </a:tr>
              <a:tr h="535162"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Values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100g 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675547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701934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saturates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1.1g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38741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B207C86-3EBD-76B5-5FB5-AD6A0E8E8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284948"/>
              </p:ext>
            </p:extLst>
          </p:nvPr>
        </p:nvGraphicFramePr>
        <p:xfrm>
          <a:off x="642355" y="4253953"/>
          <a:ext cx="4534384" cy="1817316"/>
        </p:xfrm>
        <a:graphic>
          <a:graphicData uri="http://schemas.openxmlformats.org/drawingml/2006/table">
            <a:tbl>
              <a:tblPr/>
              <a:tblGrid>
                <a:gridCol w="2948449">
                  <a:extLst>
                    <a:ext uri="{9D8B030D-6E8A-4147-A177-3AD203B41FA5}">
                      <a16:colId xmlns:a16="http://schemas.microsoft.com/office/drawing/2014/main" val="4247048491"/>
                    </a:ext>
                  </a:extLst>
                </a:gridCol>
                <a:gridCol w="1585935">
                  <a:extLst>
                    <a:ext uri="{9D8B030D-6E8A-4147-A177-3AD203B41FA5}">
                      <a16:colId xmlns:a16="http://schemas.microsoft.com/office/drawing/2014/main" val="2446984528"/>
                    </a:ext>
                  </a:extLst>
                </a:gridCol>
              </a:tblGrid>
              <a:tr h="535162">
                <a:tc gridSpan="2"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 spring rolls </a:t>
                      </a:r>
                      <a:r>
                        <a:rPr lang="en-GB" sz="2100" b="1" dirty="0">
                          <a:solidFill>
                            <a:srgbClr val="BF51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(FFL recipe)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574376"/>
                  </a:ext>
                </a:extLst>
              </a:tr>
              <a:tr h="535162"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Values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100g 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675547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701934"/>
                  </a:ext>
                </a:extLst>
              </a:tr>
              <a:tr h="355675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of which saturates</a:t>
                      </a:r>
                    </a:p>
                  </a:txBody>
                  <a:tcPr marL="62366" marR="62366" marT="26728" marB="26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0.4g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38741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0B85FEE-25BF-9C77-11FE-85673EDB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253953"/>
            <a:ext cx="2877879" cy="184207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515678-D584-A7E0-B061-56D4704758C8}"/>
              </a:ext>
            </a:extLst>
          </p:cNvPr>
          <p:cNvSpPr txBox="1"/>
          <p:nvPr/>
        </p:nvSpPr>
        <p:spPr>
          <a:xfrm>
            <a:off x="5973278" y="1667261"/>
            <a:ext cx="5307866" cy="2677656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could be the reason that the supermarket spring roll has a lot more total fat and saturated fat than the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Food – a fact of life </a:t>
            </a:r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Simple spring rolls</a:t>
            </a:r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recipe?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4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563" y="1205531"/>
            <a:ext cx="9690832" cy="720000"/>
          </a:xfrm>
        </p:spPr>
        <p:txBody>
          <a:bodyPr/>
          <a:lstStyle/>
          <a:p>
            <a:r>
              <a:rPr lang="en-US" dirty="0"/>
              <a:t>Making a healthier product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46493-0AFF-B365-4040-B4B4713A0B7A}"/>
              </a:ext>
            </a:extLst>
          </p:cNvPr>
          <p:cNvSpPr txBox="1"/>
          <p:nvPr/>
        </p:nvSpPr>
        <p:spPr>
          <a:xfrm>
            <a:off x="452883" y="1770097"/>
            <a:ext cx="10997313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On the go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products, such as Cornish pasties and spring rolls, can be high in fat.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FA113-C538-862C-4305-02247C8ABF1C}"/>
              </a:ext>
            </a:extLst>
          </p:cNvPr>
          <p:cNvSpPr txBox="1"/>
          <p:nvPr/>
        </p:nvSpPr>
        <p:spPr>
          <a:xfrm>
            <a:off x="489562" y="2267723"/>
            <a:ext cx="11286233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This can be because they are made with pastry or fried, or both.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081B7-87F0-E563-851E-C641171992AD}"/>
              </a:ext>
            </a:extLst>
          </p:cNvPr>
          <p:cNvSpPr txBox="1"/>
          <p:nvPr/>
        </p:nvSpPr>
        <p:spPr>
          <a:xfrm>
            <a:off x="489562" y="2835206"/>
            <a:ext cx="11286233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Most people need to eat less fat.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1F0B97-1947-55E9-4588-60F8A5717030}"/>
              </a:ext>
            </a:extLst>
          </p:cNvPr>
          <p:cNvSpPr txBox="1"/>
          <p:nvPr/>
        </p:nvSpPr>
        <p:spPr>
          <a:xfrm>
            <a:off x="452883" y="4130690"/>
            <a:ext cx="11286233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1A61A-54C0-4916-7214-70C1E253332E}"/>
              </a:ext>
            </a:extLst>
          </p:cNvPr>
          <p:cNvSpPr txBox="1"/>
          <p:nvPr/>
        </p:nvSpPr>
        <p:spPr>
          <a:xfrm>
            <a:off x="489562" y="3249769"/>
            <a:ext cx="6766625" cy="2308324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 can make healthier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on the go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products that contain less fat by: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baking them instead of frying;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using less pastry;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swapping the pastry casing for an alternative, such as bread.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2C714-F0A8-2A10-F406-AEDF1609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623" y="4276388"/>
            <a:ext cx="1967869" cy="1273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29A963-C479-4540-B942-37344B51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122" y="2870459"/>
            <a:ext cx="1968859" cy="1260231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D3383A6D-C334-38C0-9177-BC72BF9C9D37}"/>
              </a:ext>
            </a:extLst>
          </p:cNvPr>
          <p:cNvSpPr/>
          <p:nvPr/>
        </p:nvSpPr>
        <p:spPr>
          <a:xfrm>
            <a:off x="9645037" y="2504288"/>
            <a:ext cx="2198940" cy="1168703"/>
          </a:xfrm>
          <a:prstGeom prst="wedgeRectCallout">
            <a:avLst>
              <a:gd name="adj1" fmla="val -61887"/>
              <a:gd name="adj2" fmla="val 30911"/>
            </a:avLst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Baked spring rolls that have a  thin pastry case.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334DB90-663E-0088-6F18-7867EA68D7C0}"/>
              </a:ext>
            </a:extLst>
          </p:cNvPr>
          <p:cNvSpPr/>
          <p:nvPr/>
        </p:nvSpPr>
        <p:spPr>
          <a:xfrm>
            <a:off x="9734414" y="3909556"/>
            <a:ext cx="2020186" cy="1405930"/>
          </a:xfrm>
          <a:prstGeom prst="wedgeRectCallout">
            <a:avLst>
              <a:gd name="adj1" fmla="val -61885"/>
              <a:gd name="adj2" fmla="val 12395"/>
            </a:avLst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Mexican pockets that use a bread casing.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B19F3E-B40E-3034-9916-239FFB8E3F96}"/>
              </a:ext>
            </a:extLst>
          </p:cNvPr>
          <p:cNvSpPr txBox="1"/>
          <p:nvPr/>
        </p:nvSpPr>
        <p:spPr>
          <a:xfrm>
            <a:off x="452882" y="5621514"/>
            <a:ext cx="11286233" cy="830997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Most people need to have more fruit and vegetables and more fibre.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could the vegetables and fibre be increased in an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on the go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product? </a:t>
            </a:r>
          </a:p>
        </p:txBody>
      </p:sp>
    </p:spTree>
    <p:extLst>
      <p:ext uri="{BB962C8B-B14F-4D97-AF65-F5344CB8AC3E}">
        <p14:creationId xmlns:p14="http://schemas.microsoft.com/office/powerpoint/2010/main" val="167561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62" y="2709000"/>
            <a:ext cx="10507579" cy="720000"/>
          </a:xfrm>
        </p:spPr>
        <p:txBody>
          <a:bodyPr/>
          <a:lstStyle/>
          <a:p>
            <a:pPr algn="ctr"/>
            <a:r>
              <a:rPr lang="en-US" sz="4800" dirty="0"/>
              <a:t>Designing a healthier </a:t>
            </a:r>
            <a:br>
              <a:rPr lang="en-US" sz="4800" dirty="0"/>
            </a:br>
            <a:r>
              <a:rPr lang="en-US" sz="4800" i="1" dirty="0"/>
              <a:t>on the go </a:t>
            </a:r>
            <a:r>
              <a:rPr lang="en-US" sz="4800" dirty="0"/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275995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563" y="1205531"/>
            <a:ext cx="9690832" cy="720000"/>
          </a:xfrm>
        </p:spPr>
        <p:txBody>
          <a:bodyPr/>
          <a:lstStyle/>
          <a:p>
            <a:r>
              <a:rPr lang="en-US" dirty="0"/>
              <a:t>Making a healthier product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46493-0AFF-B365-4040-B4B4713A0B7A}"/>
              </a:ext>
            </a:extLst>
          </p:cNvPr>
          <p:cNvSpPr txBox="1"/>
          <p:nvPr/>
        </p:nvSpPr>
        <p:spPr>
          <a:xfrm>
            <a:off x="452883" y="1770097"/>
            <a:ext cx="10997313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On the go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products, such as Cornish pasties and spring rolls, can be high in fat.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FA113-C538-862C-4305-02247C8ABF1C}"/>
              </a:ext>
            </a:extLst>
          </p:cNvPr>
          <p:cNvSpPr txBox="1"/>
          <p:nvPr/>
        </p:nvSpPr>
        <p:spPr>
          <a:xfrm>
            <a:off x="489562" y="2267723"/>
            <a:ext cx="11286233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This can be because they are made with pastry or fried, or both.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081B7-87F0-E563-851E-C641171992AD}"/>
              </a:ext>
            </a:extLst>
          </p:cNvPr>
          <p:cNvSpPr txBox="1"/>
          <p:nvPr/>
        </p:nvSpPr>
        <p:spPr>
          <a:xfrm>
            <a:off x="489562" y="2835206"/>
            <a:ext cx="11286233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Most people need to eat less fat.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1F0B97-1947-55E9-4588-60F8A5717030}"/>
              </a:ext>
            </a:extLst>
          </p:cNvPr>
          <p:cNvSpPr txBox="1"/>
          <p:nvPr/>
        </p:nvSpPr>
        <p:spPr>
          <a:xfrm>
            <a:off x="452883" y="4130690"/>
            <a:ext cx="11286233" cy="46166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1A61A-54C0-4916-7214-70C1E253332E}"/>
              </a:ext>
            </a:extLst>
          </p:cNvPr>
          <p:cNvSpPr txBox="1"/>
          <p:nvPr/>
        </p:nvSpPr>
        <p:spPr>
          <a:xfrm>
            <a:off x="489562" y="3249769"/>
            <a:ext cx="6766625" cy="2308324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 can make healthier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on the go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products that contain less fat by: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baking them instead of frying;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using less pastry;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swapping the pastry casing for an alternative, such as bread.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2C714-F0A8-2A10-F406-AEDF1609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623" y="4276388"/>
            <a:ext cx="1967869" cy="1273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29A963-C479-4540-B942-37344B51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122" y="2870459"/>
            <a:ext cx="1968859" cy="1260231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D3383A6D-C334-38C0-9177-BC72BF9C9D37}"/>
              </a:ext>
            </a:extLst>
          </p:cNvPr>
          <p:cNvSpPr/>
          <p:nvPr/>
        </p:nvSpPr>
        <p:spPr>
          <a:xfrm>
            <a:off x="9645037" y="2504288"/>
            <a:ext cx="2198940" cy="1168703"/>
          </a:xfrm>
          <a:prstGeom prst="wedgeRectCallout">
            <a:avLst>
              <a:gd name="adj1" fmla="val -61887"/>
              <a:gd name="adj2" fmla="val 30911"/>
            </a:avLst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Baked spring rolls that have a  thin pastry case.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334DB90-663E-0088-6F18-7867EA68D7C0}"/>
              </a:ext>
            </a:extLst>
          </p:cNvPr>
          <p:cNvSpPr/>
          <p:nvPr/>
        </p:nvSpPr>
        <p:spPr>
          <a:xfrm>
            <a:off x="9734414" y="3909556"/>
            <a:ext cx="2020186" cy="1405930"/>
          </a:xfrm>
          <a:prstGeom prst="wedgeRectCallout">
            <a:avLst>
              <a:gd name="adj1" fmla="val -61885"/>
              <a:gd name="adj2" fmla="val 12395"/>
            </a:avLst>
          </a:prstGeom>
          <a:solidFill>
            <a:srgbClr val="BF51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Mexican pockets that use a bread casing.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B19F3E-B40E-3034-9916-239FFB8E3F96}"/>
              </a:ext>
            </a:extLst>
          </p:cNvPr>
          <p:cNvSpPr txBox="1"/>
          <p:nvPr/>
        </p:nvSpPr>
        <p:spPr>
          <a:xfrm>
            <a:off x="452882" y="5621514"/>
            <a:ext cx="11286233" cy="830997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Most people need to have more fruit and vegetables and more fibre.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could the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fruit or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vegetables and fibre be increased in an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on the go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product? </a:t>
            </a:r>
          </a:p>
        </p:txBody>
      </p:sp>
    </p:spTree>
    <p:extLst>
      <p:ext uri="{BB962C8B-B14F-4D97-AF65-F5344CB8AC3E}">
        <p14:creationId xmlns:p14="http://schemas.microsoft.com/office/powerpoint/2010/main" val="298122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563" y="1205531"/>
            <a:ext cx="9690832" cy="720000"/>
          </a:xfrm>
        </p:spPr>
        <p:txBody>
          <a:bodyPr/>
          <a:lstStyle/>
          <a:p>
            <a:r>
              <a:rPr lang="en-US" dirty="0"/>
              <a:t>Planning a healthier product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629F4-48A2-F8E5-B263-560CD277BFD0}"/>
              </a:ext>
            </a:extLst>
          </p:cNvPr>
          <p:cNvSpPr txBox="1"/>
          <p:nvPr/>
        </p:nvSpPr>
        <p:spPr>
          <a:xfrm>
            <a:off x="3941064" y="2517930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bake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63F4E-84AE-C911-19CF-A171040A1296}"/>
              </a:ext>
            </a:extLst>
          </p:cNvPr>
          <p:cNvSpPr txBox="1"/>
          <p:nvPr/>
        </p:nvSpPr>
        <p:spPr>
          <a:xfrm>
            <a:off x="3611880" y="3512576"/>
            <a:ext cx="189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bread case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5F7998-26EF-B07B-2659-6AE78E49DE9D}"/>
              </a:ext>
            </a:extLst>
          </p:cNvPr>
          <p:cNvSpPr txBox="1"/>
          <p:nvPr/>
        </p:nvSpPr>
        <p:spPr>
          <a:xfrm>
            <a:off x="354547" y="3821633"/>
            <a:ext cx="391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reduced fat cheese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3DDB55-A459-0523-8C3F-1B0EC8A5BC5A}"/>
              </a:ext>
            </a:extLst>
          </p:cNvPr>
          <p:cNvSpPr txBox="1"/>
          <p:nvPr/>
        </p:nvSpPr>
        <p:spPr>
          <a:xfrm>
            <a:off x="545592" y="2038096"/>
            <a:ext cx="339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thin pastry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e.g. filo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0EB2BD-2B0E-5878-93D7-B6DE12B4339D}"/>
              </a:ext>
            </a:extLst>
          </p:cNvPr>
          <p:cNvSpPr txBox="1"/>
          <p:nvPr/>
        </p:nvSpPr>
        <p:spPr>
          <a:xfrm>
            <a:off x="6716619" y="982225"/>
            <a:ext cx="93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peas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7E0E2-9AAF-2E24-A541-98FE0A8C038C}"/>
              </a:ext>
            </a:extLst>
          </p:cNvPr>
          <p:cNvSpPr txBox="1"/>
          <p:nvPr/>
        </p:nvSpPr>
        <p:spPr>
          <a:xfrm>
            <a:off x="7153742" y="3142650"/>
            <a:ext cx="189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sweetcorn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E7747A-7F62-044C-DC68-4406B7D70065}"/>
              </a:ext>
            </a:extLst>
          </p:cNvPr>
          <p:cNvSpPr txBox="1"/>
          <p:nvPr/>
        </p:nvSpPr>
        <p:spPr>
          <a:xfrm>
            <a:off x="9008740" y="3212136"/>
            <a:ext cx="209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mushrooms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B0351B-3C99-C2D6-0958-5B4EBDDC3CFE}"/>
              </a:ext>
            </a:extLst>
          </p:cNvPr>
          <p:cNvSpPr txBox="1"/>
          <p:nvPr/>
        </p:nvSpPr>
        <p:spPr>
          <a:xfrm>
            <a:off x="8128531" y="827378"/>
            <a:ext cx="189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carrots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58E374-197A-C874-5F71-66C4257E91CF}"/>
              </a:ext>
            </a:extLst>
          </p:cNvPr>
          <p:cNvSpPr txBox="1"/>
          <p:nvPr/>
        </p:nvSpPr>
        <p:spPr>
          <a:xfrm>
            <a:off x="4890105" y="4239303"/>
            <a:ext cx="552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beans,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e.g. canned kidney beans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C00B34-BBBF-41D9-E03D-B95233C6BF7E}"/>
              </a:ext>
            </a:extLst>
          </p:cNvPr>
          <p:cNvSpPr txBox="1"/>
          <p:nvPr/>
        </p:nvSpPr>
        <p:spPr>
          <a:xfrm>
            <a:off x="8788693" y="4920457"/>
            <a:ext cx="3245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lentils,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e.g. canned green lentils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FB7683-CDA8-D0B5-D654-D51DA67EC18C}"/>
              </a:ext>
            </a:extLst>
          </p:cNvPr>
          <p:cNvSpPr txBox="1"/>
          <p:nvPr/>
        </p:nvSpPr>
        <p:spPr>
          <a:xfrm>
            <a:off x="4890105" y="6282659"/>
            <a:ext cx="485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peas,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e.g. canned chickpeas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CA0125-8E3D-DD5A-07D2-F1AB7682ABF7}"/>
              </a:ext>
            </a:extLst>
          </p:cNvPr>
          <p:cNvSpPr txBox="1"/>
          <p:nvPr/>
        </p:nvSpPr>
        <p:spPr>
          <a:xfrm>
            <a:off x="955251" y="5088803"/>
            <a:ext cx="3800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Wholegrains, 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e.g. wholemeal bread, wholemeal pastry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999911C-2FE1-7733-0F7B-CBEE1A108C7E}"/>
              </a:ext>
            </a:extLst>
          </p:cNvPr>
          <p:cNvCxnSpPr>
            <a:cxnSpLocks/>
          </p:cNvCxnSpPr>
          <p:nvPr/>
        </p:nvCxnSpPr>
        <p:spPr>
          <a:xfrm flipH="1" flipV="1">
            <a:off x="2404153" y="2581286"/>
            <a:ext cx="113016" cy="397398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7B3652-6F05-6A23-C2FC-CF72D5F13D86}"/>
              </a:ext>
            </a:extLst>
          </p:cNvPr>
          <p:cNvCxnSpPr>
            <a:cxnSpLocks/>
          </p:cNvCxnSpPr>
          <p:nvPr/>
        </p:nvCxnSpPr>
        <p:spPr>
          <a:xfrm flipV="1">
            <a:off x="3586863" y="2894323"/>
            <a:ext cx="439374" cy="209106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AA9412-9255-5F2A-5548-10D57A3C97EA}"/>
              </a:ext>
            </a:extLst>
          </p:cNvPr>
          <p:cNvCxnSpPr>
            <a:cxnSpLocks/>
          </p:cNvCxnSpPr>
          <p:nvPr/>
        </p:nvCxnSpPr>
        <p:spPr>
          <a:xfrm>
            <a:off x="3302234" y="3461263"/>
            <a:ext cx="264628" cy="258297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957D69-78A6-B2EB-1168-C7FB61A35B7A}"/>
              </a:ext>
            </a:extLst>
          </p:cNvPr>
          <p:cNvCxnSpPr>
            <a:cxnSpLocks/>
          </p:cNvCxnSpPr>
          <p:nvPr/>
        </p:nvCxnSpPr>
        <p:spPr>
          <a:xfrm flipH="1">
            <a:off x="1950566" y="3481811"/>
            <a:ext cx="299474" cy="355644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498D3B3-A16D-8C3A-FA00-F92818D1536A}"/>
              </a:ext>
            </a:extLst>
          </p:cNvPr>
          <p:cNvGrpSpPr/>
          <p:nvPr/>
        </p:nvGrpSpPr>
        <p:grpSpPr>
          <a:xfrm>
            <a:off x="1756881" y="2945604"/>
            <a:ext cx="2047023" cy="566972"/>
            <a:chOff x="1756881" y="2945604"/>
            <a:chExt cx="2047023" cy="5669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B57C4D-9B76-5363-DE3E-C98244488BF5}"/>
                </a:ext>
              </a:extLst>
            </p:cNvPr>
            <p:cNvSpPr txBox="1"/>
            <p:nvPr/>
          </p:nvSpPr>
          <p:spPr>
            <a:xfrm>
              <a:off x="2048256" y="2999232"/>
              <a:ext cx="1755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Less fat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95D2EA-46ED-FD29-40FE-2E4AE8B76208}"/>
                </a:ext>
              </a:extLst>
            </p:cNvPr>
            <p:cNvSpPr/>
            <p:nvPr/>
          </p:nvSpPr>
          <p:spPr>
            <a:xfrm>
              <a:off x="1756881" y="2945604"/>
              <a:ext cx="1892808" cy="566972"/>
            </a:xfrm>
            <a:prstGeom prst="ellipse">
              <a:avLst/>
            </a:prstGeom>
            <a:noFill/>
            <a:ln w="38100">
              <a:solidFill>
                <a:srgbClr val="BF51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6A589E-680B-9ECD-1098-2147294C6F70}"/>
              </a:ext>
            </a:extLst>
          </p:cNvPr>
          <p:cNvCxnSpPr>
            <a:cxnSpLocks/>
          </p:cNvCxnSpPr>
          <p:nvPr/>
        </p:nvCxnSpPr>
        <p:spPr>
          <a:xfrm flipH="1" flipV="1">
            <a:off x="8685276" y="1298449"/>
            <a:ext cx="16399" cy="530565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E648F0-FA24-55EF-ECC5-63791CF8FFAA}"/>
              </a:ext>
            </a:extLst>
          </p:cNvPr>
          <p:cNvCxnSpPr>
            <a:cxnSpLocks/>
          </p:cNvCxnSpPr>
          <p:nvPr/>
        </p:nvCxnSpPr>
        <p:spPr>
          <a:xfrm>
            <a:off x="9206322" y="2546965"/>
            <a:ext cx="235742" cy="682125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915E478-3006-B76B-B206-CBF0E81E95DC}"/>
              </a:ext>
            </a:extLst>
          </p:cNvPr>
          <p:cNvCxnSpPr>
            <a:cxnSpLocks/>
          </p:cNvCxnSpPr>
          <p:nvPr/>
        </p:nvCxnSpPr>
        <p:spPr>
          <a:xfrm>
            <a:off x="8016353" y="2581286"/>
            <a:ext cx="0" cy="555480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11E54C0-DC80-B141-0BC8-B9F0CB6681D9}"/>
              </a:ext>
            </a:extLst>
          </p:cNvPr>
          <p:cNvCxnSpPr>
            <a:cxnSpLocks/>
          </p:cNvCxnSpPr>
          <p:nvPr/>
        </p:nvCxnSpPr>
        <p:spPr>
          <a:xfrm flipH="1">
            <a:off x="6141719" y="2419640"/>
            <a:ext cx="479746" cy="406388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8BEA7F8-C988-B4ED-FB76-9FB697150518}"/>
              </a:ext>
            </a:extLst>
          </p:cNvPr>
          <p:cNvGrpSpPr/>
          <p:nvPr/>
        </p:nvGrpSpPr>
        <p:grpSpPr>
          <a:xfrm>
            <a:off x="6174351" y="1808221"/>
            <a:ext cx="4691912" cy="763534"/>
            <a:chOff x="6174351" y="1808221"/>
            <a:chExt cx="4691912" cy="7635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1B528D-4892-CD35-CD41-1F73992B8E85}"/>
                </a:ext>
              </a:extLst>
            </p:cNvPr>
            <p:cNvSpPr txBox="1"/>
            <p:nvPr/>
          </p:nvSpPr>
          <p:spPr>
            <a:xfrm>
              <a:off x="6537086" y="1952609"/>
              <a:ext cx="4329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More fruit and vegetables 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C6B18A5-A01B-13FC-D9E7-3EBE4E9605BA}"/>
                </a:ext>
              </a:extLst>
            </p:cNvPr>
            <p:cNvSpPr/>
            <p:nvPr/>
          </p:nvSpPr>
          <p:spPr>
            <a:xfrm>
              <a:off x="6174351" y="1808221"/>
              <a:ext cx="4525439" cy="763534"/>
            </a:xfrm>
            <a:prstGeom prst="ellipse">
              <a:avLst/>
            </a:prstGeom>
            <a:noFill/>
            <a:ln w="38100">
              <a:solidFill>
                <a:srgbClr val="BF51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4C2FB5A-2D97-31C7-4F3C-C9616D58B2F7}"/>
              </a:ext>
            </a:extLst>
          </p:cNvPr>
          <p:cNvCxnSpPr>
            <a:cxnSpLocks/>
          </p:cNvCxnSpPr>
          <p:nvPr/>
        </p:nvCxnSpPr>
        <p:spPr>
          <a:xfrm flipH="1" flipV="1">
            <a:off x="7197880" y="1399074"/>
            <a:ext cx="231934" cy="442075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E44C93B-F890-6E5B-73C8-A917C2774E79}"/>
              </a:ext>
            </a:extLst>
          </p:cNvPr>
          <p:cNvSpPr txBox="1"/>
          <p:nvPr/>
        </p:nvSpPr>
        <p:spPr>
          <a:xfrm>
            <a:off x="5269661" y="2879197"/>
            <a:ext cx="189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tomatoes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1B98816-0AB8-BFFC-7238-487308AD023F}"/>
              </a:ext>
            </a:extLst>
          </p:cNvPr>
          <p:cNvCxnSpPr>
            <a:cxnSpLocks/>
          </p:cNvCxnSpPr>
          <p:nvPr/>
        </p:nvCxnSpPr>
        <p:spPr>
          <a:xfrm>
            <a:off x="10335995" y="2384596"/>
            <a:ext cx="363795" cy="364166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DD8B5CF-48D8-7DFA-0D96-805978EF0E99}"/>
              </a:ext>
            </a:extLst>
          </p:cNvPr>
          <p:cNvSpPr txBox="1"/>
          <p:nvPr/>
        </p:nvSpPr>
        <p:spPr>
          <a:xfrm>
            <a:off x="10335995" y="2718502"/>
            <a:ext cx="189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pineapple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0CAA770-8350-98CC-1A2E-861892C426AB}"/>
              </a:ext>
            </a:extLst>
          </p:cNvPr>
          <p:cNvGrpSpPr/>
          <p:nvPr/>
        </p:nvGrpSpPr>
        <p:grpSpPr>
          <a:xfrm>
            <a:off x="5212588" y="5090650"/>
            <a:ext cx="3903980" cy="763534"/>
            <a:chOff x="5212588" y="5090650"/>
            <a:chExt cx="3903980" cy="76353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3F6530-3CDC-5133-34EF-751BCB3F0BB1}"/>
                </a:ext>
              </a:extLst>
            </p:cNvPr>
            <p:cNvSpPr txBox="1"/>
            <p:nvPr/>
          </p:nvSpPr>
          <p:spPr>
            <a:xfrm>
              <a:off x="5949696" y="5254200"/>
              <a:ext cx="3166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More fibre 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19413F8-FCDF-F0D5-1049-D5CC31AFB53C}"/>
                </a:ext>
              </a:extLst>
            </p:cNvPr>
            <p:cNvSpPr/>
            <p:nvPr/>
          </p:nvSpPr>
          <p:spPr>
            <a:xfrm>
              <a:off x="5212588" y="5090650"/>
              <a:ext cx="3166872" cy="763534"/>
            </a:xfrm>
            <a:prstGeom prst="ellipse">
              <a:avLst/>
            </a:prstGeom>
            <a:noFill/>
            <a:ln w="38100">
              <a:solidFill>
                <a:srgbClr val="BF51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136E115-1A58-0FC0-6254-B61C514BC233}"/>
              </a:ext>
            </a:extLst>
          </p:cNvPr>
          <p:cNvCxnSpPr>
            <a:cxnSpLocks/>
          </p:cNvCxnSpPr>
          <p:nvPr/>
        </p:nvCxnSpPr>
        <p:spPr>
          <a:xfrm flipH="1" flipV="1">
            <a:off x="5956647" y="4668833"/>
            <a:ext cx="197573" cy="468246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39CDCD5-62F3-7E6D-EECC-F970A481F32C}"/>
              </a:ext>
            </a:extLst>
          </p:cNvPr>
          <p:cNvCxnSpPr>
            <a:cxnSpLocks/>
          </p:cNvCxnSpPr>
          <p:nvPr/>
        </p:nvCxnSpPr>
        <p:spPr>
          <a:xfrm flipH="1">
            <a:off x="6141719" y="5816376"/>
            <a:ext cx="81940" cy="427490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58397EA-F5E8-D236-D841-1BE3345923A3}"/>
              </a:ext>
            </a:extLst>
          </p:cNvPr>
          <p:cNvCxnSpPr>
            <a:cxnSpLocks/>
          </p:cNvCxnSpPr>
          <p:nvPr/>
        </p:nvCxnSpPr>
        <p:spPr>
          <a:xfrm flipH="1">
            <a:off x="4370129" y="5507492"/>
            <a:ext cx="861277" cy="129585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535CFF1-8EE9-571F-B445-8D4FF956AF35}"/>
              </a:ext>
            </a:extLst>
          </p:cNvPr>
          <p:cNvCxnSpPr>
            <a:cxnSpLocks/>
            <a:stCxn id="70" idx="6"/>
            <a:endCxn id="26" idx="3"/>
          </p:cNvCxnSpPr>
          <p:nvPr/>
        </p:nvCxnSpPr>
        <p:spPr>
          <a:xfrm>
            <a:off x="8379460" y="5472417"/>
            <a:ext cx="737108" cy="12616"/>
          </a:xfrm>
          <a:prstGeom prst="straightConnector1">
            <a:avLst/>
          </a:prstGeom>
          <a:ln w="57150">
            <a:solidFill>
              <a:srgbClr val="BF5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3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  <p:bldP spid="18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58" grpId="0"/>
      <p:bldP spid="6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563" y="1205531"/>
            <a:ext cx="9690832" cy="720000"/>
          </a:xfrm>
        </p:spPr>
        <p:txBody>
          <a:bodyPr/>
          <a:lstStyle/>
          <a:p>
            <a:r>
              <a:rPr lang="en-US"/>
              <a:t>Ingredient ideas</a:t>
            </a:r>
            <a:endParaRPr lang="en-US" dirty="0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6C6B2EA-AAD0-9B4A-EF50-38F2F24DA768}"/>
              </a:ext>
            </a:extLst>
          </p:cNvPr>
          <p:cNvSpPr/>
          <p:nvPr/>
        </p:nvSpPr>
        <p:spPr>
          <a:xfrm>
            <a:off x="3616504" y="4133325"/>
            <a:ext cx="2685350" cy="2447307"/>
          </a:xfrm>
          <a:prstGeom prst="wedgeRectCallout">
            <a:avLst>
              <a:gd name="adj1" fmla="val -76867"/>
              <a:gd name="adj2" fmla="val -54428"/>
            </a:avLst>
          </a:prstGeom>
          <a:solidFill>
            <a:srgbClr val="BF5150"/>
          </a:solidFill>
          <a:ln>
            <a:solidFill>
              <a:srgbClr val="BF5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Top tip: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Try canned varieties of fruit, vegetables, beans, pulses and fish for convenience. Choose varieties canned in water or fruit juice.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112D243F-DE7D-3F23-114B-CFBBAE2C0AF4}"/>
              </a:ext>
            </a:extLst>
          </p:cNvPr>
          <p:cNvSpPr/>
          <p:nvPr/>
        </p:nvSpPr>
        <p:spPr>
          <a:xfrm>
            <a:off x="7480916" y="1051533"/>
            <a:ext cx="2556936" cy="1027995"/>
          </a:xfrm>
          <a:prstGeom prst="wedgeRectCallout">
            <a:avLst>
              <a:gd name="adj1" fmla="val -15973"/>
              <a:gd name="adj2" fmla="val 81620"/>
            </a:avLst>
          </a:prstGeom>
          <a:solidFill>
            <a:srgbClr val="BF5150"/>
          </a:solidFill>
          <a:ln>
            <a:solidFill>
              <a:srgbClr val="BF5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Top tip:</a:t>
            </a:r>
          </a:p>
          <a:p>
            <a:pPr algn="ctr"/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Choose reduced fat varieties.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890FE-25DE-C9AA-DA95-5BD56954073C}"/>
              </a:ext>
            </a:extLst>
          </p:cNvPr>
          <p:cNvSpPr txBox="1"/>
          <p:nvPr/>
        </p:nvSpPr>
        <p:spPr>
          <a:xfrm>
            <a:off x="735588" y="1925531"/>
            <a:ext cx="30471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 and vegetables: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Carrots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Mushrooms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Sweetcorn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Pineapple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Peaches 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04BFE-FD06-2432-6F2A-A77427C0CA29}"/>
              </a:ext>
            </a:extLst>
          </p:cNvPr>
          <p:cNvSpPr txBox="1"/>
          <p:nvPr/>
        </p:nvSpPr>
        <p:spPr>
          <a:xfrm>
            <a:off x="7582746" y="2490335"/>
            <a:ext cx="25976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Cottage cheese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Mozzarella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Cheddar cheese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Soft cheese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EAE6D-535A-6946-DA2F-052F0365D14D}"/>
              </a:ext>
            </a:extLst>
          </p:cNvPr>
          <p:cNvSpPr txBox="1"/>
          <p:nvPr/>
        </p:nvSpPr>
        <p:spPr>
          <a:xfrm>
            <a:off x="489564" y="4678287"/>
            <a:ext cx="34612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 and pulses: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Kidney beans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Chickpeas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Lentils 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28741-0E60-3745-6595-353EEE948DFE}"/>
              </a:ext>
            </a:extLst>
          </p:cNvPr>
          <p:cNvSpPr txBox="1"/>
          <p:nvPr/>
        </p:nvSpPr>
        <p:spPr>
          <a:xfrm>
            <a:off x="5197863" y="2092553"/>
            <a:ext cx="19640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Cooked meat: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43BDA5-3878-B197-59DD-21F44512CEFD}"/>
              </a:ext>
            </a:extLst>
          </p:cNvPr>
          <p:cNvSpPr txBox="1"/>
          <p:nvPr/>
        </p:nvSpPr>
        <p:spPr>
          <a:xfrm>
            <a:off x="3294410" y="2642864"/>
            <a:ext cx="18183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Salmon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5DFA66-4F11-B517-B7E3-0F36DD33E15A}"/>
              </a:ext>
            </a:extLst>
          </p:cNvPr>
          <p:cNvSpPr txBox="1"/>
          <p:nvPr/>
        </p:nvSpPr>
        <p:spPr>
          <a:xfrm>
            <a:off x="6796445" y="4480076"/>
            <a:ext cx="49480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Herbs,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e.g. basil, coriander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Spices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e.g. curry powder, chilli powder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Spring onions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Lemon or lime juice or zest</a:t>
            </a:r>
          </a:p>
        </p:txBody>
      </p:sp>
    </p:spTree>
    <p:extLst>
      <p:ext uri="{BB962C8B-B14F-4D97-AF65-F5344CB8AC3E}">
        <p14:creationId xmlns:p14="http://schemas.microsoft.com/office/powerpoint/2010/main" val="661681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Grab and go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/>
              <a:t>For further information, go to: 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129893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ood, half, bread, snack food&#10;&#10;Description automatically generated">
            <a:extLst>
              <a:ext uri="{FF2B5EF4-FFF2-40B4-BE49-F238E27FC236}">
                <a16:creationId xmlns:a16="http://schemas.microsoft.com/office/drawing/2014/main" id="{D5E1A496-9D59-711A-3B3E-A8FFFD4C6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" t="18682" r="6044" b="13577"/>
          <a:stretch/>
        </p:blipFill>
        <p:spPr>
          <a:xfrm>
            <a:off x="4410853" y="3357031"/>
            <a:ext cx="4877393" cy="2475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5969871" cy="720000"/>
          </a:xfrm>
        </p:spPr>
        <p:txBody>
          <a:bodyPr/>
          <a:lstStyle/>
          <a:p>
            <a:r>
              <a:rPr lang="en-US" dirty="0"/>
              <a:t>Cornish pasty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B5E1A-7459-A4F0-CB87-1E7D9E6C15BD}"/>
              </a:ext>
            </a:extLst>
          </p:cNvPr>
          <p:cNvSpPr txBox="1"/>
          <p:nvPr/>
        </p:nvSpPr>
        <p:spPr>
          <a:xfrm>
            <a:off x="510443" y="1936673"/>
            <a:ext cx="10649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ingredients do you think have been used to make this Cornish pasty?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907503-4638-09A5-E5D7-928A60BAC1D7}"/>
              </a:ext>
            </a:extLst>
          </p:cNvPr>
          <p:cNvSpPr txBox="1">
            <a:spLocks/>
          </p:cNvSpPr>
          <p:nvPr/>
        </p:nvSpPr>
        <p:spPr>
          <a:xfrm>
            <a:off x="6279576" y="2677211"/>
            <a:ext cx="2496535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Pastry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4013487-BE3B-75D2-94EF-D04BB1E3628C}"/>
              </a:ext>
            </a:extLst>
          </p:cNvPr>
          <p:cNvSpPr txBox="1">
            <a:spLocks/>
          </p:cNvSpPr>
          <p:nvPr/>
        </p:nvSpPr>
        <p:spPr>
          <a:xfrm>
            <a:off x="9489324" y="4213807"/>
            <a:ext cx="1951049" cy="153831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Beef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Potato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Onion </a:t>
            </a:r>
          </a:p>
          <a:p>
            <a:r>
              <a:rPr lang="en-US" sz="2400" dirty="0">
                <a:solidFill>
                  <a:schemeClr val="tx1"/>
                </a:solidFill>
              </a:rPr>
              <a:t>Swede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07AA60-EA4E-D86F-5CD5-3529EDDAA054}"/>
              </a:ext>
            </a:extLst>
          </p:cNvPr>
          <p:cNvCxnSpPr>
            <a:cxnSpLocks/>
          </p:cNvCxnSpPr>
          <p:nvPr/>
        </p:nvCxnSpPr>
        <p:spPr>
          <a:xfrm flipH="1">
            <a:off x="5767441" y="2995742"/>
            <a:ext cx="412049" cy="68034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6B6D08-FD7B-18B0-E57B-3BBCBC0CC854}"/>
              </a:ext>
            </a:extLst>
          </p:cNvPr>
          <p:cNvCxnSpPr>
            <a:cxnSpLocks/>
          </p:cNvCxnSpPr>
          <p:nvPr/>
        </p:nvCxnSpPr>
        <p:spPr>
          <a:xfrm flipH="1" flipV="1">
            <a:off x="7527843" y="4982965"/>
            <a:ext cx="1780544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food, bread&#10;&#10;Description automatically generated">
            <a:extLst>
              <a:ext uri="{FF2B5EF4-FFF2-40B4-BE49-F238E27FC236}">
                <a16:creationId xmlns:a16="http://schemas.microsoft.com/office/drawing/2014/main" id="{A302C8F3-19A8-4B78-06F5-4DCC1E001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53" r="8644"/>
          <a:stretch/>
        </p:blipFill>
        <p:spPr>
          <a:xfrm>
            <a:off x="613268" y="2677211"/>
            <a:ext cx="3596507" cy="300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1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443" y="1337401"/>
            <a:ext cx="9690832" cy="720000"/>
          </a:xfrm>
        </p:spPr>
        <p:txBody>
          <a:bodyPr/>
          <a:lstStyle/>
          <a:p>
            <a:r>
              <a:rPr lang="en-US" dirty="0"/>
              <a:t>Duck bao bun</a:t>
            </a:r>
          </a:p>
        </p:txBody>
      </p:sp>
      <p:pic>
        <p:nvPicPr>
          <p:cNvPr id="4" name="Picture 3" descr="A picture containing dumpling&#10;&#10;Description automatically generated">
            <a:extLst>
              <a:ext uri="{FF2B5EF4-FFF2-40B4-BE49-F238E27FC236}">
                <a16:creationId xmlns:a16="http://schemas.microsoft.com/office/drawing/2014/main" id="{ABA23B25-F75E-3622-F5A8-33DFD4B67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1" t="30745" r="46150" b="9566"/>
          <a:stretch/>
        </p:blipFill>
        <p:spPr>
          <a:xfrm>
            <a:off x="4402412" y="3345970"/>
            <a:ext cx="4310073" cy="2581880"/>
          </a:xfrm>
          <a:prstGeom prst="rect">
            <a:avLst/>
          </a:prstGeom>
        </p:spPr>
      </p:pic>
      <p:pic>
        <p:nvPicPr>
          <p:cNvPr id="6" name="Picture 5" descr="A picture containing dumpling&#10;&#10;Description automatically generated">
            <a:extLst>
              <a:ext uri="{FF2B5EF4-FFF2-40B4-BE49-F238E27FC236}">
                <a16:creationId xmlns:a16="http://schemas.microsoft.com/office/drawing/2014/main" id="{00AE6490-2D77-C793-3271-518F118F0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7" t="23705" r="21098" b="4333"/>
          <a:stretch/>
        </p:blipFill>
        <p:spPr>
          <a:xfrm>
            <a:off x="510443" y="2937866"/>
            <a:ext cx="3768499" cy="3010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7ACFD5-4E19-23B1-F8D9-FA13976E15F5}"/>
              </a:ext>
            </a:extLst>
          </p:cNvPr>
          <p:cNvSpPr txBox="1"/>
          <p:nvPr/>
        </p:nvSpPr>
        <p:spPr>
          <a:xfrm>
            <a:off x="477159" y="1964101"/>
            <a:ext cx="10649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ingredients do you think have been used to make this duck bao bun?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E26B8E-A293-688D-718E-416C1619123A}"/>
              </a:ext>
            </a:extLst>
          </p:cNvPr>
          <p:cNvCxnSpPr>
            <a:cxnSpLocks/>
          </p:cNvCxnSpPr>
          <p:nvPr/>
        </p:nvCxnSpPr>
        <p:spPr>
          <a:xfrm flipH="1">
            <a:off x="6904234" y="4616219"/>
            <a:ext cx="1654139" cy="8651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A539C4-046F-054F-3B3C-608DEE62F9B6}"/>
              </a:ext>
            </a:extLst>
          </p:cNvPr>
          <p:cNvCxnSpPr>
            <a:cxnSpLocks/>
          </p:cNvCxnSpPr>
          <p:nvPr/>
        </p:nvCxnSpPr>
        <p:spPr>
          <a:xfrm flipH="1">
            <a:off x="7068620" y="3245318"/>
            <a:ext cx="984253" cy="87395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704E0A1C-9F57-8047-540D-7BF6DD575A51}"/>
              </a:ext>
            </a:extLst>
          </p:cNvPr>
          <p:cNvSpPr txBox="1">
            <a:spLocks/>
          </p:cNvSpPr>
          <p:nvPr/>
        </p:nvSpPr>
        <p:spPr>
          <a:xfrm>
            <a:off x="8192792" y="2937866"/>
            <a:ext cx="2496535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Dough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C63462-F866-87FD-1731-6DC4736A1027}"/>
              </a:ext>
            </a:extLst>
          </p:cNvPr>
          <p:cNvSpPr txBox="1">
            <a:spLocks/>
          </p:cNvSpPr>
          <p:nvPr/>
        </p:nvSpPr>
        <p:spPr>
          <a:xfrm>
            <a:off x="8938308" y="3982735"/>
            <a:ext cx="2743249" cy="1537863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Duck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Cabbage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Carrot</a:t>
            </a:r>
          </a:p>
          <a:p>
            <a:r>
              <a:rPr lang="en-US" sz="2400" dirty="0">
                <a:solidFill>
                  <a:schemeClr val="tx1"/>
                </a:solidFill>
              </a:rPr>
              <a:t>Spring onion </a:t>
            </a:r>
          </a:p>
        </p:txBody>
      </p:sp>
    </p:spTree>
    <p:extLst>
      <p:ext uri="{BB962C8B-B14F-4D97-AF65-F5344CB8AC3E}">
        <p14:creationId xmlns:p14="http://schemas.microsoft.com/office/powerpoint/2010/main" val="39360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A76BDE-C86B-5501-BEB0-26C9EE6D0BD1}"/>
              </a:ext>
            </a:extLst>
          </p:cNvPr>
          <p:cNvSpPr txBox="1">
            <a:spLocks/>
          </p:cNvSpPr>
          <p:nvPr/>
        </p:nvSpPr>
        <p:spPr>
          <a:xfrm>
            <a:off x="603072" y="1381067"/>
            <a:ext cx="11191661" cy="1023086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What do you notice about all these </a:t>
            </a:r>
            <a:r>
              <a:rPr lang="en-US" i="1" dirty="0"/>
              <a:t>on the go </a:t>
            </a:r>
            <a:r>
              <a:rPr lang="en-US" dirty="0"/>
              <a:t>products? </a:t>
            </a:r>
          </a:p>
        </p:txBody>
      </p:sp>
      <p:pic>
        <p:nvPicPr>
          <p:cNvPr id="5" name="Picture 4" descr="A picture containing dumpling&#10;&#10;Description automatically generated">
            <a:extLst>
              <a:ext uri="{FF2B5EF4-FFF2-40B4-BE49-F238E27FC236}">
                <a16:creationId xmlns:a16="http://schemas.microsoft.com/office/drawing/2014/main" id="{844E004E-1F4D-4A5D-9A66-9B74F51D3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7" t="23705" r="18449" b="4333"/>
          <a:stretch/>
        </p:blipFill>
        <p:spPr>
          <a:xfrm>
            <a:off x="5882216" y="4159716"/>
            <a:ext cx="2066947" cy="1579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47AAA-3576-D66C-7585-96CEE7219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9" t="9343" r="14954"/>
          <a:stretch/>
        </p:blipFill>
        <p:spPr>
          <a:xfrm>
            <a:off x="4501469" y="2232391"/>
            <a:ext cx="2066948" cy="1927325"/>
          </a:xfrm>
          <a:prstGeom prst="rect">
            <a:avLst/>
          </a:prstGeom>
        </p:spPr>
      </p:pic>
      <p:pic>
        <p:nvPicPr>
          <p:cNvPr id="8" name="Picture 7" descr="A picture containing turnover, pear, food, dish&#10;&#10;Description automatically generated">
            <a:extLst>
              <a:ext uri="{FF2B5EF4-FFF2-40B4-BE49-F238E27FC236}">
                <a16:creationId xmlns:a16="http://schemas.microsoft.com/office/drawing/2014/main" id="{AEA38E7F-FBA5-A6CF-AC96-9424CA351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860" y="2242965"/>
            <a:ext cx="2889543" cy="1927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45333B-F3CB-7FA6-9014-0ECDF016C3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25" r="17291" b="50000"/>
          <a:stretch/>
        </p:blipFill>
        <p:spPr>
          <a:xfrm>
            <a:off x="9077807" y="4131329"/>
            <a:ext cx="2277696" cy="1733902"/>
          </a:xfrm>
          <a:prstGeom prst="rect">
            <a:avLst/>
          </a:prstGeom>
        </p:spPr>
      </p:pic>
      <p:pic>
        <p:nvPicPr>
          <p:cNvPr id="10" name="Picture 9" descr="A loaf of bread&#10;&#10;Description automatically generated with medium confidence">
            <a:extLst>
              <a:ext uri="{FF2B5EF4-FFF2-40B4-BE49-F238E27FC236}">
                <a16:creationId xmlns:a16="http://schemas.microsoft.com/office/drawing/2014/main" id="{8984AF91-C565-1CA8-4E3D-61F87C8E4C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22" t="10550" r="6685" b="11162"/>
          <a:stretch/>
        </p:blipFill>
        <p:spPr>
          <a:xfrm>
            <a:off x="2575183" y="4146736"/>
            <a:ext cx="2216021" cy="1330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6EDB8D-DA8B-7478-0D5E-A08FCAA5128A}"/>
              </a:ext>
            </a:extLst>
          </p:cNvPr>
          <p:cNvSpPr txBox="1"/>
          <p:nvPr/>
        </p:nvSpPr>
        <p:spPr>
          <a:xfrm>
            <a:off x="386072" y="6065894"/>
            <a:ext cx="8192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other products can you think of that are like these?</a:t>
            </a:r>
          </a:p>
        </p:txBody>
      </p:sp>
      <p:pic>
        <p:nvPicPr>
          <p:cNvPr id="4" name="Picture 3" descr="A picture containing food, bread&#10;&#10;Description automatically generated">
            <a:extLst>
              <a:ext uri="{FF2B5EF4-FFF2-40B4-BE49-F238E27FC236}">
                <a16:creationId xmlns:a16="http://schemas.microsoft.com/office/drawing/2014/main" id="{65D2688D-3B8D-4D18-3ADE-9FACF72776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549"/>
          <a:stretch/>
        </p:blipFill>
        <p:spPr>
          <a:xfrm>
            <a:off x="878029" y="2476123"/>
            <a:ext cx="2660297" cy="197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8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998" y="1113559"/>
            <a:ext cx="9690832" cy="720000"/>
          </a:xfrm>
        </p:spPr>
        <p:txBody>
          <a:bodyPr/>
          <a:lstStyle/>
          <a:p>
            <a:r>
              <a:rPr lang="en-US" dirty="0"/>
              <a:t>Eatwell 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EDAF5-83F6-4340-D29B-0E8550D48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6" b="14287"/>
          <a:stretch/>
        </p:blipFill>
        <p:spPr>
          <a:xfrm>
            <a:off x="3782893" y="1667149"/>
            <a:ext cx="5854747" cy="3790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3D7CE-CB8B-0422-A454-E8E50101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640" y="4269829"/>
            <a:ext cx="1250249" cy="113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0FA334-769E-8096-5B6A-7892D2E2491F}"/>
              </a:ext>
            </a:extLst>
          </p:cNvPr>
          <p:cNvSpPr txBox="1"/>
          <p:nvPr/>
        </p:nvSpPr>
        <p:spPr>
          <a:xfrm>
            <a:off x="3468847" y="1571090"/>
            <a:ext cx="17365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Fruit and vegetables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31BD5-76D7-18E1-BAD9-59B79B95F49D}"/>
              </a:ext>
            </a:extLst>
          </p:cNvPr>
          <p:cNvSpPr txBox="1"/>
          <p:nvPr/>
        </p:nvSpPr>
        <p:spPr>
          <a:xfrm>
            <a:off x="8622036" y="1700698"/>
            <a:ext cx="27129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Potatoes, bread, rice, pasta and other starchy carbohydrates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6344A-396B-EEDF-8042-B3A66683E3AD}"/>
              </a:ext>
            </a:extLst>
          </p:cNvPr>
          <p:cNvSpPr txBox="1"/>
          <p:nvPr/>
        </p:nvSpPr>
        <p:spPr>
          <a:xfrm>
            <a:off x="3709625" y="5451440"/>
            <a:ext cx="3042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Beans, pulses, fish, eggs, meat and other proteins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D3E98-D338-6E90-8FF5-7E3236D3B914}"/>
              </a:ext>
            </a:extLst>
          </p:cNvPr>
          <p:cNvSpPr txBox="1"/>
          <p:nvPr/>
        </p:nvSpPr>
        <p:spPr>
          <a:xfrm>
            <a:off x="7400519" y="5348130"/>
            <a:ext cx="1383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Dairy and alternatives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47948F-0458-453F-E936-DBD6D25E4F2E}"/>
              </a:ext>
            </a:extLst>
          </p:cNvPr>
          <p:cNvSpPr txBox="1"/>
          <p:nvPr/>
        </p:nvSpPr>
        <p:spPr>
          <a:xfrm>
            <a:off x="9311421" y="5405274"/>
            <a:ext cx="2023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Oils and spreads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765B47-E0DB-50E1-C024-DF4DA0F4F372}"/>
              </a:ext>
            </a:extLst>
          </p:cNvPr>
          <p:cNvCxnSpPr>
            <a:cxnSpLocks/>
          </p:cNvCxnSpPr>
          <p:nvPr/>
        </p:nvCxnSpPr>
        <p:spPr>
          <a:xfrm>
            <a:off x="8496728" y="4882710"/>
            <a:ext cx="1096532" cy="12526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ED6528-EB49-4E5A-19BD-5AD9754EC38B}"/>
              </a:ext>
            </a:extLst>
          </p:cNvPr>
          <p:cNvSpPr txBox="1"/>
          <p:nvPr/>
        </p:nvSpPr>
        <p:spPr>
          <a:xfrm>
            <a:off x="307146" y="5880247"/>
            <a:ext cx="2379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Foods high in fat, salt and sugar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EF3098A-9EB7-FE85-7FDB-5B5D97F04EC1}"/>
              </a:ext>
            </a:extLst>
          </p:cNvPr>
          <p:cNvGrpSpPr/>
          <p:nvPr/>
        </p:nvGrpSpPr>
        <p:grpSpPr>
          <a:xfrm>
            <a:off x="558689" y="4851967"/>
            <a:ext cx="1770715" cy="992326"/>
            <a:chOff x="5616575" y="4176713"/>
            <a:chExt cx="3452813" cy="2130425"/>
          </a:xfrm>
        </p:grpSpPr>
        <p:pic>
          <p:nvPicPr>
            <p:cNvPr id="42" name="Picture 41" descr="Eatwell guide 2016 sugary items-1.psd">
              <a:extLst>
                <a:ext uri="{FF2B5EF4-FFF2-40B4-BE49-F238E27FC236}">
                  <a16:creationId xmlns:a16="http://schemas.microsoft.com/office/drawing/2014/main" id="{41FB1695-32E3-34D7-DA46-60E135072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713" y="4187825"/>
              <a:ext cx="1103312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 descr="Eatwell guide 2016 sugary items-2.psd">
              <a:extLst>
                <a:ext uri="{FF2B5EF4-FFF2-40B4-BE49-F238E27FC236}">
                  <a16:creationId xmlns:a16="http://schemas.microsoft.com/office/drawing/2014/main" id="{5C4120C8-5344-DEB5-5BC2-C501F116F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550" y="4176713"/>
              <a:ext cx="1168400" cy="135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 descr="Eatwell guide 2016 sugary items-4.psd">
              <a:extLst>
                <a:ext uri="{FF2B5EF4-FFF2-40B4-BE49-F238E27FC236}">
                  <a16:creationId xmlns:a16="http://schemas.microsoft.com/office/drawing/2014/main" id="{770D98C8-B466-8317-2255-1882F7E9F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5283200"/>
              <a:ext cx="989013" cy="102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 descr="Eatwell guide 2016 sugary items-5.psd">
              <a:extLst>
                <a:ext uri="{FF2B5EF4-FFF2-40B4-BE49-F238E27FC236}">
                  <a16:creationId xmlns:a16="http://schemas.microsoft.com/office/drawing/2014/main" id="{93AD3F82-26CF-DD4C-164B-8EE21E9C4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513" y="5119688"/>
              <a:ext cx="119697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 descr="Eatwell guide 2016 sugary items-6.psd">
              <a:extLst>
                <a:ext uri="{FF2B5EF4-FFF2-40B4-BE49-F238E27FC236}">
                  <a16:creationId xmlns:a16="http://schemas.microsoft.com/office/drawing/2014/main" id="{134D5ECB-6B3B-CDD6-9DAB-F89DC44C3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163" y="4854575"/>
              <a:ext cx="1196975" cy="93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 descr="Eatwell guide 2016 sugary items-7.psd">
              <a:extLst>
                <a:ext uri="{FF2B5EF4-FFF2-40B4-BE49-F238E27FC236}">
                  <a16:creationId xmlns:a16="http://schemas.microsoft.com/office/drawing/2014/main" id="{FDBB3ADD-EC18-AABA-18DF-21D983B7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75" y="5348288"/>
              <a:ext cx="1196975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 descr="Eatwell guide 2016 sugary items-3.psd">
              <a:extLst>
                <a:ext uri="{FF2B5EF4-FFF2-40B4-BE49-F238E27FC236}">
                  <a16:creationId xmlns:a16="http://schemas.microsoft.com/office/drawing/2014/main" id="{F2751599-9C5A-5780-A699-C4A0A894A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350" y="5380038"/>
              <a:ext cx="1316038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D32A892-E1DB-0609-0BE1-1B6F4C372E32}"/>
              </a:ext>
            </a:extLst>
          </p:cNvPr>
          <p:cNvSpPr txBox="1"/>
          <p:nvPr/>
        </p:nvSpPr>
        <p:spPr>
          <a:xfrm>
            <a:off x="320026" y="1744696"/>
            <a:ext cx="31229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you remember the names of the Eatwell Guide food groups?</a:t>
            </a:r>
          </a:p>
        </p:txBody>
      </p:sp>
      <p:sp>
        <p:nvSpPr>
          <p:cNvPr id="59" name="Rounded Rectangular Callout 6">
            <a:extLst>
              <a:ext uri="{FF2B5EF4-FFF2-40B4-BE49-F238E27FC236}">
                <a16:creationId xmlns:a16="http://schemas.microsoft.com/office/drawing/2014/main" id="{B4C3B376-EB02-6466-407B-7C1A4223DFED}"/>
              </a:ext>
            </a:extLst>
          </p:cNvPr>
          <p:cNvSpPr/>
          <p:nvPr/>
        </p:nvSpPr>
        <p:spPr>
          <a:xfrm>
            <a:off x="348518" y="3489089"/>
            <a:ext cx="3253090" cy="912807"/>
          </a:xfrm>
          <a:prstGeom prst="wedgeRoundRectCallout">
            <a:avLst>
              <a:gd name="adj1" fmla="val -9827"/>
              <a:gd name="adj2" fmla="val 88632"/>
              <a:gd name="adj3" fmla="val 16667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b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Why are these types of foods not in the Eatwell Guide?</a:t>
            </a:r>
          </a:p>
          <a:p>
            <a:pPr algn="ctr"/>
            <a:endParaRPr lang="en-GB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4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3" grpId="0"/>
      <p:bldP spid="37" grpId="0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998" y="1113559"/>
            <a:ext cx="9690832" cy="720000"/>
          </a:xfrm>
        </p:spPr>
        <p:txBody>
          <a:bodyPr/>
          <a:lstStyle/>
          <a:p>
            <a:r>
              <a:rPr lang="en-US" dirty="0"/>
              <a:t>Eatwell 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EDAF5-83F6-4340-D29B-0E8550D48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6" b="14287"/>
          <a:stretch/>
        </p:blipFill>
        <p:spPr>
          <a:xfrm>
            <a:off x="5533358" y="2085739"/>
            <a:ext cx="5854747" cy="3790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3D7CE-CB8B-0422-A454-E8E50101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215" y="5275837"/>
            <a:ext cx="1027019" cy="93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EF3098A-9EB7-FE85-7FDB-5B5D97F04EC1}"/>
              </a:ext>
            </a:extLst>
          </p:cNvPr>
          <p:cNvGrpSpPr/>
          <p:nvPr/>
        </p:nvGrpSpPr>
        <p:grpSpPr>
          <a:xfrm>
            <a:off x="3487549" y="5706163"/>
            <a:ext cx="1770715" cy="992326"/>
            <a:chOff x="5616575" y="4176713"/>
            <a:chExt cx="3452813" cy="2130425"/>
          </a:xfrm>
        </p:grpSpPr>
        <p:pic>
          <p:nvPicPr>
            <p:cNvPr id="42" name="Picture 41" descr="Eatwell guide 2016 sugary items-1.psd">
              <a:extLst>
                <a:ext uri="{FF2B5EF4-FFF2-40B4-BE49-F238E27FC236}">
                  <a16:creationId xmlns:a16="http://schemas.microsoft.com/office/drawing/2014/main" id="{41FB1695-32E3-34D7-DA46-60E135072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713" y="4187825"/>
              <a:ext cx="1103312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 descr="Eatwell guide 2016 sugary items-2.psd">
              <a:extLst>
                <a:ext uri="{FF2B5EF4-FFF2-40B4-BE49-F238E27FC236}">
                  <a16:creationId xmlns:a16="http://schemas.microsoft.com/office/drawing/2014/main" id="{5C4120C8-5344-DEB5-5BC2-C501F116F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550" y="4176713"/>
              <a:ext cx="1168400" cy="135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 descr="Eatwell guide 2016 sugary items-4.psd">
              <a:extLst>
                <a:ext uri="{FF2B5EF4-FFF2-40B4-BE49-F238E27FC236}">
                  <a16:creationId xmlns:a16="http://schemas.microsoft.com/office/drawing/2014/main" id="{770D98C8-B466-8317-2255-1882F7E9F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5283200"/>
              <a:ext cx="989013" cy="102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 descr="Eatwell guide 2016 sugary items-5.psd">
              <a:extLst>
                <a:ext uri="{FF2B5EF4-FFF2-40B4-BE49-F238E27FC236}">
                  <a16:creationId xmlns:a16="http://schemas.microsoft.com/office/drawing/2014/main" id="{93AD3F82-26CF-DD4C-164B-8EE21E9C4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513" y="5119688"/>
              <a:ext cx="119697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 descr="Eatwell guide 2016 sugary items-6.psd">
              <a:extLst>
                <a:ext uri="{FF2B5EF4-FFF2-40B4-BE49-F238E27FC236}">
                  <a16:creationId xmlns:a16="http://schemas.microsoft.com/office/drawing/2014/main" id="{134D5ECB-6B3B-CDD6-9DAB-F89DC44C3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163" y="4854575"/>
              <a:ext cx="1196975" cy="93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 descr="Eatwell guide 2016 sugary items-7.psd">
              <a:extLst>
                <a:ext uri="{FF2B5EF4-FFF2-40B4-BE49-F238E27FC236}">
                  <a16:creationId xmlns:a16="http://schemas.microsoft.com/office/drawing/2014/main" id="{FDBB3ADD-EC18-AABA-18DF-21D983B7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75" y="5348288"/>
              <a:ext cx="1196975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 descr="Eatwell guide 2016 sugary items-3.psd">
              <a:extLst>
                <a:ext uri="{FF2B5EF4-FFF2-40B4-BE49-F238E27FC236}">
                  <a16:creationId xmlns:a16="http://schemas.microsoft.com/office/drawing/2014/main" id="{F2751599-9C5A-5780-A699-C4A0A894A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350" y="5380038"/>
              <a:ext cx="1316038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D32A892-E1DB-0609-0BE1-1B6F4C372E32}"/>
              </a:ext>
            </a:extLst>
          </p:cNvPr>
          <p:cNvSpPr txBox="1"/>
          <p:nvPr/>
        </p:nvSpPr>
        <p:spPr>
          <a:xfrm>
            <a:off x="320026" y="1744696"/>
            <a:ext cx="6039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 do these ingredients belong?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AB98E-C256-89AB-C477-8837C2CCD6D7}"/>
              </a:ext>
            </a:extLst>
          </p:cNvPr>
          <p:cNvSpPr txBox="1"/>
          <p:nvPr/>
        </p:nvSpPr>
        <p:spPr>
          <a:xfrm>
            <a:off x="4927965" y="2373930"/>
            <a:ext cx="1210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Carrot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8E8D5-EBB7-32F1-33AE-937449F27041}"/>
              </a:ext>
            </a:extLst>
          </p:cNvPr>
          <p:cNvSpPr txBox="1"/>
          <p:nvPr/>
        </p:nvSpPr>
        <p:spPr>
          <a:xfrm>
            <a:off x="6953796" y="5740661"/>
            <a:ext cx="870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Egg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3EEC6-3837-0486-2B01-C54612E87C2A}"/>
              </a:ext>
            </a:extLst>
          </p:cNvPr>
          <p:cNvSpPr txBox="1"/>
          <p:nvPr/>
        </p:nvSpPr>
        <p:spPr>
          <a:xfrm>
            <a:off x="7833487" y="5829077"/>
            <a:ext cx="94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Duck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E1878B-0D39-D598-85FC-62752899CF7C}"/>
              </a:ext>
            </a:extLst>
          </p:cNvPr>
          <p:cNvSpPr txBox="1">
            <a:spLocks/>
          </p:cNvSpPr>
          <p:nvPr/>
        </p:nvSpPr>
        <p:spPr>
          <a:xfrm>
            <a:off x="3723278" y="4052773"/>
            <a:ext cx="2717679" cy="555733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Spring onion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5D6113-F574-7FB5-C711-6CCC256BC724}"/>
              </a:ext>
            </a:extLst>
          </p:cNvPr>
          <p:cNvSpPr txBox="1">
            <a:spLocks/>
          </p:cNvSpPr>
          <p:nvPr/>
        </p:nvSpPr>
        <p:spPr>
          <a:xfrm>
            <a:off x="4214914" y="3176944"/>
            <a:ext cx="1923836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Cabbage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C38DE3C-0A9E-CF98-A669-97B6BB51FFDD}"/>
              </a:ext>
            </a:extLst>
          </p:cNvPr>
          <p:cNvSpPr txBox="1">
            <a:spLocks/>
          </p:cNvSpPr>
          <p:nvPr/>
        </p:nvSpPr>
        <p:spPr>
          <a:xfrm>
            <a:off x="4001711" y="5275837"/>
            <a:ext cx="1175121" cy="46166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BF515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Pastry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9C305-1BE8-5550-CF32-F113DD847D06}"/>
              </a:ext>
            </a:extLst>
          </p:cNvPr>
          <p:cNvSpPr txBox="1"/>
          <p:nvPr/>
        </p:nvSpPr>
        <p:spPr>
          <a:xfrm>
            <a:off x="9563939" y="1797221"/>
            <a:ext cx="2153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Breadcrumbs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5EBDAA-3CF4-3F90-8F85-0FF86149D623}"/>
              </a:ext>
            </a:extLst>
          </p:cNvPr>
          <p:cNvSpPr txBox="1"/>
          <p:nvPr/>
        </p:nvSpPr>
        <p:spPr>
          <a:xfrm>
            <a:off x="309201" y="2274835"/>
            <a:ext cx="312298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Breadcrumbs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Cabbage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Duck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Pastry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Carrot 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Spring onion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Egg 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Dough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303D7A-1B32-11AF-E0AD-B31E678B7F84}"/>
              </a:ext>
            </a:extLst>
          </p:cNvPr>
          <p:cNvSpPr txBox="1"/>
          <p:nvPr/>
        </p:nvSpPr>
        <p:spPr>
          <a:xfrm>
            <a:off x="10533846" y="2409828"/>
            <a:ext cx="1210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Dough  </a:t>
            </a:r>
          </a:p>
        </p:txBody>
      </p:sp>
    </p:spTree>
    <p:extLst>
      <p:ext uri="{BB962C8B-B14F-4D97-AF65-F5344CB8AC3E}">
        <p14:creationId xmlns:p14="http://schemas.microsoft.com/office/powerpoint/2010/main" val="31755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998" y="1113559"/>
            <a:ext cx="9690832" cy="720000"/>
          </a:xfrm>
        </p:spPr>
        <p:txBody>
          <a:bodyPr/>
          <a:lstStyle/>
          <a:p>
            <a:r>
              <a:rPr lang="en-US" dirty="0"/>
              <a:t>Eatwell 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EDAF5-83F6-4340-D29B-0E8550D48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6" b="14287"/>
          <a:stretch/>
        </p:blipFill>
        <p:spPr>
          <a:xfrm>
            <a:off x="3782893" y="1667149"/>
            <a:ext cx="5854747" cy="3790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3D7CE-CB8B-0422-A454-E8E50101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528" y="4470844"/>
            <a:ext cx="1250249" cy="113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0FA334-769E-8096-5B6A-7892D2E2491F}"/>
              </a:ext>
            </a:extLst>
          </p:cNvPr>
          <p:cNvSpPr txBox="1"/>
          <p:nvPr/>
        </p:nvSpPr>
        <p:spPr>
          <a:xfrm>
            <a:off x="3468847" y="1571090"/>
            <a:ext cx="17365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Fruit and vegetables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31BD5-76D7-18E1-BAD9-59B79B95F49D}"/>
              </a:ext>
            </a:extLst>
          </p:cNvPr>
          <p:cNvSpPr txBox="1"/>
          <p:nvPr/>
        </p:nvSpPr>
        <p:spPr>
          <a:xfrm>
            <a:off x="8539717" y="1678067"/>
            <a:ext cx="27129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Potatoes, bread, rice, pasta and other starchy carbohydrates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6344A-396B-EEDF-8042-B3A66683E3AD}"/>
              </a:ext>
            </a:extLst>
          </p:cNvPr>
          <p:cNvSpPr txBox="1"/>
          <p:nvPr/>
        </p:nvSpPr>
        <p:spPr>
          <a:xfrm>
            <a:off x="3964539" y="5432706"/>
            <a:ext cx="3042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Beans, pulses, fish, eggs, meat and other proteins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D3E98-D338-6E90-8FF5-7E3236D3B914}"/>
              </a:ext>
            </a:extLst>
          </p:cNvPr>
          <p:cNvSpPr txBox="1"/>
          <p:nvPr/>
        </p:nvSpPr>
        <p:spPr>
          <a:xfrm>
            <a:off x="7528339" y="5342739"/>
            <a:ext cx="1383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Dairy and alternatives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47948F-0458-453F-E936-DBD6D25E4F2E}"/>
              </a:ext>
            </a:extLst>
          </p:cNvPr>
          <p:cNvSpPr txBox="1"/>
          <p:nvPr/>
        </p:nvSpPr>
        <p:spPr>
          <a:xfrm>
            <a:off x="9778586" y="4114993"/>
            <a:ext cx="2023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Oils and spreads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765B47-E0DB-50E1-C024-DF4DA0F4F372}"/>
              </a:ext>
            </a:extLst>
          </p:cNvPr>
          <p:cNvCxnSpPr>
            <a:cxnSpLocks/>
          </p:cNvCxnSpPr>
          <p:nvPr/>
        </p:nvCxnSpPr>
        <p:spPr>
          <a:xfrm flipV="1">
            <a:off x="8496881" y="4870642"/>
            <a:ext cx="923269" cy="6693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ED6528-EB49-4E5A-19BD-5AD9754EC38B}"/>
              </a:ext>
            </a:extLst>
          </p:cNvPr>
          <p:cNvSpPr txBox="1"/>
          <p:nvPr/>
        </p:nvSpPr>
        <p:spPr>
          <a:xfrm>
            <a:off x="448132" y="5059024"/>
            <a:ext cx="2379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Foods high in fat, salt and sugar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EF3098A-9EB7-FE85-7FDB-5B5D97F04EC1}"/>
              </a:ext>
            </a:extLst>
          </p:cNvPr>
          <p:cNvGrpSpPr/>
          <p:nvPr/>
        </p:nvGrpSpPr>
        <p:grpSpPr>
          <a:xfrm>
            <a:off x="520387" y="3800301"/>
            <a:ext cx="1811024" cy="1014915"/>
            <a:chOff x="5616575" y="4176713"/>
            <a:chExt cx="3452813" cy="2130425"/>
          </a:xfrm>
        </p:grpSpPr>
        <p:pic>
          <p:nvPicPr>
            <p:cNvPr id="42" name="Picture 41" descr="Eatwell guide 2016 sugary items-1.psd">
              <a:extLst>
                <a:ext uri="{FF2B5EF4-FFF2-40B4-BE49-F238E27FC236}">
                  <a16:creationId xmlns:a16="http://schemas.microsoft.com/office/drawing/2014/main" id="{41FB1695-32E3-34D7-DA46-60E135072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713" y="4187825"/>
              <a:ext cx="1103312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 descr="Eatwell guide 2016 sugary items-2.psd">
              <a:extLst>
                <a:ext uri="{FF2B5EF4-FFF2-40B4-BE49-F238E27FC236}">
                  <a16:creationId xmlns:a16="http://schemas.microsoft.com/office/drawing/2014/main" id="{5C4120C8-5344-DEB5-5BC2-C501F116F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550" y="4176713"/>
              <a:ext cx="1168400" cy="135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 descr="Eatwell guide 2016 sugary items-4.psd">
              <a:extLst>
                <a:ext uri="{FF2B5EF4-FFF2-40B4-BE49-F238E27FC236}">
                  <a16:creationId xmlns:a16="http://schemas.microsoft.com/office/drawing/2014/main" id="{770D98C8-B466-8317-2255-1882F7E9F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5283200"/>
              <a:ext cx="989013" cy="102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 descr="Eatwell guide 2016 sugary items-5.psd">
              <a:extLst>
                <a:ext uri="{FF2B5EF4-FFF2-40B4-BE49-F238E27FC236}">
                  <a16:creationId xmlns:a16="http://schemas.microsoft.com/office/drawing/2014/main" id="{93AD3F82-26CF-DD4C-164B-8EE21E9C4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513" y="5119688"/>
              <a:ext cx="1196975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 descr="Eatwell guide 2016 sugary items-6.psd">
              <a:extLst>
                <a:ext uri="{FF2B5EF4-FFF2-40B4-BE49-F238E27FC236}">
                  <a16:creationId xmlns:a16="http://schemas.microsoft.com/office/drawing/2014/main" id="{134D5ECB-6B3B-CDD6-9DAB-F89DC44C3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163" y="4854575"/>
              <a:ext cx="1196975" cy="93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 descr="Eatwell guide 2016 sugary items-7.psd">
              <a:extLst>
                <a:ext uri="{FF2B5EF4-FFF2-40B4-BE49-F238E27FC236}">
                  <a16:creationId xmlns:a16="http://schemas.microsoft.com/office/drawing/2014/main" id="{FDBB3ADD-EC18-AABA-18DF-21D983B7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75" y="5348288"/>
              <a:ext cx="1196975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 descr="Eatwell guide 2016 sugary items-3.psd">
              <a:extLst>
                <a:ext uri="{FF2B5EF4-FFF2-40B4-BE49-F238E27FC236}">
                  <a16:creationId xmlns:a16="http://schemas.microsoft.com/office/drawing/2014/main" id="{F2751599-9C5A-5780-A699-C4A0A894A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350" y="5380038"/>
              <a:ext cx="1316038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D32A892-E1DB-0609-0BE1-1B6F4C372E32}"/>
              </a:ext>
            </a:extLst>
          </p:cNvPr>
          <p:cNvSpPr txBox="1"/>
          <p:nvPr/>
        </p:nvSpPr>
        <p:spPr>
          <a:xfrm>
            <a:off x="320026" y="1744696"/>
            <a:ext cx="3122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you remember the Eatwell Guide health messages?</a:t>
            </a:r>
          </a:p>
        </p:txBody>
      </p:sp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F740B200-95C6-B6F1-02DA-A975A966CF41}"/>
              </a:ext>
            </a:extLst>
          </p:cNvPr>
          <p:cNvSpPr/>
          <p:nvPr/>
        </p:nvSpPr>
        <p:spPr>
          <a:xfrm>
            <a:off x="3487066" y="1541436"/>
            <a:ext cx="2958941" cy="1054549"/>
          </a:xfrm>
          <a:prstGeom prst="wedgeRoundRectCallout">
            <a:avLst>
              <a:gd name="adj1" fmla="val 11393"/>
              <a:gd name="adj2" fmla="val 84166"/>
              <a:gd name="adj3" fmla="val 16667"/>
            </a:avLst>
          </a:prstGeom>
          <a:ln w="38100">
            <a:solidFill>
              <a:srgbClr val="33993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at least five portions every day.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AE5D547C-39BC-79AE-E087-2A2D3A795DA9}"/>
              </a:ext>
            </a:extLst>
          </p:cNvPr>
          <p:cNvSpPr/>
          <p:nvPr/>
        </p:nvSpPr>
        <p:spPr>
          <a:xfrm>
            <a:off x="7322384" y="1671324"/>
            <a:ext cx="3998232" cy="1366633"/>
          </a:xfrm>
          <a:prstGeom prst="wedgeRoundRectCallout">
            <a:avLst>
              <a:gd name="adj1" fmla="val -36361"/>
              <a:gd name="adj2" fmla="val 82962"/>
              <a:gd name="adj3" fmla="val 16667"/>
            </a:avLst>
          </a:prstGeom>
          <a:ln w="38100">
            <a:solidFill>
              <a:srgbClr val="CC99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a food from this group at every meal time. </a:t>
            </a:r>
          </a:p>
          <a:p>
            <a:pPr algn="ctr"/>
            <a:r>
              <a:rPr lang="en-GB" sz="2000" b="1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wholegrain varieties</a:t>
            </a:r>
            <a:r>
              <a:rPr lang="en-GB" sz="20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CC96E23-83B6-6680-95BC-7438B48194FF}"/>
              </a:ext>
            </a:extLst>
          </p:cNvPr>
          <p:cNvSpPr/>
          <p:nvPr/>
        </p:nvSpPr>
        <p:spPr>
          <a:xfrm>
            <a:off x="4241611" y="5246014"/>
            <a:ext cx="2646374" cy="1246231"/>
          </a:xfrm>
          <a:prstGeom prst="wedgeRoundRectCallout">
            <a:avLst>
              <a:gd name="adj1" fmla="val 32779"/>
              <a:gd name="adj2" fmla="val -84499"/>
              <a:gd name="adj3" fmla="val 16667"/>
            </a:avLst>
          </a:prstGeom>
          <a:ln w="38100">
            <a:solidFill>
              <a:srgbClr val="ED217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ED21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some foods from this group every day. </a:t>
            </a:r>
          </a:p>
        </p:txBody>
      </p:sp>
      <p:sp>
        <p:nvSpPr>
          <p:cNvPr id="9" name="Rounded Rectangular Callout 7">
            <a:extLst>
              <a:ext uri="{FF2B5EF4-FFF2-40B4-BE49-F238E27FC236}">
                <a16:creationId xmlns:a16="http://schemas.microsoft.com/office/drawing/2014/main" id="{3972EDC6-ECF4-0D56-C593-7E88B075F080}"/>
              </a:ext>
            </a:extLst>
          </p:cNvPr>
          <p:cNvSpPr/>
          <p:nvPr/>
        </p:nvSpPr>
        <p:spPr>
          <a:xfrm>
            <a:off x="7235100" y="5353901"/>
            <a:ext cx="2021556" cy="978772"/>
          </a:xfrm>
          <a:prstGeom prst="wedgeRoundRectCallout">
            <a:avLst>
              <a:gd name="adj1" fmla="val -24260"/>
              <a:gd name="adj2" fmla="val -79116"/>
              <a:gd name="adj3" fmla="val 16667"/>
            </a:avLst>
          </a:prstGeom>
          <a:ln w="38100">
            <a:solidFill>
              <a:srgbClr val="4C8CC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en-GB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solidFill>
                  <a:srgbClr val="4C8C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some of these foods every day.</a:t>
            </a:r>
          </a:p>
          <a:p>
            <a:pPr algn="ctr"/>
            <a:endParaRPr lang="en-GB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6">
            <a:extLst>
              <a:ext uri="{FF2B5EF4-FFF2-40B4-BE49-F238E27FC236}">
                <a16:creationId xmlns:a16="http://schemas.microsoft.com/office/drawing/2014/main" id="{6811EA4B-E86B-FC98-9B26-AB3DC013E848}"/>
              </a:ext>
            </a:extLst>
          </p:cNvPr>
          <p:cNvSpPr/>
          <p:nvPr/>
        </p:nvSpPr>
        <p:spPr>
          <a:xfrm>
            <a:off x="9951686" y="3451327"/>
            <a:ext cx="1929637" cy="1130087"/>
          </a:xfrm>
          <a:prstGeom prst="wedgeRoundRectCallout">
            <a:avLst>
              <a:gd name="adj1" fmla="val -37926"/>
              <a:gd name="adj2" fmla="val 65957"/>
              <a:gd name="adj3" fmla="val 16667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in small amounts.</a:t>
            </a:r>
          </a:p>
          <a:p>
            <a:pPr algn="ctr"/>
            <a:endParaRPr lang="en-GB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ED2BCAB4-A724-6E0D-82B1-1A5CE9B029C7}"/>
              </a:ext>
            </a:extLst>
          </p:cNvPr>
          <p:cNvSpPr/>
          <p:nvPr/>
        </p:nvSpPr>
        <p:spPr>
          <a:xfrm>
            <a:off x="231191" y="5112875"/>
            <a:ext cx="3472893" cy="1569659"/>
          </a:xfrm>
          <a:prstGeom prst="wedgeRoundRectCallout">
            <a:avLst>
              <a:gd name="adj1" fmla="val -11720"/>
              <a:gd name="adj2" fmla="val -67797"/>
              <a:gd name="adj3" fmla="val 16667"/>
            </a:avLst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need these types of foods to be healthy. If we have them, it should be less often and in small amounts.</a:t>
            </a:r>
            <a:endParaRPr lang="en-GB" sz="19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d97cfe-a968-427f-b02b-893e6ba0355a" xsi:nil="true"/>
    <_Flow_SignoffStatus xmlns="c53071f4-7f44-43fd-895c-8e7b6a3746b0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D165ED-CB5E-4AFC-AE48-818D52D12B86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36EE044-0C22-430E-809B-CBDE21650BB1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ead97cfe-a968-427f-b02b-893e6ba0355a"/>
    <ds:schemaRef ds:uri="c53071f4-7f44-43fd-895c-8e7b6a3746b0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9D87946-6D34-48DD-91D7-560CE3AE1C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1992</Words>
  <Application>Microsoft Office PowerPoint</Application>
  <PresentationFormat>Widescreen</PresentationFormat>
  <Paragraphs>414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Roboto</vt:lpstr>
      <vt:lpstr>Office Theme</vt:lpstr>
      <vt:lpstr>Custom Design</vt:lpstr>
      <vt:lpstr>1_Custom Design</vt:lpstr>
      <vt:lpstr>3_Custom Design</vt:lpstr>
      <vt:lpstr>Grab and go </vt:lpstr>
      <vt:lpstr>Name each on the go product!</vt:lpstr>
      <vt:lpstr>Scotch egg</vt:lpstr>
      <vt:lpstr>Cornish pasty </vt:lpstr>
      <vt:lpstr>Duck bao bun</vt:lpstr>
      <vt:lpstr>PowerPoint Presentation</vt:lpstr>
      <vt:lpstr>Eatwell Guide</vt:lpstr>
      <vt:lpstr>Eatwell Guide</vt:lpstr>
      <vt:lpstr>Eatwell Guide</vt:lpstr>
      <vt:lpstr>Nutrients</vt:lpstr>
      <vt:lpstr>Nutrients</vt:lpstr>
      <vt:lpstr>Nutrients</vt:lpstr>
      <vt:lpstr>Nutrients</vt:lpstr>
      <vt:lpstr>Nutrients</vt:lpstr>
      <vt:lpstr>Nutrients</vt:lpstr>
      <vt:lpstr>Nutrients</vt:lpstr>
      <vt:lpstr>Nutrients</vt:lpstr>
      <vt:lpstr>The Eatwell Guide and nutrients </vt:lpstr>
      <vt:lpstr>Food labels and healthier on the go products</vt:lpstr>
      <vt:lpstr>Making a healthier product</vt:lpstr>
      <vt:lpstr>Making a healthier product</vt:lpstr>
      <vt:lpstr>Making a healthier product</vt:lpstr>
      <vt:lpstr>Food labels </vt:lpstr>
      <vt:lpstr>Cornish pasty</vt:lpstr>
      <vt:lpstr>Cornish pasty</vt:lpstr>
      <vt:lpstr>Cornish pasty</vt:lpstr>
      <vt:lpstr>Making a healthier product</vt:lpstr>
      <vt:lpstr>Spring roll comparison</vt:lpstr>
      <vt:lpstr>Spring roll comparison</vt:lpstr>
      <vt:lpstr>Spring roll comparison</vt:lpstr>
      <vt:lpstr>Making a healthier product</vt:lpstr>
      <vt:lpstr>Designing a healthier  on the go product</vt:lpstr>
      <vt:lpstr>Making a healthier product</vt:lpstr>
      <vt:lpstr>Planning a healthier product</vt:lpstr>
      <vt:lpstr>Ingredient ideas</vt:lpstr>
      <vt:lpstr>Grab and 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Claire Theobald</cp:lastModifiedBy>
  <cp:revision>1</cp:revision>
  <dcterms:created xsi:type="dcterms:W3CDTF">2018-10-10T09:22:08Z</dcterms:created>
  <dcterms:modified xsi:type="dcterms:W3CDTF">2023-04-02T09:39:58Z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