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20"/>
  </p:handoutMasterIdLst>
  <p:sldIdLst>
    <p:sldId id="256" r:id="rId8"/>
    <p:sldId id="259" r:id="rId9"/>
    <p:sldId id="262" r:id="rId10"/>
    <p:sldId id="278" r:id="rId11"/>
    <p:sldId id="273" r:id="rId12"/>
    <p:sldId id="275" r:id="rId13"/>
    <p:sldId id="274" r:id="rId14"/>
    <p:sldId id="264" r:id="rId15"/>
    <p:sldId id="276" r:id="rId16"/>
    <p:sldId id="277" r:id="rId17"/>
    <p:sldId id="279" r:id="rId18"/>
    <p:sldId id="26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DA3F-A0D4-4CC6-AB3B-1B15BEE8FF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BBDC-3B43-48D8-898E-B574D0412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like that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words can you use to describe this food?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4104"/>
          <a:stretch/>
        </p:blipFill>
        <p:spPr>
          <a:xfrm>
            <a:off x="1721224" y="2515468"/>
            <a:ext cx="2951654" cy="26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 of a food for each of these words.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614204" y="2510119"/>
            <a:ext cx="2987868" cy="2807470"/>
          </a:xfrm>
          <a:prstGeom prst="wedgeEllipseCallout">
            <a:avLst>
              <a:gd name="adj1" fmla="val 42070"/>
              <a:gd name="adj2" fmla="val 6654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Callout 9"/>
          <p:cNvSpPr/>
          <p:nvPr/>
        </p:nvSpPr>
        <p:spPr>
          <a:xfrm>
            <a:off x="1013011" y="3319975"/>
            <a:ext cx="3237913" cy="2110154"/>
          </a:xfrm>
          <a:prstGeom prst="wedgeEllipseCallout">
            <a:avLst>
              <a:gd name="adj1" fmla="val -48380"/>
              <a:gd name="adj2" fmla="val -6801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7996518" y="2928794"/>
            <a:ext cx="3299011" cy="2946238"/>
          </a:xfrm>
          <a:prstGeom prst="wedgeEllipseCallout">
            <a:avLst>
              <a:gd name="adj1" fmla="val 55497"/>
              <a:gd name="adj2" fmla="val -7152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6218" y="4084900"/>
            <a:ext cx="1526516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sticky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79591" y="3173914"/>
            <a:ext cx="1768323" cy="16372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92131" y="3677739"/>
            <a:ext cx="1585443" cy="51772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bobbly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882764" y="4064697"/>
            <a:ext cx="2006509" cy="51772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spongy</a:t>
            </a:r>
          </a:p>
        </p:txBody>
      </p:sp>
    </p:spTree>
    <p:extLst>
      <p:ext uri="{BB962C8B-B14F-4D97-AF65-F5344CB8AC3E}">
        <p14:creationId xmlns:p14="http://schemas.microsoft.com/office/powerpoint/2010/main" val="9598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like that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86D74-7589-8EDD-E36B-8C740D198E7F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are lots of different types of food.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1129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food can you see here?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is your </a:t>
            </a:r>
            <a:r>
              <a:rPr lang="en-US" sz="2800" dirty="0" err="1"/>
              <a:t>favourite</a:t>
            </a:r>
            <a:r>
              <a:rPr lang="en-US" sz="2800" dirty="0"/>
              <a:t> food?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food do you not like?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r="16425"/>
          <a:stretch/>
        </p:blipFill>
        <p:spPr>
          <a:xfrm>
            <a:off x="7950872" y="3448106"/>
            <a:ext cx="1312965" cy="1145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8237" r="10629" b="8175"/>
          <a:stretch/>
        </p:blipFill>
        <p:spPr>
          <a:xfrm>
            <a:off x="6241740" y="5001762"/>
            <a:ext cx="1295290" cy="128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8555" r="6955" b="15390"/>
          <a:stretch/>
        </p:blipFill>
        <p:spPr>
          <a:xfrm>
            <a:off x="7950872" y="2356363"/>
            <a:ext cx="1437929" cy="709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8533"/>
          <a:stretch/>
        </p:blipFill>
        <p:spPr>
          <a:xfrm>
            <a:off x="9869696" y="5088012"/>
            <a:ext cx="1845833" cy="944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12459"/>
          <a:stretch/>
        </p:blipFill>
        <p:spPr>
          <a:xfrm>
            <a:off x="9411791" y="3860214"/>
            <a:ext cx="1953914" cy="1021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8864" r="7030" b="9470"/>
          <a:stretch/>
        </p:blipFill>
        <p:spPr>
          <a:xfrm>
            <a:off x="9753601" y="1863635"/>
            <a:ext cx="1160680" cy="1105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2589" r="8328" b="2138"/>
          <a:stretch/>
        </p:blipFill>
        <p:spPr>
          <a:xfrm>
            <a:off x="8067070" y="5134267"/>
            <a:ext cx="1148236" cy="10234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6414" r="14430" b="6492"/>
          <a:stretch/>
        </p:blipFill>
        <p:spPr>
          <a:xfrm>
            <a:off x="2125893" y="5409187"/>
            <a:ext cx="1340472" cy="1083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3808" r="12689" b="15223"/>
          <a:stretch/>
        </p:blipFill>
        <p:spPr>
          <a:xfrm>
            <a:off x="5870586" y="2283798"/>
            <a:ext cx="1666444" cy="1139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74" y="3710179"/>
            <a:ext cx="1570165" cy="104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1"/>
          <a:stretch/>
        </p:blipFill>
        <p:spPr>
          <a:xfrm>
            <a:off x="10859588" y="2806600"/>
            <a:ext cx="977335" cy="1214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512" r="2821" b="887"/>
          <a:stretch/>
        </p:blipFill>
        <p:spPr>
          <a:xfrm>
            <a:off x="3962428" y="5470274"/>
            <a:ext cx="1450229" cy="9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might make us like or dislike a food?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051032" cy="58007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It might be the… 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77701" y="3699146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sound</a:t>
            </a:r>
            <a:r>
              <a:rPr lang="en-US" sz="2800" dirty="0"/>
              <a:t> </a:t>
            </a:r>
            <a:endParaRPr lang="en-US" sz="2800" b="1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02697" y="3989181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feel </a:t>
            </a:r>
          </a:p>
          <a:p>
            <a:pPr marL="0" indent="0">
              <a:buFont typeface="Arial" charset="0"/>
              <a:buNone/>
            </a:pPr>
            <a:endParaRPr lang="en-US" sz="2800" b="1" dirty="0"/>
          </a:p>
          <a:p>
            <a:pPr marL="0" indent="0">
              <a:buFont typeface="Arial" charset="0"/>
              <a:buNone/>
            </a:pPr>
            <a:endParaRPr lang="en-US" sz="28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64441" y="5193763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taste </a:t>
            </a:r>
          </a:p>
          <a:p>
            <a:pPr marL="0" indent="0">
              <a:buFont typeface="Arial" charset="0"/>
              <a:buNone/>
            </a:pPr>
            <a:endParaRPr lang="en-US" sz="2800" b="1" dirty="0"/>
          </a:p>
          <a:p>
            <a:pPr marL="0" indent="0">
              <a:buFont typeface="Arial" charset="0"/>
              <a:buNone/>
            </a:pPr>
            <a:endParaRPr lang="en-US" sz="28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7658" y="4156419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smell  </a:t>
            </a:r>
          </a:p>
          <a:p>
            <a:pPr marL="0" indent="0">
              <a:buFont typeface="Arial" charset="0"/>
              <a:buNone/>
            </a:pPr>
            <a:endParaRPr lang="en-US" sz="2800" b="1" dirty="0"/>
          </a:p>
          <a:p>
            <a:pPr marL="0" indent="0">
              <a:buFont typeface="Arial" charset="0"/>
              <a:buNone/>
            </a:pPr>
            <a:endParaRPr lang="en-US" sz="28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71063" y="5217651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look </a:t>
            </a:r>
          </a:p>
          <a:p>
            <a:pPr marL="0" indent="0">
              <a:buFont typeface="Arial" charset="0"/>
              <a:buNone/>
            </a:pPr>
            <a:endParaRPr lang="en-US" sz="2800" b="1" dirty="0"/>
          </a:p>
          <a:p>
            <a:pPr marL="0" indent="0">
              <a:buFont typeface="Arial" charset="0"/>
              <a:buNone/>
            </a:pP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94" y="2283798"/>
            <a:ext cx="2377203" cy="35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could we describe an apple?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86661" y="5899089"/>
            <a:ext cx="7358091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Now describe the food on the next few slides.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1" y="2515469"/>
            <a:ext cx="3338429" cy="29709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09871" y="3161031"/>
            <a:ext cx="1869761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crunchy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93091" y="4146031"/>
            <a:ext cx="1398494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crispy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08358" y="4124144"/>
            <a:ext cx="1511173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juicy</a:t>
            </a:r>
          </a:p>
        </p:txBody>
      </p:sp>
    </p:spTree>
    <p:extLst>
      <p:ext uri="{BB962C8B-B14F-4D97-AF65-F5344CB8AC3E}">
        <p14:creationId xmlns:p14="http://schemas.microsoft.com/office/powerpoint/2010/main" val="29565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words can you use to describe this food?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2438" b="10537"/>
          <a:stretch/>
        </p:blipFill>
        <p:spPr>
          <a:xfrm>
            <a:off x="1312710" y="2802340"/>
            <a:ext cx="3925897" cy="21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words can you use to describe this food?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r="6812"/>
          <a:stretch/>
        </p:blipFill>
        <p:spPr>
          <a:xfrm>
            <a:off x="1169274" y="2515469"/>
            <a:ext cx="3975364" cy="27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5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words can you use to describe this food?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 you like this food? Why?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2283798"/>
            <a:ext cx="3553094" cy="27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words can you use to describe this food?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10679"/>
          <a:stretch/>
        </p:blipFill>
        <p:spPr>
          <a:xfrm>
            <a:off x="1757082" y="2515469"/>
            <a:ext cx="3101790" cy="26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words can you use to describe this food?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 you like this food?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6" y="2283798"/>
            <a:ext cx="2976282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F6494-F5BA-4EC5-8929-9A6A60B196AC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4FBCB996-B156-4756-B55C-A215FEE8B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31F40-42D5-49AE-BC93-CB79A6B930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I like that</vt:lpstr>
      <vt:lpstr>There are lots of different types of food.</vt:lpstr>
      <vt:lpstr>What might make us like or dislike a food?</vt:lpstr>
      <vt:lpstr>How could we describe an apple?</vt:lpstr>
      <vt:lpstr>What words can you use to describe this food?</vt:lpstr>
      <vt:lpstr>What words can you use to describe this food?</vt:lpstr>
      <vt:lpstr>What words can you use to describe this food?</vt:lpstr>
      <vt:lpstr>What words can you use to describe this food?</vt:lpstr>
      <vt:lpstr>What words can you use to describe this food?</vt:lpstr>
      <vt:lpstr>What words can you use to describe this food?</vt:lpstr>
      <vt:lpstr>Think of a food for each of these words.</vt:lpstr>
      <vt:lpstr>I like that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53</cp:revision>
  <cp:lastPrinted>2018-12-17T11:41:29Z</cp:lastPrinted>
  <dcterms:created xsi:type="dcterms:W3CDTF">2018-10-10T09:22:08Z</dcterms:created>
  <dcterms:modified xsi:type="dcterms:W3CDTF">2023-10-20T10:46:20Z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