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notesMasterIdLst>
    <p:notesMasterId r:id="rId24"/>
  </p:notesMasterIdLst>
  <p:sldIdLst>
    <p:sldId id="287" r:id="rId10"/>
    <p:sldId id="286" r:id="rId11"/>
    <p:sldId id="293" r:id="rId12"/>
    <p:sldId id="301" r:id="rId13"/>
    <p:sldId id="265" r:id="rId14"/>
    <p:sldId id="264" r:id="rId15"/>
    <p:sldId id="277" r:id="rId16"/>
    <p:sldId id="290" r:id="rId17"/>
    <p:sldId id="288" r:id="rId18"/>
    <p:sldId id="295" r:id="rId19"/>
    <p:sldId id="291" r:id="rId20"/>
    <p:sldId id="302" r:id="rId21"/>
    <p:sldId id="306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11DDB-8F76-498C-AD8F-9B626D217006}" v="1" dt="2025-08-26T10:42:32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658"/>
  </p:normalViewPr>
  <p:slideViewPr>
    <p:cSldViewPr snapToGrid="0">
      <p:cViewPr varScale="1">
        <p:scale>
          <a:sx n="105" d="100"/>
          <a:sy n="105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93098341-F0D8-41B6-9AED-D25C4C2E066F}"/>
    <pc:docChg chg="undo custSel modSld">
      <pc:chgData name="Frances Meek" userId="f3af35cc-3229-46e1-af36-3525661cfbd3" providerId="ADAL" clId="{93098341-F0D8-41B6-9AED-D25C4C2E066F}" dt="2025-08-13T15:09:17.737" v="723" actId="20577"/>
      <pc:docMkLst>
        <pc:docMk/>
      </pc:docMkLst>
      <pc:sldChg chg="addSp delSp modSp mod">
        <pc:chgData name="Frances Meek" userId="f3af35cc-3229-46e1-af36-3525661cfbd3" providerId="ADAL" clId="{93098341-F0D8-41B6-9AED-D25C4C2E066F}" dt="2025-08-13T14:54:38.160" v="104" actId="14100"/>
        <pc:sldMkLst>
          <pc:docMk/>
          <pc:sldMk cId="3210204150" sldId="288"/>
        </pc:sldMkLst>
        <pc:spChg chg="mod">
          <ac:chgData name="Frances Meek" userId="f3af35cc-3229-46e1-af36-3525661cfbd3" providerId="ADAL" clId="{93098341-F0D8-41B6-9AED-D25C4C2E066F}" dt="2025-08-13T14:54:38.160" v="104" actId="14100"/>
          <ac:spMkLst>
            <pc:docMk/>
            <pc:sldMk cId="3210204150" sldId="288"/>
            <ac:spMk id="4" creationId="{0E3232C1-A2C9-E67A-8053-FA780B5DEAE7}"/>
          </ac:spMkLst>
        </pc:spChg>
        <pc:spChg chg="mod">
          <ac:chgData name="Frances Meek" userId="f3af35cc-3229-46e1-af36-3525661cfbd3" providerId="ADAL" clId="{93098341-F0D8-41B6-9AED-D25C4C2E066F}" dt="2025-08-13T14:53:12.916" v="97" actId="14100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Frances Meek" userId="f3af35cc-3229-46e1-af36-3525661cfbd3" providerId="ADAL" clId="{93098341-F0D8-41B6-9AED-D25C4C2E066F}" dt="2025-08-13T14:53:00.453" v="87" actId="1076"/>
          <ac:picMkLst>
            <pc:docMk/>
            <pc:sldMk cId="3210204150" sldId="288"/>
            <ac:picMk id="7" creationId="{CCAFA113-B8A9-88E3-0C3A-09EB372F616C}"/>
          </ac:picMkLst>
        </pc:picChg>
        <pc:picChg chg="add mod">
          <ac:chgData name="Frances Meek" userId="f3af35cc-3229-46e1-af36-3525661cfbd3" providerId="ADAL" clId="{93098341-F0D8-41B6-9AED-D25C4C2E066F}" dt="2025-08-13T14:54:28.403" v="103" actId="1076"/>
          <ac:picMkLst>
            <pc:docMk/>
            <pc:sldMk cId="3210204150" sldId="288"/>
            <ac:picMk id="9" creationId="{C7FC793D-B3D8-FA4E-B2FC-A76FF0D33022}"/>
          </ac:picMkLst>
        </pc:picChg>
      </pc:sldChg>
      <pc:sldChg chg="modSp mod">
        <pc:chgData name="Frances Meek" userId="f3af35cc-3229-46e1-af36-3525661cfbd3" providerId="ADAL" clId="{93098341-F0D8-41B6-9AED-D25C4C2E066F}" dt="2025-08-13T14:51:43.123" v="80" actId="14"/>
        <pc:sldMkLst>
          <pc:docMk/>
          <pc:sldMk cId="3181331775" sldId="290"/>
        </pc:sldMkLst>
        <pc:spChg chg="mod">
          <ac:chgData name="Frances Meek" userId="f3af35cc-3229-46e1-af36-3525661cfbd3" providerId="ADAL" clId="{93098341-F0D8-41B6-9AED-D25C4C2E066F}" dt="2025-08-13T14:51:43.123" v="80" actId="14"/>
          <ac:spMkLst>
            <pc:docMk/>
            <pc:sldMk cId="3181331775" sldId="290"/>
            <ac:spMk id="5" creationId="{0B927E3C-78AB-FDEC-C1B7-C65A78992698}"/>
          </ac:spMkLst>
        </pc:spChg>
      </pc:sldChg>
      <pc:sldChg chg="modSp mod">
        <pc:chgData name="Frances Meek" userId="f3af35cc-3229-46e1-af36-3525661cfbd3" providerId="ADAL" clId="{93098341-F0D8-41B6-9AED-D25C4C2E066F}" dt="2025-08-13T15:02:21.448" v="172" actId="20577"/>
        <pc:sldMkLst>
          <pc:docMk/>
          <pc:sldMk cId="3500069267" sldId="291"/>
        </pc:sldMkLst>
        <pc:graphicFrameChg chg="mod modGraphic">
          <ac:chgData name="Frances Meek" userId="f3af35cc-3229-46e1-af36-3525661cfbd3" providerId="ADAL" clId="{93098341-F0D8-41B6-9AED-D25C4C2E066F}" dt="2025-08-13T15:02:21.448" v="172" actId="20577"/>
          <ac:graphicFrameMkLst>
            <pc:docMk/>
            <pc:sldMk cId="3500069267" sldId="291"/>
            <ac:graphicFrameMk id="5" creationId="{99AD58BD-E009-60BB-1CCF-C4F57DED20F2}"/>
          </ac:graphicFrameMkLst>
        </pc:graphicFrameChg>
      </pc:sldChg>
      <pc:sldChg chg="modSp mod">
        <pc:chgData name="Frances Meek" userId="f3af35cc-3229-46e1-af36-3525661cfbd3" providerId="ADAL" clId="{93098341-F0D8-41B6-9AED-D25C4C2E066F}" dt="2025-08-13T14:49:55.466" v="44" actId="20577"/>
        <pc:sldMkLst>
          <pc:docMk/>
          <pc:sldMk cId="4151420698" sldId="293"/>
        </pc:sldMkLst>
        <pc:spChg chg="mod">
          <ac:chgData name="Frances Meek" userId="f3af35cc-3229-46e1-af36-3525661cfbd3" providerId="ADAL" clId="{93098341-F0D8-41B6-9AED-D25C4C2E066F}" dt="2025-08-13T14:49:55.466" v="44" actId="20577"/>
          <ac:spMkLst>
            <pc:docMk/>
            <pc:sldMk cId="4151420698" sldId="293"/>
            <ac:spMk id="4" creationId="{DB320956-2A8F-0923-78D2-5A3021B561EE}"/>
          </ac:spMkLst>
        </pc:spChg>
      </pc:sldChg>
      <pc:sldChg chg="addSp modSp mod">
        <pc:chgData name="Frances Meek" userId="f3af35cc-3229-46e1-af36-3525661cfbd3" providerId="ADAL" clId="{93098341-F0D8-41B6-9AED-D25C4C2E066F}" dt="2025-08-13T15:01:41.742" v="166" actId="20577"/>
        <pc:sldMkLst>
          <pc:docMk/>
          <pc:sldMk cId="391515328" sldId="295"/>
        </pc:sldMkLst>
        <pc:spChg chg="mod">
          <ac:chgData name="Frances Meek" userId="f3af35cc-3229-46e1-af36-3525661cfbd3" providerId="ADAL" clId="{93098341-F0D8-41B6-9AED-D25C4C2E066F}" dt="2025-08-13T15:01:41.742" v="166" actId="20577"/>
          <ac:spMkLst>
            <pc:docMk/>
            <pc:sldMk cId="391515328" sldId="295"/>
            <ac:spMk id="4" creationId="{A0E6EFEA-E0F9-C510-B18F-F10FC2FF959A}"/>
          </ac:spMkLst>
        </pc:spChg>
      </pc:sldChg>
      <pc:sldChg chg="modSp">
        <pc:chgData name="Frances Meek" userId="f3af35cc-3229-46e1-af36-3525661cfbd3" providerId="ADAL" clId="{93098341-F0D8-41B6-9AED-D25C4C2E066F}" dt="2025-08-13T14:51:10.439" v="78" actId="20577"/>
        <pc:sldMkLst>
          <pc:docMk/>
          <pc:sldMk cId="1881253268" sldId="301"/>
        </pc:sldMkLst>
        <pc:spChg chg="mod">
          <ac:chgData name="Frances Meek" userId="f3af35cc-3229-46e1-af36-3525661cfbd3" providerId="ADAL" clId="{93098341-F0D8-41B6-9AED-D25C4C2E066F}" dt="2025-08-13T14:51:10.439" v="78" actId="20577"/>
          <ac:spMkLst>
            <pc:docMk/>
            <pc:sldMk cId="1881253268" sldId="301"/>
            <ac:spMk id="4" creationId="{BD8A847B-0962-358E-9F68-78F0EBD5AB83}"/>
          </ac:spMkLst>
        </pc:spChg>
      </pc:sldChg>
      <pc:sldChg chg="modSp mod">
        <pc:chgData name="Frances Meek" userId="f3af35cc-3229-46e1-af36-3525661cfbd3" providerId="ADAL" clId="{93098341-F0D8-41B6-9AED-D25C4C2E066F}" dt="2025-08-13T15:03:39.317" v="256" actId="1076"/>
        <pc:sldMkLst>
          <pc:docMk/>
          <pc:sldMk cId="74886730" sldId="302"/>
        </pc:sldMkLst>
        <pc:graphicFrameChg chg="mod modGraphic">
          <ac:chgData name="Frances Meek" userId="f3af35cc-3229-46e1-af36-3525661cfbd3" providerId="ADAL" clId="{93098341-F0D8-41B6-9AED-D25C4C2E066F}" dt="2025-08-13T15:03:39.317" v="256" actId="1076"/>
          <ac:graphicFrameMkLst>
            <pc:docMk/>
            <pc:sldMk cId="74886730" sldId="302"/>
            <ac:graphicFrameMk id="5" creationId="{DF1B5A78-E5E4-1A42-6174-1B49467E07BF}"/>
          </ac:graphicFrameMkLst>
        </pc:graphicFrameChg>
      </pc:sldChg>
      <pc:sldChg chg="modAnim">
        <pc:chgData name="Frances Meek" userId="f3af35cc-3229-46e1-af36-3525661cfbd3" providerId="ADAL" clId="{93098341-F0D8-41B6-9AED-D25C4C2E066F}" dt="2025-08-13T15:08:58.811" v="721"/>
        <pc:sldMkLst>
          <pc:docMk/>
          <pc:sldMk cId="4036156579" sldId="305"/>
        </pc:sldMkLst>
      </pc:sldChg>
      <pc:sldChg chg="addSp delSp modSp mod">
        <pc:chgData name="Frances Meek" userId="f3af35cc-3229-46e1-af36-3525661cfbd3" providerId="ADAL" clId="{93098341-F0D8-41B6-9AED-D25C4C2E066F}" dt="2025-08-13T15:09:17.737" v="723" actId="20577"/>
        <pc:sldMkLst>
          <pc:docMk/>
          <pc:sldMk cId="472129049" sldId="306"/>
        </pc:sldMkLst>
        <pc:spChg chg="mod">
          <ac:chgData name="Frances Meek" userId="f3af35cc-3229-46e1-af36-3525661cfbd3" providerId="ADAL" clId="{93098341-F0D8-41B6-9AED-D25C4C2E066F}" dt="2025-08-13T15:09:17.737" v="723" actId="20577"/>
          <ac:spMkLst>
            <pc:docMk/>
            <pc:sldMk cId="472129049" sldId="306"/>
            <ac:spMk id="2" creationId="{3A48FB46-7038-9819-4C8F-D4F5A2F62D36}"/>
          </ac:spMkLst>
        </pc:spChg>
        <pc:picChg chg="add mod">
          <ac:chgData name="Frances Meek" userId="f3af35cc-3229-46e1-af36-3525661cfbd3" providerId="ADAL" clId="{93098341-F0D8-41B6-9AED-D25C4C2E066F}" dt="2025-08-13T15:08:48.814" v="719" actId="1076"/>
          <ac:picMkLst>
            <pc:docMk/>
            <pc:sldMk cId="472129049" sldId="306"/>
            <ac:picMk id="2050" creationId="{C8D0A57A-2625-DFB8-A111-5C1E2527C025}"/>
          </ac:picMkLst>
        </pc:picChg>
      </pc:sldChg>
    </pc:docChg>
  </pc:docChgLst>
  <pc:docChgLst>
    <pc:chgData name="Orla Condon" userId="62ca7181-df71-4740-a21a-4649c658ad3a" providerId="ADAL" clId="{52411DDB-8F76-498C-AD8F-9B626D217006}"/>
    <pc:docChg chg="custSel modSld">
      <pc:chgData name="Orla Condon" userId="62ca7181-df71-4740-a21a-4649c658ad3a" providerId="ADAL" clId="{52411DDB-8F76-498C-AD8F-9B626D217006}" dt="2025-08-26T10:42:37.600" v="5" actId="1076"/>
      <pc:docMkLst>
        <pc:docMk/>
      </pc:docMkLst>
      <pc:sldChg chg="addSp delSp modSp mod">
        <pc:chgData name="Orla Condon" userId="62ca7181-df71-4740-a21a-4649c658ad3a" providerId="ADAL" clId="{52411DDB-8F76-498C-AD8F-9B626D217006}" dt="2025-08-26T10:42:37.600" v="5" actId="1076"/>
        <pc:sldMkLst>
          <pc:docMk/>
          <pc:sldMk cId="2283552623" sldId="286"/>
        </pc:sldMkLst>
        <pc:picChg chg="del">
          <ac:chgData name="Orla Condon" userId="62ca7181-df71-4740-a21a-4649c658ad3a" providerId="ADAL" clId="{52411DDB-8F76-498C-AD8F-9B626D217006}" dt="2025-08-26T10:42:11.360" v="0" actId="478"/>
          <ac:picMkLst>
            <pc:docMk/>
            <pc:sldMk cId="2283552623" sldId="286"/>
            <ac:picMk id="6" creationId="{4826E83C-B43E-7AD8-8F12-F1017426726A}"/>
          </ac:picMkLst>
        </pc:picChg>
        <pc:picChg chg="add mod">
          <ac:chgData name="Orla Condon" userId="62ca7181-df71-4740-a21a-4649c658ad3a" providerId="ADAL" clId="{52411DDB-8F76-498C-AD8F-9B626D217006}" dt="2025-08-26T10:42:37.600" v="5" actId="1076"/>
          <ac:picMkLst>
            <pc:docMk/>
            <pc:sldMk cId="2283552623" sldId="286"/>
            <ac:picMk id="7" creationId="{8EF4B08D-5B61-43B4-A5BC-9BAC8DA9B85E}"/>
          </ac:picMkLst>
        </pc:picChg>
      </pc:sldChg>
    </pc:docChg>
  </pc:docChgLst>
  <pc:docChgLst>
    <pc:chgData name="Orla Condon" userId="62ca7181-df71-4740-a21a-4649c658ad3a" providerId="ADAL" clId="{5C46FA53-6453-44A0-83A5-DBB427FA9542}"/>
    <pc:docChg chg="custSel addSld delSld modSld modMainMaster">
      <pc:chgData name="Orla Condon" userId="62ca7181-df71-4740-a21a-4649c658ad3a" providerId="ADAL" clId="{5C46FA53-6453-44A0-83A5-DBB427FA9542}" dt="2025-08-08T13:57:50.223" v="331" actId="1076"/>
      <pc:docMkLst>
        <pc:docMk/>
      </pc:docMkLst>
      <pc:sldChg chg="addSp modSp mod">
        <pc:chgData name="Orla Condon" userId="62ca7181-df71-4740-a21a-4649c658ad3a" providerId="ADAL" clId="{5C46FA53-6453-44A0-83A5-DBB427FA9542}" dt="2025-08-08T13:47:14.047" v="38" actId="1076"/>
        <pc:sldMkLst>
          <pc:docMk/>
          <pc:sldMk cId="3097634684" sldId="264"/>
        </pc:sldMkLst>
        <pc:picChg chg="add mod">
          <ac:chgData name="Orla Condon" userId="62ca7181-df71-4740-a21a-4649c658ad3a" providerId="ADAL" clId="{5C46FA53-6453-44A0-83A5-DBB427FA9542}" dt="2025-08-08T13:47:14.047" v="38" actId="1076"/>
          <ac:picMkLst>
            <pc:docMk/>
            <pc:sldMk cId="3097634684" sldId="264"/>
            <ac:picMk id="7" creationId="{D6663AE5-DF8C-AC5F-0156-1E04487C28F7}"/>
          </ac:picMkLst>
        </pc:picChg>
      </pc:sldChg>
      <pc:sldChg chg="addSp modSp mod">
        <pc:chgData name="Orla Condon" userId="62ca7181-df71-4740-a21a-4649c658ad3a" providerId="ADAL" clId="{5C46FA53-6453-44A0-83A5-DBB427FA9542}" dt="2025-08-08T13:45:22.186" v="19" actId="14100"/>
        <pc:sldMkLst>
          <pc:docMk/>
          <pc:sldMk cId="591552370" sldId="265"/>
        </pc:sldMkLst>
        <pc:picChg chg="add mod">
          <ac:chgData name="Orla Condon" userId="62ca7181-df71-4740-a21a-4649c658ad3a" providerId="ADAL" clId="{5C46FA53-6453-44A0-83A5-DBB427FA9542}" dt="2025-08-08T13:45:22.186" v="19" actId="14100"/>
          <ac:picMkLst>
            <pc:docMk/>
            <pc:sldMk cId="591552370" sldId="265"/>
            <ac:picMk id="7" creationId="{B41B6722-C7B5-BA53-C10D-65B04F7B6344}"/>
          </ac:picMkLst>
        </pc:picChg>
      </pc:sldChg>
      <pc:sldChg chg="del">
        <pc:chgData name="Orla Condon" userId="62ca7181-df71-4740-a21a-4649c658ad3a" providerId="ADAL" clId="{5C46FA53-6453-44A0-83A5-DBB427FA9542}" dt="2025-08-08T13:52:09.475" v="145" actId="47"/>
        <pc:sldMkLst>
          <pc:docMk/>
          <pc:sldMk cId="1177146576" sldId="266"/>
        </pc:sldMkLst>
      </pc:sldChg>
      <pc:sldChg chg="addSp delSp modSp mod modAnim">
        <pc:chgData name="Orla Condon" userId="62ca7181-df71-4740-a21a-4649c658ad3a" providerId="ADAL" clId="{5C46FA53-6453-44A0-83A5-DBB427FA9542}" dt="2025-08-08T13:49:11.111" v="81" actId="14100"/>
        <pc:sldMkLst>
          <pc:docMk/>
          <pc:sldMk cId="2405921415" sldId="277"/>
        </pc:sldMkLst>
        <pc:spChg chg="mod">
          <ac:chgData name="Orla Condon" userId="62ca7181-df71-4740-a21a-4649c658ad3a" providerId="ADAL" clId="{5C46FA53-6453-44A0-83A5-DBB427FA9542}" dt="2025-08-08T13:48:13.025" v="77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5C46FA53-6453-44A0-83A5-DBB427FA9542}" dt="2025-08-08T13:47:23.228" v="48" actId="20577"/>
          <ac:spMkLst>
            <pc:docMk/>
            <pc:sldMk cId="2405921415" sldId="277"/>
            <ac:spMk id="9" creationId="{7BF61EE0-3814-ADB6-27F8-7114F0D590D4}"/>
          </ac:spMkLst>
        </pc:spChg>
        <pc:picChg chg="add mod">
          <ac:chgData name="Orla Condon" userId="62ca7181-df71-4740-a21a-4649c658ad3a" providerId="ADAL" clId="{5C46FA53-6453-44A0-83A5-DBB427FA9542}" dt="2025-08-08T13:49:11.111" v="81" actId="14100"/>
          <ac:picMkLst>
            <pc:docMk/>
            <pc:sldMk cId="2405921415" sldId="277"/>
            <ac:picMk id="2" creationId="{095B6D35-BD66-9A34-9478-0EC4006E9E71}"/>
          </ac:picMkLst>
        </pc:picChg>
        <pc:picChg chg="mod">
          <ac:chgData name="Orla Condon" userId="62ca7181-df71-4740-a21a-4649c658ad3a" providerId="ADAL" clId="{5C46FA53-6453-44A0-83A5-DBB427FA9542}" dt="2025-08-08T13:47:36.251" v="51" actId="1076"/>
          <ac:picMkLst>
            <pc:docMk/>
            <pc:sldMk cId="2405921415" sldId="277"/>
            <ac:picMk id="8" creationId="{B7727599-E54B-3623-380E-63E09B1F4CF0}"/>
          </ac:picMkLst>
        </pc:picChg>
      </pc:sldChg>
      <pc:sldChg chg="addSp modSp mod">
        <pc:chgData name="Orla Condon" userId="62ca7181-df71-4740-a21a-4649c658ad3a" providerId="ADAL" clId="{5C46FA53-6453-44A0-83A5-DBB427FA9542}" dt="2025-08-08T13:45:56.977" v="31" actId="255"/>
        <pc:sldMkLst>
          <pc:docMk/>
          <pc:sldMk cId="2283552623" sldId="286"/>
        </pc:sldMkLst>
        <pc:spChg chg="add mod">
          <ac:chgData name="Orla Condon" userId="62ca7181-df71-4740-a21a-4649c658ad3a" providerId="ADAL" clId="{5C46FA53-6453-44A0-83A5-DBB427FA9542}" dt="2025-08-08T13:45:56.977" v="31" actId="255"/>
          <ac:spMkLst>
            <pc:docMk/>
            <pc:sldMk cId="2283552623" sldId="286"/>
            <ac:spMk id="2" creationId="{4F5D3677-EB7B-6697-08A9-B0F9C05602B5}"/>
          </ac:spMkLst>
        </pc:spChg>
        <pc:spChg chg="mod">
          <ac:chgData name="Orla Condon" userId="62ca7181-df71-4740-a21a-4649c658ad3a" providerId="ADAL" clId="{5C46FA53-6453-44A0-83A5-DBB427FA9542}" dt="2025-08-08T13:37:06.570" v="1" actId="20577"/>
          <ac:spMkLst>
            <pc:docMk/>
            <pc:sldMk cId="2283552623" sldId="286"/>
            <ac:spMk id="4" creationId="{539D02FA-F5AB-5842-4743-D1E280C2C349}"/>
          </ac:spMkLst>
        </pc:spChg>
        <pc:picChg chg="mod">
          <ac:chgData name="Orla Condon" userId="62ca7181-df71-4740-a21a-4649c658ad3a" providerId="ADAL" clId="{5C46FA53-6453-44A0-83A5-DBB427FA9542}" dt="2025-08-08T13:37:12.011" v="3" actId="1076"/>
          <ac:picMkLst>
            <pc:docMk/>
            <pc:sldMk cId="2283552623" sldId="286"/>
            <ac:picMk id="5" creationId="{B9DEBBA6-2B0A-96F0-E803-F493163EFE7D}"/>
          </ac:picMkLst>
        </pc:picChg>
      </pc:sldChg>
      <pc:sldChg chg="addSp delSp modSp mod">
        <pc:chgData name="Orla Condon" userId="62ca7181-df71-4740-a21a-4649c658ad3a" providerId="ADAL" clId="{5C46FA53-6453-44A0-83A5-DBB427FA9542}" dt="2025-08-08T13:51:17.193" v="97" actId="14100"/>
        <pc:sldMkLst>
          <pc:docMk/>
          <pc:sldMk cId="3210204150" sldId="288"/>
        </pc:sldMkLst>
        <pc:spChg chg="mod">
          <ac:chgData name="Orla Condon" userId="62ca7181-df71-4740-a21a-4649c658ad3a" providerId="ADAL" clId="{5C46FA53-6453-44A0-83A5-DBB427FA9542}" dt="2025-08-08T13:50:31.626" v="91" actId="14100"/>
          <ac:spMkLst>
            <pc:docMk/>
            <pc:sldMk cId="3210204150" sldId="288"/>
            <ac:spMk id="4" creationId="{0E3232C1-A2C9-E67A-8053-FA780B5DEAE7}"/>
          </ac:spMkLst>
        </pc:spChg>
      </pc:sldChg>
      <pc:sldChg chg="addSp delSp modSp mod">
        <pc:chgData name="Orla Condon" userId="62ca7181-df71-4740-a21a-4649c658ad3a" providerId="ADAL" clId="{5C46FA53-6453-44A0-83A5-DBB427FA9542}" dt="2025-08-08T13:52:01.951" v="144" actId="1076"/>
        <pc:sldMkLst>
          <pc:docMk/>
          <pc:sldMk cId="3181331775" sldId="290"/>
        </pc:sldMkLst>
        <pc:spChg chg="mod">
          <ac:chgData name="Orla Condon" userId="62ca7181-df71-4740-a21a-4649c658ad3a" providerId="ADAL" clId="{5C46FA53-6453-44A0-83A5-DBB427FA9542}" dt="2025-08-08T13:49:20.783" v="83" actId="1076"/>
          <ac:spMkLst>
            <pc:docMk/>
            <pc:sldMk cId="3181331775" sldId="290"/>
            <ac:spMk id="5" creationId="{0B927E3C-78AB-FDEC-C1B7-C65A78992698}"/>
          </ac:spMkLst>
        </pc:spChg>
        <pc:picChg chg="add mod">
          <ac:chgData name="Orla Condon" userId="62ca7181-df71-4740-a21a-4649c658ad3a" providerId="ADAL" clId="{5C46FA53-6453-44A0-83A5-DBB427FA9542}" dt="2025-08-08T13:52:01.951" v="144" actId="1076"/>
          <ac:picMkLst>
            <pc:docMk/>
            <pc:sldMk cId="3181331775" sldId="290"/>
            <ac:picMk id="6" creationId="{B23D53AC-21D4-C0B2-C9AD-ECA986A6C940}"/>
          </ac:picMkLst>
        </pc:picChg>
      </pc:sldChg>
      <pc:sldChg chg="modSp mod">
        <pc:chgData name="Orla Condon" userId="62ca7181-df71-4740-a21a-4649c658ad3a" providerId="ADAL" clId="{5C46FA53-6453-44A0-83A5-DBB427FA9542}" dt="2025-08-08T13:38:43.505" v="5" actId="20577"/>
        <pc:sldMkLst>
          <pc:docMk/>
          <pc:sldMk cId="4151420698" sldId="293"/>
        </pc:sldMkLst>
        <pc:spChg chg="mod">
          <ac:chgData name="Orla Condon" userId="62ca7181-df71-4740-a21a-4649c658ad3a" providerId="ADAL" clId="{5C46FA53-6453-44A0-83A5-DBB427FA9542}" dt="2025-08-08T13:38:43.505" v="5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modSp mod">
        <pc:chgData name="Orla Condon" userId="62ca7181-df71-4740-a21a-4649c658ad3a" providerId="ADAL" clId="{5C46FA53-6453-44A0-83A5-DBB427FA9542}" dt="2025-08-08T13:51:21.994" v="99" actId="20577"/>
        <pc:sldMkLst>
          <pc:docMk/>
          <pc:sldMk cId="391515328" sldId="295"/>
        </pc:sldMkLst>
        <pc:spChg chg="mod">
          <ac:chgData name="Orla Condon" userId="62ca7181-df71-4740-a21a-4649c658ad3a" providerId="ADAL" clId="{5C46FA53-6453-44A0-83A5-DBB427FA9542}" dt="2025-08-08T13:51:21.994" v="99" actId="20577"/>
          <ac:spMkLst>
            <pc:docMk/>
            <pc:sldMk cId="391515328" sldId="295"/>
            <ac:spMk id="2" creationId="{5F1031F1-B4EF-4BE2-152D-BC4D74CAA0EA}"/>
          </ac:spMkLst>
        </pc:spChg>
      </pc:sldChg>
      <pc:sldChg chg="modAnim">
        <pc:chgData name="Orla Condon" userId="62ca7181-df71-4740-a21a-4649c658ad3a" providerId="ADAL" clId="{5C46FA53-6453-44A0-83A5-DBB427FA9542}" dt="2025-08-08T13:41:32.335" v="10"/>
        <pc:sldMkLst>
          <pc:docMk/>
          <pc:sldMk cId="1881253268" sldId="301"/>
        </pc:sldMkLst>
      </pc:sldChg>
      <pc:sldChg chg="addSp delSp modSp add mod">
        <pc:chgData name="Orla Condon" userId="62ca7181-df71-4740-a21a-4649c658ad3a" providerId="ADAL" clId="{5C46FA53-6453-44A0-83A5-DBB427FA9542}" dt="2025-08-08T13:52:18.048" v="147" actId="1076"/>
        <pc:sldMkLst>
          <pc:docMk/>
          <pc:sldMk cId="4036156579" sldId="305"/>
        </pc:sldMkLst>
        <pc:spChg chg="mod">
          <ac:chgData name="Orla Condon" userId="62ca7181-df71-4740-a21a-4649c658ad3a" providerId="ADAL" clId="{5C46FA53-6453-44A0-83A5-DBB427FA9542}" dt="2025-08-08T13:51:53.549" v="142" actId="20577"/>
          <ac:spMkLst>
            <pc:docMk/>
            <pc:sldMk cId="4036156579" sldId="305"/>
            <ac:spMk id="2" creationId="{0FCD524F-8820-D3BD-7500-A29D8E180ED6}"/>
          </ac:spMkLst>
        </pc:spChg>
        <pc:picChg chg="add mod">
          <ac:chgData name="Orla Condon" userId="62ca7181-df71-4740-a21a-4649c658ad3a" providerId="ADAL" clId="{5C46FA53-6453-44A0-83A5-DBB427FA9542}" dt="2025-08-08T13:52:18.048" v="147" actId="1076"/>
          <ac:picMkLst>
            <pc:docMk/>
            <pc:sldMk cId="4036156579" sldId="305"/>
            <ac:picMk id="5" creationId="{10126DDB-1214-BBD0-D515-AF30751819D1}"/>
          </ac:picMkLst>
        </pc:picChg>
      </pc:sldChg>
      <pc:sldChg chg="addSp delSp modSp add mod">
        <pc:chgData name="Orla Condon" userId="62ca7181-df71-4740-a21a-4649c658ad3a" providerId="ADAL" clId="{5C46FA53-6453-44A0-83A5-DBB427FA9542}" dt="2025-08-08T13:57:29.556" v="304" actId="1076"/>
        <pc:sldMkLst>
          <pc:docMk/>
          <pc:sldMk cId="472129049" sldId="306"/>
        </pc:sldMkLst>
        <pc:spChg chg="add mod">
          <ac:chgData name="Orla Condon" userId="62ca7181-df71-4740-a21a-4649c658ad3a" providerId="ADAL" clId="{5C46FA53-6453-44A0-83A5-DBB427FA9542}" dt="2025-08-08T13:57:24.321" v="301" actId="14100"/>
          <ac:spMkLst>
            <pc:docMk/>
            <pc:sldMk cId="472129049" sldId="306"/>
            <ac:spMk id="2" creationId="{3A48FB46-7038-9819-4C8F-D4F5A2F62D36}"/>
          </ac:spMkLst>
        </pc:spChg>
      </pc:sldChg>
      <pc:sldMasterChg chg="modSp mod">
        <pc:chgData name="Orla Condon" userId="62ca7181-df71-4740-a21a-4649c658ad3a" providerId="ADAL" clId="{5C46FA53-6453-44A0-83A5-DBB427FA9542}" dt="2025-08-08T13:57:50.223" v="331" actId="1076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5C46FA53-6453-44A0-83A5-DBB427FA9542}" dt="2025-08-08T13:57:50.223" v="331" actId="1076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2B5D-F12E-4A41-B37E-A0593BA388E3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C3EFA-437C-4A97-AE53-096151E3E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13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C3EFA-437C-4A97-AE53-096151E3ED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7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vegetable-couscous-salad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54862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Vegetable cous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cous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 salad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recipes/11-14-l2c/savoury-rice/" TargetMode="External"/><Relationship Id="rId2" Type="http://schemas.openxmlformats.org/officeDocument/2006/relationships/hyperlink" Target="https://www.foodafactoflife.org.uk/media/9425/vegetables-ppt-1114fc.pptx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hyperlink" Target="https://www.foodafactoflife.org.uk/11-14-years/schemes-of-work-11-14-years/" TargetMode="External"/><Relationship Id="rId4" Type="http://schemas.openxmlformats.org/officeDocument/2006/relationships/hyperlink" Target="https://www.foodafactoflife.org.uk/media/7990/year-8-lesson-plan-2-1114.doc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WPsZr4TrHQ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WPsZr4TrHQ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GB" dirty="0"/>
              <a:t>Vegetable couscous salad</a:t>
            </a:r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Complexity: low - medium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cture 4" descr="A bowl of food with fork and knife&#10;&#10;AI-generated content may be incorrect.">
            <a:extLst>
              <a:ext uri="{FF2B5EF4-FFF2-40B4-BE49-F238E27FC236}">
                <a16:creationId xmlns:a16="http://schemas.microsoft.com/office/drawing/2014/main" id="{9A6091ED-C6E8-92DE-C4B4-260D0560A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0" t="22144" r="13885" b="8697"/>
          <a:stretch/>
        </p:blipFill>
        <p:spPr bwMode="auto">
          <a:xfrm>
            <a:off x="7224544" y="2283798"/>
            <a:ext cx="4153004" cy="2729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0E6EFEA-E0F9-C510-B18F-F10FC2FF959A}"/>
              </a:ext>
            </a:extLst>
          </p:cNvPr>
          <p:cNvSpPr txBox="1">
            <a:spLocks/>
          </p:cNvSpPr>
          <p:nvPr/>
        </p:nvSpPr>
        <p:spPr>
          <a:xfrm>
            <a:off x="1169276" y="2283798"/>
            <a:ext cx="5566993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000" b="1" dirty="0">
                <a:latin typeface="Arial"/>
                <a:cs typeface="Arial"/>
              </a:rPr>
              <a:t>Rehydration</a:t>
            </a:r>
            <a:endParaRPr lang="en-GB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Couscous is like tiny pasta made from semolina wheat. At the factory, it's steamed (cooked with hot steam) and then dried, so it cooks quickly at home.</a:t>
            </a:r>
          </a:p>
          <a:p>
            <a:r>
              <a:rPr lang="en-GB" sz="2000" dirty="0">
                <a:latin typeface="Arial"/>
                <a:cs typeface="Arial"/>
              </a:rPr>
              <a:t>When you add hot water, the couscous soaks up the water and becomes soft and fluffy - this is called </a:t>
            </a:r>
            <a:r>
              <a:rPr lang="en-GB" sz="2000" b="1" dirty="0">
                <a:latin typeface="Arial"/>
                <a:cs typeface="Arial"/>
              </a:rPr>
              <a:t>rehydration</a:t>
            </a:r>
            <a:r>
              <a:rPr lang="en-GB" sz="2000" dirty="0">
                <a:latin typeface="Arial"/>
                <a:cs typeface="Arial"/>
              </a:rPr>
              <a:t>.</a:t>
            </a:r>
          </a:p>
          <a:p>
            <a:r>
              <a:rPr lang="en-GB" sz="2000" dirty="0">
                <a:latin typeface="Arial"/>
                <a:cs typeface="Arial"/>
              </a:rPr>
              <a:t>The heat also causes the starch inside to swell up a little, which makes it tender.</a:t>
            </a:r>
          </a:p>
          <a:p>
            <a:r>
              <a:rPr lang="en-GB" sz="2000" dirty="0">
                <a:latin typeface="Arial"/>
                <a:cs typeface="Arial"/>
              </a:rPr>
              <a:t>Covering the bowl keeps in the steam, which helps the couscous cook evenly.</a:t>
            </a:r>
          </a:p>
          <a:p>
            <a:pPr marL="0" indent="0">
              <a:buFont typeface="Arial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Google Shape;1380;p115">
            <a:extLst>
              <a:ext uri="{FF2B5EF4-FFF2-40B4-BE49-F238E27FC236}">
                <a16:creationId xmlns:a16="http://schemas.microsoft.com/office/drawing/2014/main" id="{765143B7-F80B-3A9B-4A6B-CB512C7B887F}"/>
              </a:ext>
            </a:extLst>
          </p:cNvPr>
          <p:cNvSpPr txBox="1">
            <a:spLocks/>
          </p:cNvSpPr>
          <p:nvPr/>
        </p:nvSpPr>
        <p:spPr>
          <a:xfrm>
            <a:off x="879897" y="1822159"/>
            <a:ext cx="11312103" cy="405239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800"/>
              <a:buNone/>
            </a:pPr>
            <a:r>
              <a:rPr lang="en-GB" sz="2000" dirty="0"/>
              <a:t>Based on the following </a:t>
            </a:r>
            <a:r>
              <a:rPr lang="en-GB" sz="2000" b="1" dirty="0"/>
              <a:t>success criteria</a:t>
            </a:r>
            <a:r>
              <a:rPr lang="en-GB" sz="2000" dirty="0"/>
              <a:t>, evaluate how you performed.</a:t>
            </a:r>
          </a:p>
        </p:txBody>
      </p:sp>
      <p:graphicFrame>
        <p:nvGraphicFramePr>
          <p:cNvPr id="5" name="Google Shape;1381;p115">
            <a:extLst>
              <a:ext uri="{FF2B5EF4-FFF2-40B4-BE49-F238E27FC236}">
                <a16:creationId xmlns:a16="http://schemas.microsoft.com/office/drawing/2014/main" id="{99AD58BD-E009-60BB-1CCF-C4F57DED2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410904"/>
              </p:ext>
            </p:extLst>
          </p:nvPr>
        </p:nvGraphicFramePr>
        <p:xfrm>
          <a:off x="457200" y="2455292"/>
          <a:ext cx="10927080" cy="362504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4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Success criteria</a:t>
                      </a:r>
                      <a:endParaRPr sz="2000" b="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00" marR="121900" marT="121900" marB="121900"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performance</a:t>
                      </a:r>
                      <a:endParaRPr sz="2000" b="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00" marR="121900" marT="121900" marB="121900">
                    <a:solidFill>
                      <a:srgbClr val="DAE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Safe use of kettle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Fluffing of couscous</a:t>
                      </a:r>
                      <a:endParaRPr sz="2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Chopping of tomatoes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Deseeding and dicing pepper</a:t>
                      </a:r>
                      <a:endParaRPr sz="2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Dicing cucumber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Slicing apricots and spring onion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Presenting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14F6F-2EE2-A8BD-AAED-6BADDC16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80;p115">
            <a:extLst>
              <a:ext uri="{FF2B5EF4-FFF2-40B4-BE49-F238E27FC236}">
                <a16:creationId xmlns:a16="http://schemas.microsoft.com/office/drawing/2014/main" id="{ACB5F19D-53EF-5860-2DC6-4831BC06C95D}"/>
              </a:ext>
            </a:extLst>
          </p:cNvPr>
          <p:cNvSpPr txBox="1">
            <a:spLocks/>
          </p:cNvSpPr>
          <p:nvPr/>
        </p:nvSpPr>
        <p:spPr>
          <a:xfrm>
            <a:off x="879897" y="1615716"/>
            <a:ext cx="11312103" cy="405239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800"/>
              <a:buNone/>
            </a:pPr>
            <a:r>
              <a:rPr lang="en-GB" sz="2000" dirty="0"/>
              <a:t>Based on the following </a:t>
            </a:r>
            <a:r>
              <a:rPr lang="en-GB" sz="2000" b="1" dirty="0"/>
              <a:t>success criteria</a:t>
            </a:r>
            <a:r>
              <a:rPr lang="en-GB" sz="2000" dirty="0"/>
              <a:t>, evaluate how you performed.</a:t>
            </a:r>
          </a:p>
        </p:txBody>
      </p:sp>
      <p:graphicFrame>
        <p:nvGraphicFramePr>
          <p:cNvPr id="5" name="Google Shape;1381;p115">
            <a:extLst>
              <a:ext uri="{FF2B5EF4-FFF2-40B4-BE49-F238E27FC236}">
                <a16:creationId xmlns:a16="http://schemas.microsoft.com/office/drawing/2014/main" id="{DF1B5A78-E5E4-1A42-6174-1B49467E0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025003"/>
              </p:ext>
            </p:extLst>
          </p:nvPr>
        </p:nvGraphicFramePr>
        <p:xfrm>
          <a:off x="552343" y="2121145"/>
          <a:ext cx="11087314" cy="43323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Success criteria</a:t>
                      </a:r>
                      <a:endParaRPr sz="2000" b="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00" marR="121900" marT="121900" marB="121900"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performance</a:t>
                      </a:r>
                      <a:endParaRPr sz="2000" b="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00" marR="121900" marT="121900" marB="121900">
                    <a:solidFill>
                      <a:srgbClr val="DAE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Safe use of kettle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Safely measured liquid without help.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Fluffing of cous cous</a:t>
                      </a:r>
                      <a:endParaRPr sz="2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Used my fork to break up the lumps of couscous, this worked well.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Chopping of tomatoes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Tomatoes were roughly same size and shape. Need more practise. 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Deseeding and dicing pepper</a:t>
                      </a:r>
                      <a:endParaRPr sz="2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Removed all the seeds and diced evenly.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Dicing cucumber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Diced cucumber quite well, I was pleased.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Slicing apricots and spring onion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Used my claw grip to slice evenly. It might have been easier to use kitchen scissors to snip the spring onion.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 Presenting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Need to spend more time mixing to make sure all ingredients are spread throughout. 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48000" marR="4800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1392DD0-704D-6215-E079-B65826811C8D}"/>
              </a:ext>
            </a:extLst>
          </p:cNvPr>
          <p:cNvSpPr txBox="1"/>
          <p:nvPr/>
        </p:nvSpPr>
        <p:spPr>
          <a:xfrm>
            <a:off x="693253" y="1092659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</p:spTree>
    <p:extLst>
      <p:ext uri="{BB962C8B-B14F-4D97-AF65-F5344CB8AC3E}">
        <p14:creationId xmlns:p14="http://schemas.microsoft.com/office/powerpoint/2010/main" val="74886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59741-F5F5-C513-D730-00FC1225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E8A22B-0FA3-4328-BDA3-7D5B25A92F9D}"/>
              </a:ext>
            </a:extLst>
          </p:cNvPr>
          <p:cNvSpPr txBox="1"/>
          <p:nvPr/>
        </p:nvSpPr>
        <p:spPr>
          <a:xfrm>
            <a:off x="703462" y="1078810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48FB46-7038-9819-4C8F-D4F5A2F62D36}"/>
              </a:ext>
            </a:extLst>
          </p:cNvPr>
          <p:cNvSpPr txBox="1"/>
          <p:nvPr/>
        </p:nvSpPr>
        <p:spPr>
          <a:xfrm>
            <a:off x="903515" y="2079171"/>
            <a:ext cx="68797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Why not continue the learning and explore the topic of vegetables with your pupils?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Check out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our presentation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get you started!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If you would like to challenge your pupils to make a similar recipe but using rice and demonstrating safe use of the hob and temperature control, why not task them to make 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savoury rice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 There is 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lesson plan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support in the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Food – a fact of life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D0A57A-2625-DFB8-A111-5C1E2527C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85" y="2387918"/>
            <a:ext cx="38290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12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Vegetable cous </a:t>
            </a:r>
            <a:r>
              <a:rPr lang="en-GB" sz="4400" dirty="0" err="1">
                <a:latin typeface="Arial"/>
                <a:cs typeface="Arial"/>
              </a:rPr>
              <a:t>cous</a:t>
            </a:r>
            <a:r>
              <a:rPr lang="en-GB" sz="4400" dirty="0">
                <a:latin typeface="Arial"/>
                <a:cs typeface="Arial"/>
              </a:rPr>
              <a:t> salad  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owl of food with a fork and napkin&#10;&#10;AI-generated content may be incorrect.">
            <a:extLst>
              <a:ext uri="{FF2B5EF4-FFF2-40B4-BE49-F238E27FC236}">
                <a16:creationId xmlns:a16="http://schemas.microsoft.com/office/drawing/2014/main" id="{10126DDB-1214-BBD0-D515-AF3075181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43" y="1956455"/>
            <a:ext cx="3870900" cy="30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5" name="Picture 4" descr="A bowl of food with fork and knife&#10;&#10;AI-generated content may be incorrect.">
            <a:extLst>
              <a:ext uri="{FF2B5EF4-FFF2-40B4-BE49-F238E27FC236}">
                <a16:creationId xmlns:a16="http://schemas.microsoft.com/office/drawing/2014/main" id="{B9DEBBA6-2B0A-96F0-E803-F493163EF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0" t="22144" r="13885" b="8697"/>
          <a:stretch/>
        </p:blipFill>
        <p:spPr bwMode="auto">
          <a:xfrm>
            <a:off x="7398526" y="2472162"/>
            <a:ext cx="4153004" cy="2729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D3677-EB7B-6697-08A9-B0F9C05602B5}"/>
              </a:ext>
            </a:extLst>
          </p:cNvPr>
          <p:cNvSpPr txBox="1"/>
          <p:nvPr/>
        </p:nvSpPr>
        <p:spPr>
          <a:xfrm>
            <a:off x="8882743" y="5294202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1</a:t>
            </a:r>
          </a:p>
        </p:txBody>
      </p:sp>
      <p:pic>
        <p:nvPicPr>
          <p:cNvPr id="7" name="Picture 6" descr="A close-up of a label&#10;&#10;AI-generated content may be incorrect.">
            <a:extLst>
              <a:ext uri="{FF2B5EF4-FFF2-40B4-BE49-F238E27FC236}">
                <a16:creationId xmlns:a16="http://schemas.microsoft.com/office/drawing/2014/main" id="{8EF4B08D-5B61-43B4-A5BC-9BAC8DA9B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2" y="2610123"/>
            <a:ext cx="4837176" cy="25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62848-4BA8-7390-4657-99AD6D64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74" y="2124309"/>
            <a:ext cx="5637389" cy="39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320956-2A8F-0923-78D2-5A3021B561EE}"/>
              </a:ext>
            </a:extLst>
          </p:cNvPr>
          <p:cNvSpPr txBox="1"/>
          <p:nvPr/>
        </p:nvSpPr>
        <p:spPr>
          <a:xfrm>
            <a:off x="7102548" y="2283798"/>
            <a:ext cx="4019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two sections of the Eatwell Guice should we base most of our meals on?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 portions of fish should we eat per week?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section would we find beans?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section provides us with calcium?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may drinks should we have per day?</a:t>
            </a:r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7AC5-746A-019E-1D31-C10CB839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9EC9-9617-5E2B-4993-77B920068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316" y="1137546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C741D-9D19-F61D-0CC1-677AF245E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25" y="1676930"/>
            <a:ext cx="5459139" cy="386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A847B-0962-358E-9F68-78F0EBD5AB83}"/>
              </a:ext>
            </a:extLst>
          </p:cNvPr>
          <p:cNvSpPr txBox="1"/>
          <p:nvPr/>
        </p:nvSpPr>
        <p:spPr>
          <a:xfrm>
            <a:off x="6383864" y="1676930"/>
            <a:ext cx="5056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two sections of the Eatwell Guide should we base most of our meals on?</a:t>
            </a:r>
          </a:p>
          <a:p>
            <a:pPr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and Veg, Potatoes, bread, rice, pasta and other starchy veg. </a:t>
            </a:r>
          </a:p>
          <a:p>
            <a:pPr marL="354013" indent="-354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 How many portions of fish should we eat per week? 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Two, of one which should be oily.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 Which section would we find beans?</a:t>
            </a:r>
          </a:p>
          <a:p>
            <a:pPr marL="354013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Beans, pulses, fish, eggs, meat and other proteins.</a:t>
            </a:r>
            <a:endParaRPr lang="en-US" sz="2000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Which section provides us with calcium? 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Dairy and alternatives</a:t>
            </a:r>
          </a:p>
          <a:p>
            <a:pPr marL="354013" indent="-354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How may drinks should we have per day? 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6-8 per day</a:t>
            </a:r>
          </a:p>
        </p:txBody>
      </p:sp>
    </p:spTree>
    <p:extLst>
      <p:ext uri="{BB962C8B-B14F-4D97-AF65-F5344CB8AC3E}">
        <p14:creationId xmlns:p14="http://schemas.microsoft.com/office/powerpoint/2010/main" val="18812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63384" y="2275769"/>
            <a:ext cx="659896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1)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822694" y="2432510"/>
            <a:ext cx="3325086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75ml boiling water</a:t>
            </a:r>
          </a:p>
          <a:p>
            <a:r>
              <a:rPr lang="en-GB" sz="2000" dirty="0"/>
              <a:t>½ reduced-salt vegetable stock cube</a:t>
            </a:r>
          </a:p>
          <a:p>
            <a:r>
              <a:rPr lang="en-GB" sz="2000" dirty="0"/>
              <a:t>70g wholemeal couscous  </a:t>
            </a:r>
          </a:p>
          <a:p>
            <a:r>
              <a:rPr lang="en-GB" sz="2000" dirty="0"/>
              <a:t>1 tomato</a:t>
            </a:r>
          </a:p>
          <a:p>
            <a:r>
              <a:rPr lang="en-GB" sz="2000" dirty="0"/>
              <a:t>1 spring onion</a:t>
            </a:r>
          </a:p>
          <a:p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8" y="4926003"/>
            <a:ext cx="2540403" cy="126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4830084" y="5501219"/>
            <a:ext cx="402653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7A4263-F08D-20DA-0B54-71EBA847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23E97D2-05F4-A110-EC89-C77ECC8D36B8}"/>
              </a:ext>
            </a:extLst>
          </p:cNvPr>
          <p:cNvSpPr txBox="1">
            <a:spLocks/>
          </p:cNvSpPr>
          <p:nvPr/>
        </p:nvSpPr>
        <p:spPr>
          <a:xfrm>
            <a:off x="8155170" y="2395595"/>
            <a:ext cx="3325086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¼ cucumber</a:t>
            </a:r>
          </a:p>
          <a:p>
            <a:r>
              <a:rPr lang="en-GB" sz="2000" dirty="0"/>
              <a:t>¼ pepper</a:t>
            </a:r>
          </a:p>
          <a:p>
            <a:r>
              <a:rPr lang="en-GB" sz="2000" dirty="0"/>
              <a:t>2 dried apricots</a:t>
            </a:r>
          </a:p>
          <a:p>
            <a:r>
              <a:rPr lang="en-GB" sz="2000" dirty="0"/>
              <a:t>1 x 15ml spoon parsley</a:t>
            </a:r>
          </a:p>
          <a:p>
            <a:r>
              <a:rPr lang="en-GB" sz="2000" dirty="0"/>
              <a:t>1 x 15ml spoon low fat dressing</a:t>
            </a:r>
          </a:p>
          <a:p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tray with various food items&#10;&#10;AI-generated content may be incorrect.">
            <a:extLst>
              <a:ext uri="{FF2B5EF4-FFF2-40B4-BE49-F238E27FC236}">
                <a16:creationId xmlns:a16="http://schemas.microsoft.com/office/drawing/2014/main" id="{B41B6722-C7B5-BA53-C10D-65B04F7B6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45" y="2283797"/>
            <a:ext cx="3097639" cy="39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283798"/>
            <a:ext cx="479327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332637" y="2519478"/>
            <a:ext cx="4320000" cy="3410810"/>
          </a:xfrm>
        </p:spPr>
        <p:txBody>
          <a:bodyPr>
            <a:noAutofit/>
          </a:bodyPr>
          <a:lstStyle/>
          <a:p>
            <a:r>
              <a:rPr lang="en-US" sz="2000" dirty="0"/>
              <a:t>Weighing scales </a:t>
            </a:r>
            <a:endParaRPr lang="en-GB" sz="2000" b="1" dirty="0"/>
          </a:p>
          <a:p>
            <a:r>
              <a:rPr lang="en-US" sz="2000" dirty="0"/>
              <a:t>Kettle</a:t>
            </a:r>
            <a:endParaRPr lang="en-GB" sz="2000" b="1" dirty="0"/>
          </a:p>
          <a:p>
            <a:r>
              <a:rPr lang="en-US" sz="2000" dirty="0"/>
              <a:t>Measuring jug</a:t>
            </a:r>
            <a:endParaRPr lang="en-GB" sz="2000" b="1" dirty="0"/>
          </a:p>
          <a:p>
            <a:r>
              <a:rPr lang="en-US" sz="2000" dirty="0"/>
              <a:t>Fork</a:t>
            </a:r>
            <a:endParaRPr lang="en-GB" sz="2000" b="1" dirty="0"/>
          </a:p>
          <a:p>
            <a:r>
              <a:rPr lang="en-US" sz="2000" dirty="0"/>
              <a:t>Large bowl</a:t>
            </a:r>
            <a:endParaRPr lang="en-GB" sz="2000" b="1" dirty="0"/>
          </a:p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Mixing spoon</a:t>
            </a:r>
            <a:endParaRPr lang="en-GB" sz="2000" b="1" dirty="0"/>
          </a:p>
          <a:p>
            <a:r>
              <a:rPr lang="en-US" sz="2000" dirty="0"/>
              <a:t>Measuring spoons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649FFFB-C9FE-4BF2-0267-D9FBAAC8DD24}"/>
              </a:ext>
            </a:extLst>
          </p:cNvPr>
          <p:cNvSpPr txBox="1">
            <a:spLocks/>
          </p:cNvSpPr>
          <p:nvPr/>
        </p:nvSpPr>
        <p:spPr>
          <a:xfrm>
            <a:off x="8690339" y="2519478"/>
            <a:ext cx="4320000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 descr="A kitchen scale and utensils&#10;&#10;AI-generated content may be incorrect.">
            <a:extLst>
              <a:ext uri="{FF2B5EF4-FFF2-40B4-BE49-F238E27FC236}">
                <a16:creationId xmlns:a16="http://schemas.microsoft.com/office/drawing/2014/main" id="{D6663AE5-DF8C-AC5F-0156-1E04487C2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363" y="2283798"/>
            <a:ext cx="3268298" cy="38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8269" y="1717588"/>
            <a:ext cx="4684227" cy="455181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730765" y="1990922"/>
            <a:ext cx="276559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Measure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Cut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Mix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Stir</a:t>
            </a: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7" y="1817652"/>
            <a:ext cx="903777" cy="903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995829" y="2096820"/>
            <a:ext cx="400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measure liquids</a:t>
            </a:r>
          </a:p>
        </p:txBody>
      </p:sp>
      <p:pic>
        <p:nvPicPr>
          <p:cNvPr id="2" name="Online Media 1" title="Measuring Liquids">
            <a:hlinkClick r:id="" action="ppaction://media"/>
            <a:extLst>
              <a:ext uri="{FF2B5EF4-FFF2-40B4-BE49-F238E27FC236}">
                <a16:creationId xmlns:a16="http://schemas.microsoft.com/office/drawing/2014/main" id="{095B6D35-BD66-9A34-9478-0EC4006E9E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08147" y="2873437"/>
            <a:ext cx="3803990" cy="21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842340" y="787746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B927E3C-78AB-FDEC-C1B7-C65A78992698}"/>
              </a:ext>
            </a:extLst>
          </p:cNvPr>
          <p:cNvSpPr txBox="1"/>
          <p:nvPr/>
        </p:nvSpPr>
        <p:spPr>
          <a:xfrm>
            <a:off x="656177" y="1638300"/>
            <a:ext cx="7613649" cy="3581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228600">
              <a:buFont typeface="+mj-lt"/>
              <a:buAutoNum type="arabicPeriod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Make up the stock by dissolving the stock cube in the boiling water in the jug.</a:t>
            </a:r>
          </a:p>
          <a:p>
            <a:pPr marL="457200" indent="-228600">
              <a:buFont typeface="+mj-lt"/>
              <a:buAutoNum type="arabicPeriod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Place the couscous in a large bowl and pour over the stock. Cover and leave for 2-3 minutes. </a:t>
            </a:r>
          </a:p>
          <a:p>
            <a:pPr marL="457200" indent="-228600">
              <a:buFont typeface="+mj-lt"/>
              <a:buAutoNum type="arabicPeriod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Fluff with a fork and leave to stand for a further 5 minutes.</a:t>
            </a:r>
          </a:p>
          <a:p>
            <a:pPr marL="457200" indent="-228600">
              <a:buFont typeface="+mj-lt"/>
              <a:buAutoNum type="arabicPeriod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Prepare the salad ingredients: 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chop the tomato; 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deseed and dice the pepper; 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dice the cucumber; 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slice the apricots;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slice the spring onion into rings;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chop the parsley. </a:t>
            </a:r>
          </a:p>
          <a:p>
            <a:pPr marL="457200" indent="-228600">
              <a:buAutoNum type="arabicPeriod" startAt="6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Add all the vegetables to the couscous and stir.</a:t>
            </a:r>
            <a:endParaRPr lang="en-GB" sz="20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7200" indent="-228600">
              <a:buAutoNum type="arabicPeriod" startAt="6"/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Stir in the dressing.</a:t>
            </a:r>
          </a:p>
        </p:txBody>
      </p:sp>
      <p:pic>
        <p:nvPicPr>
          <p:cNvPr id="6" name="Picture 5" descr="A bowl of food with a fork and napkin&#10;&#10;AI-generated content may be incorrect.">
            <a:extLst>
              <a:ext uri="{FF2B5EF4-FFF2-40B4-BE49-F238E27FC236}">
                <a16:creationId xmlns:a16="http://schemas.microsoft.com/office/drawing/2014/main" id="{B23D53AC-21D4-C0B2-C9AD-ECA986A6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58" y="2426013"/>
            <a:ext cx="3870900" cy="30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301464"/>
            <a:ext cx="8559650" cy="175890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6" y="2470967"/>
            <a:ext cx="841395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Vary your protein: Try adding chickpeas, chopped cooked chicken, or tuna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Use leftover sweetcorn, peas, olives, mushrooms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Why not try dried cranberries or raisins? </a:t>
            </a:r>
          </a:p>
        </p:txBody>
      </p:sp>
      <p:pic>
        <p:nvPicPr>
          <p:cNvPr id="7" name="Picture 6" descr="A can of tuna with a lid open&#10;&#10;AI-generated content may be incorrect.">
            <a:extLst>
              <a:ext uri="{FF2B5EF4-FFF2-40B4-BE49-F238E27FC236}">
                <a16:creationId xmlns:a16="http://schemas.microsoft.com/office/drawing/2014/main" id="{CCAFA113-B8A9-88E3-0C3A-09EB372F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60" y="4229874"/>
            <a:ext cx="2571700" cy="2354589"/>
          </a:xfrm>
          <a:prstGeom prst="rect">
            <a:avLst/>
          </a:prstGeom>
        </p:spPr>
      </p:pic>
      <p:pic>
        <p:nvPicPr>
          <p:cNvPr id="9" name="Picture 8" descr="A pile of cranberries&#10;&#10;AI-generated content may be incorrect.">
            <a:extLst>
              <a:ext uri="{FF2B5EF4-FFF2-40B4-BE49-F238E27FC236}">
                <a16:creationId xmlns:a16="http://schemas.microsoft.com/office/drawing/2014/main" id="{C7FC793D-B3D8-FA4E-B2FC-A76FF0D33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547" y="4298387"/>
            <a:ext cx="3653790" cy="20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7298</TotalTime>
  <Words>814</Words>
  <Application>Microsoft Office PowerPoint</Application>
  <PresentationFormat>Widescreen</PresentationFormat>
  <Paragraphs>116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Arial</vt:lpstr>
      <vt:lpstr>Calibri</vt:lpstr>
      <vt:lpstr>Lexend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Vegetable couscous salad</vt:lpstr>
      <vt:lpstr>Nutritional analysis</vt:lpstr>
      <vt:lpstr>Starter activity</vt:lpstr>
      <vt:lpstr>Example responses</vt:lpstr>
      <vt:lpstr>Ingredients (serves 1)</vt:lpstr>
      <vt:lpstr>Equipment</vt:lpstr>
      <vt:lpstr>PowerPoint Presentation</vt:lpstr>
      <vt:lpstr>PowerPoint Presentation</vt:lpstr>
      <vt:lpstr>Top tips</vt:lpstr>
      <vt:lpstr>Food science  </vt:lpstr>
      <vt:lpstr>PowerPoint Presentation</vt:lpstr>
      <vt:lpstr>PowerPoint Presentation</vt:lpstr>
      <vt:lpstr>PowerPoint Presentation</vt:lpstr>
      <vt:lpstr>Vegetable cous cous salad  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17</cp:revision>
  <dcterms:created xsi:type="dcterms:W3CDTF">2018-10-10T09:22:08Z</dcterms:created>
  <dcterms:modified xsi:type="dcterms:W3CDTF">2025-08-26T10:42:43Z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