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37"/>
  </p:notesMasterIdLst>
  <p:sldIdLst>
    <p:sldId id="256" r:id="rId9"/>
    <p:sldId id="264" r:id="rId10"/>
    <p:sldId id="265" r:id="rId11"/>
    <p:sldId id="304" r:id="rId12"/>
    <p:sldId id="288" r:id="rId13"/>
    <p:sldId id="276" r:id="rId14"/>
    <p:sldId id="289" r:id="rId15"/>
    <p:sldId id="290" r:id="rId16"/>
    <p:sldId id="291" r:id="rId17"/>
    <p:sldId id="298" r:id="rId18"/>
    <p:sldId id="299" r:id="rId19"/>
    <p:sldId id="292" r:id="rId20"/>
    <p:sldId id="294" r:id="rId21"/>
    <p:sldId id="297" r:id="rId22"/>
    <p:sldId id="274" r:id="rId23"/>
    <p:sldId id="277" r:id="rId24"/>
    <p:sldId id="278" r:id="rId25"/>
    <p:sldId id="279" r:id="rId26"/>
    <p:sldId id="280" r:id="rId27"/>
    <p:sldId id="281" r:id="rId28"/>
    <p:sldId id="303" r:id="rId29"/>
    <p:sldId id="306" r:id="rId30"/>
    <p:sldId id="301" r:id="rId31"/>
    <p:sldId id="305" r:id="rId32"/>
    <p:sldId id="300" r:id="rId33"/>
    <p:sldId id="302" r:id="rId34"/>
    <p:sldId id="287"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Elms" initials="JE" lastIdx="1" clrIdx="0">
    <p:extLst>
      <p:ext uri="{19B8F6BF-5375-455C-9EA6-DF929625EA0E}">
        <p15:presenceInfo xmlns:p15="http://schemas.microsoft.com/office/powerpoint/2012/main" userId="37f64f16dbf0562b" providerId="Windows Live"/>
      </p:ext>
    </p:extLst>
  </p:cmAuthor>
  <p:cmAuthor id="2" name="Frances Meek" initials="FM" lastIdx="1" clrIdx="1">
    <p:extLst>
      <p:ext uri="{19B8F6BF-5375-455C-9EA6-DF929625EA0E}">
        <p15:presenceInfo xmlns:p15="http://schemas.microsoft.com/office/powerpoint/2012/main" userId="Frances Meek" providerId="None"/>
      </p:ext>
    </p:extLst>
  </p:cmAuthor>
  <p:cmAuthor id="3" name="Frances Meek" initials="FM [2]" lastIdx="1" clrIdx="2">
    <p:extLst>
      <p:ext uri="{19B8F6BF-5375-455C-9EA6-DF929625EA0E}">
        <p15:presenceInfo xmlns:p15="http://schemas.microsoft.com/office/powerpoint/2012/main" userId="S::F.Meek@nutrition.org.uk::f3af35cc-3229-46e1-af36-3525661cfbd3" providerId="AD"/>
      </p:ext>
    </p:extLst>
  </p:cmAuthor>
  <p:cmAuthor id="4" name="Sophie Yelland" initials="SY" lastIdx="1" clrIdx="3">
    <p:extLst>
      <p:ext uri="{19B8F6BF-5375-455C-9EA6-DF929625EA0E}">
        <p15:presenceInfo xmlns:p15="http://schemas.microsoft.com/office/powerpoint/2012/main" userId="S::s.yelland@nutrition.org.uk::0fa1eb64-e4b1-4877-9975-4f19287db0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9F85B7-F7A3-4D94-8F43-F593B7AC49D3}" v="2" dt="2021-11-05T11:10:26.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1" autoAdjust="0"/>
    <p:restoredTop sz="96357" autoAdjust="0"/>
  </p:normalViewPr>
  <p:slideViewPr>
    <p:cSldViewPr snapToGrid="0" snapToObjects="1">
      <p:cViewPr varScale="1">
        <p:scale>
          <a:sx n="67" d="100"/>
          <a:sy n="67" d="100"/>
        </p:scale>
        <p:origin x="41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Yelland" userId="S::s.yelland@nutrition.org.uk::0fa1eb64-e4b1-4877-9975-4f19287db0cb" providerId="AD" clId="Web-{4C6C7DDE-73B7-4182-B4E3-AA21A68DE620}"/>
    <pc:docChg chg="modSld">
      <pc:chgData name="Sophie Yelland" userId="S::s.yelland@nutrition.org.uk::0fa1eb64-e4b1-4877-9975-4f19287db0cb" providerId="AD" clId="Web-{4C6C7DDE-73B7-4182-B4E3-AA21A68DE620}" dt="2021-11-01T15:38:05.322" v="83" actId="1076"/>
      <pc:docMkLst>
        <pc:docMk/>
      </pc:docMkLst>
      <pc:sldChg chg="addSp delSp modSp">
        <pc:chgData name="Sophie Yelland" userId="S::s.yelland@nutrition.org.uk::0fa1eb64-e4b1-4877-9975-4f19287db0cb" providerId="AD" clId="Web-{4C6C7DDE-73B7-4182-B4E3-AA21A68DE620}" dt="2021-11-01T15:30:58.187" v="11" actId="1076"/>
        <pc:sldMkLst>
          <pc:docMk/>
          <pc:sldMk cId="1198450646" sldId="264"/>
        </pc:sldMkLst>
        <pc:picChg chg="add del mod">
          <ac:chgData name="Sophie Yelland" userId="S::s.yelland@nutrition.org.uk::0fa1eb64-e4b1-4877-9975-4f19287db0cb" providerId="AD" clId="Web-{4C6C7DDE-73B7-4182-B4E3-AA21A68DE620}" dt="2021-11-01T15:30:28.951" v="5"/>
          <ac:picMkLst>
            <pc:docMk/>
            <pc:sldMk cId="1198450646" sldId="264"/>
            <ac:picMk id="2" creationId="{5BD12637-C1C9-42A5-9DA9-016617AEC61B}"/>
          </ac:picMkLst>
        </pc:picChg>
        <pc:picChg chg="add mod">
          <ac:chgData name="Sophie Yelland" userId="S::s.yelland@nutrition.org.uk::0fa1eb64-e4b1-4877-9975-4f19287db0cb" providerId="AD" clId="Web-{4C6C7DDE-73B7-4182-B4E3-AA21A68DE620}" dt="2021-11-01T15:30:58.187" v="11" actId="1076"/>
          <ac:picMkLst>
            <pc:docMk/>
            <pc:sldMk cId="1198450646" sldId="264"/>
            <ac:picMk id="4" creationId="{882F3014-FC6F-42EA-AA07-9519DADA3FF5}"/>
          </ac:picMkLst>
        </pc:picChg>
        <pc:picChg chg="del">
          <ac:chgData name="Sophie Yelland" userId="S::s.yelland@nutrition.org.uk::0fa1eb64-e4b1-4877-9975-4f19287db0cb" providerId="AD" clId="Web-{4C6C7DDE-73B7-4182-B4E3-AA21A68DE620}" dt="2021-11-01T15:30:48.186" v="7"/>
          <ac:picMkLst>
            <pc:docMk/>
            <pc:sldMk cId="1198450646" sldId="264"/>
            <ac:picMk id="1026" creationId="{BA76C9A3-1891-48B1-A0A7-1AFB7157CEE8}"/>
          </ac:picMkLst>
        </pc:picChg>
      </pc:sldChg>
      <pc:sldChg chg="addSp delSp modSp">
        <pc:chgData name="Sophie Yelland" userId="S::s.yelland@nutrition.org.uk::0fa1eb64-e4b1-4877-9975-4f19287db0cb" providerId="AD" clId="Web-{4C6C7DDE-73B7-4182-B4E3-AA21A68DE620}" dt="2021-11-01T15:31:14.249" v="16" actId="1076"/>
        <pc:sldMkLst>
          <pc:docMk/>
          <pc:sldMk cId="2042842101" sldId="265"/>
        </pc:sldMkLst>
        <pc:picChg chg="add mod">
          <ac:chgData name="Sophie Yelland" userId="S::s.yelland@nutrition.org.uk::0fa1eb64-e4b1-4877-9975-4f19287db0cb" providerId="AD" clId="Web-{4C6C7DDE-73B7-4182-B4E3-AA21A68DE620}" dt="2021-11-01T15:31:14.249" v="16" actId="1076"/>
          <ac:picMkLst>
            <pc:docMk/>
            <pc:sldMk cId="2042842101" sldId="265"/>
            <ac:picMk id="4" creationId="{447280D6-1062-4C90-97B9-704D85D6D47E}"/>
          </ac:picMkLst>
        </pc:picChg>
        <pc:picChg chg="del">
          <ac:chgData name="Sophie Yelland" userId="S::s.yelland@nutrition.org.uk::0fa1eb64-e4b1-4877-9975-4f19287db0cb" providerId="AD" clId="Web-{4C6C7DDE-73B7-4182-B4E3-AA21A68DE620}" dt="2021-11-01T15:31:08.343" v="13"/>
          <ac:picMkLst>
            <pc:docMk/>
            <pc:sldMk cId="2042842101" sldId="265"/>
            <ac:picMk id="7" creationId="{C3D1DB46-1B3C-4F62-A745-8EA1CD57DE2F}"/>
          </ac:picMkLst>
        </pc:picChg>
      </pc:sldChg>
      <pc:sldChg chg="addSp delSp modSp">
        <pc:chgData name="Sophie Yelland" userId="S::s.yelland@nutrition.org.uk::0fa1eb64-e4b1-4877-9975-4f19287db0cb" providerId="AD" clId="Web-{4C6C7DDE-73B7-4182-B4E3-AA21A68DE620}" dt="2021-11-01T15:32:34.439" v="40"/>
        <pc:sldMkLst>
          <pc:docMk/>
          <pc:sldMk cId="3394970572" sldId="276"/>
        </pc:sldMkLst>
        <pc:picChg chg="add del mod">
          <ac:chgData name="Sophie Yelland" userId="S::s.yelland@nutrition.org.uk::0fa1eb64-e4b1-4877-9975-4f19287db0cb" providerId="AD" clId="Web-{4C6C7DDE-73B7-4182-B4E3-AA21A68DE620}" dt="2021-11-01T15:32:34.439" v="40"/>
          <ac:picMkLst>
            <pc:docMk/>
            <pc:sldMk cId="3394970572" sldId="276"/>
            <ac:picMk id="3" creationId="{386B2D0E-590F-4914-B76D-870BDA2E0755}"/>
          </ac:picMkLst>
        </pc:picChg>
        <pc:picChg chg="add mod">
          <ac:chgData name="Sophie Yelland" userId="S::s.yelland@nutrition.org.uk::0fa1eb64-e4b1-4877-9975-4f19287db0cb" providerId="AD" clId="Web-{4C6C7DDE-73B7-4182-B4E3-AA21A68DE620}" dt="2021-11-01T15:32:29.767" v="39" actId="1076"/>
          <ac:picMkLst>
            <pc:docMk/>
            <pc:sldMk cId="3394970572" sldId="276"/>
            <ac:picMk id="4" creationId="{16BC3812-6C74-49AC-B809-CE6552F7111E}"/>
          </ac:picMkLst>
        </pc:picChg>
        <pc:picChg chg="add mod">
          <ac:chgData name="Sophie Yelland" userId="S::s.yelland@nutrition.org.uk::0fa1eb64-e4b1-4877-9975-4f19287db0cb" providerId="AD" clId="Web-{4C6C7DDE-73B7-4182-B4E3-AA21A68DE620}" dt="2021-11-01T15:32:17.610" v="34" actId="1076"/>
          <ac:picMkLst>
            <pc:docMk/>
            <pc:sldMk cId="3394970572" sldId="276"/>
            <ac:picMk id="5" creationId="{8AF61595-565D-4B28-BE7A-088C8948FA0A}"/>
          </ac:picMkLst>
        </pc:picChg>
        <pc:picChg chg="add mod">
          <ac:chgData name="Sophie Yelland" userId="S::s.yelland@nutrition.org.uk::0fa1eb64-e4b1-4877-9975-4f19287db0cb" providerId="AD" clId="Web-{4C6C7DDE-73B7-4182-B4E3-AA21A68DE620}" dt="2021-11-01T15:32:10.110" v="31" actId="1076"/>
          <ac:picMkLst>
            <pc:docMk/>
            <pc:sldMk cId="3394970572" sldId="276"/>
            <ac:picMk id="6" creationId="{195D8C76-D335-423C-9DFD-BA118F958D27}"/>
          </ac:picMkLst>
        </pc:picChg>
        <pc:picChg chg="add mod">
          <ac:chgData name="Sophie Yelland" userId="S::s.yelland@nutrition.org.uk::0fa1eb64-e4b1-4877-9975-4f19287db0cb" providerId="AD" clId="Web-{4C6C7DDE-73B7-4182-B4E3-AA21A68DE620}" dt="2021-11-01T15:31:58.172" v="27" actId="1076"/>
          <ac:picMkLst>
            <pc:docMk/>
            <pc:sldMk cId="3394970572" sldId="276"/>
            <ac:picMk id="7" creationId="{892B7B61-EF46-47D1-9E24-CAC26E3267EC}"/>
          </ac:picMkLst>
        </pc:picChg>
        <pc:picChg chg="del">
          <ac:chgData name="Sophie Yelland" userId="S::s.yelland@nutrition.org.uk::0fa1eb64-e4b1-4877-9975-4f19287db0cb" providerId="AD" clId="Web-{4C6C7DDE-73B7-4182-B4E3-AA21A68DE620}" dt="2021-11-01T15:32:21.485" v="36"/>
          <ac:picMkLst>
            <pc:docMk/>
            <pc:sldMk cId="3394970572" sldId="276"/>
            <ac:picMk id="10" creationId="{574CA2F8-0D4F-44E7-9738-70DBF90208F6}"/>
          </ac:picMkLst>
        </pc:picChg>
        <pc:picChg chg="del">
          <ac:chgData name="Sophie Yelland" userId="S::s.yelland@nutrition.org.uk::0fa1eb64-e4b1-4877-9975-4f19287db0cb" providerId="AD" clId="Web-{4C6C7DDE-73B7-4182-B4E3-AA21A68DE620}" dt="2021-11-01T15:32:13.251" v="33"/>
          <ac:picMkLst>
            <pc:docMk/>
            <pc:sldMk cId="3394970572" sldId="276"/>
            <ac:picMk id="17" creationId="{E33378EC-3132-418D-825E-8D79916A8A46}"/>
          </ac:picMkLst>
        </pc:picChg>
        <pc:picChg chg="del">
          <ac:chgData name="Sophie Yelland" userId="S::s.yelland@nutrition.org.uk::0fa1eb64-e4b1-4877-9975-4f19287db0cb" providerId="AD" clId="Web-{4C6C7DDE-73B7-4182-B4E3-AA21A68DE620}" dt="2021-11-01T15:32:03.532" v="30"/>
          <ac:picMkLst>
            <pc:docMk/>
            <pc:sldMk cId="3394970572" sldId="276"/>
            <ac:picMk id="22" creationId="{889851C8-BF9E-4A73-BB4D-D2604C3724E5}"/>
          </ac:picMkLst>
        </pc:picChg>
        <pc:picChg chg="del">
          <ac:chgData name="Sophie Yelland" userId="S::s.yelland@nutrition.org.uk::0fa1eb64-e4b1-4877-9975-4f19287db0cb" providerId="AD" clId="Web-{4C6C7DDE-73B7-4182-B4E3-AA21A68DE620}" dt="2021-11-01T15:31:54.188" v="26"/>
          <ac:picMkLst>
            <pc:docMk/>
            <pc:sldMk cId="3394970572" sldId="276"/>
            <ac:picMk id="1026" creationId="{9C0DE4FA-9DA6-4F10-9520-71EAA3864B9F}"/>
          </ac:picMkLst>
        </pc:picChg>
      </pc:sldChg>
      <pc:sldChg chg="addSp delSp modSp">
        <pc:chgData name="Sophie Yelland" userId="S::s.yelland@nutrition.org.uk::0fa1eb64-e4b1-4877-9975-4f19287db0cb" providerId="AD" clId="Web-{4C6C7DDE-73B7-4182-B4E3-AA21A68DE620}" dt="2021-11-01T15:38:00.618" v="82" actId="1076"/>
        <pc:sldMkLst>
          <pc:docMk/>
          <pc:sldMk cId="3248951584" sldId="278"/>
        </pc:sldMkLst>
        <pc:picChg chg="add mod">
          <ac:chgData name="Sophie Yelland" userId="S::s.yelland@nutrition.org.uk::0fa1eb64-e4b1-4877-9975-4f19287db0cb" providerId="AD" clId="Web-{4C6C7DDE-73B7-4182-B4E3-AA21A68DE620}" dt="2021-11-01T15:38:00.618" v="82" actId="1076"/>
          <ac:picMkLst>
            <pc:docMk/>
            <pc:sldMk cId="3248951584" sldId="278"/>
            <ac:picMk id="4" creationId="{6CA3BAA9-5D52-43B8-8203-925544AF021D}"/>
          </ac:picMkLst>
        </pc:picChg>
        <pc:picChg chg="del">
          <ac:chgData name="Sophie Yelland" userId="S::s.yelland@nutrition.org.uk::0fa1eb64-e4b1-4877-9975-4f19287db0cb" providerId="AD" clId="Web-{4C6C7DDE-73B7-4182-B4E3-AA21A68DE620}" dt="2021-11-01T15:37:52.587" v="80"/>
          <ac:picMkLst>
            <pc:docMk/>
            <pc:sldMk cId="3248951584" sldId="278"/>
            <ac:picMk id="1026" creationId="{BA76C9A3-1891-48B1-A0A7-1AFB7157CEE8}"/>
          </ac:picMkLst>
        </pc:picChg>
      </pc:sldChg>
      <pc:sldChg chg="addSp delSp modSp">
        <pc:chgData name="Sophie Yelland" userId="S::s.yelland@nutrition.org.uk::0fa1eb64-e4b1-4877-9975-4f19287db0cb" providerId="AD" clId="Web-{4C6C7DDE-73B7-4182-B4E3-AA21A68DE620}" dt="2021-11-01T15:32:46.533" v="45" actId="1076"/>
        <pc:sldMkLst>
          <pc:docMk/>
          <pc:sldMk cId="3179033209" sldId="289"/>
        </pc:sldMkLst>
        <pc:spChg chg="mod">
          <ac:chgData name="Sophie Yelland" userId="S::s.yelland@nutrition.org.uk::0fa1eb64-e4b1-4877-9975-4f19287db0cb" providerId="AD" clId="Web-{4C6C7DDE-73B7-4182-B4E3-AA21A68DE620}" dt="2021-11-01T15:04:10.587" v="3" actId="20577"/>
          <ac:spMkLst>
            <pc:docMk/>
            <pc:sldMk cId="3179033209" sldId="289"/>
            <ac:spMk id="7" creationId="{686C06B4-E565-4A57-A732-752AB62039AA}"/>
          </ac:spMkLst>
        </pc:spChg>
        <pc:picChg chg="add mod">
          <ac:chgData name="Sophie Yelland" userId="S::s.yelland@nutrition.org.uk::0fa1eb64-e4b1-4877-9975-4f19287db0cb" providerId="AD" clId="Web-{4C6C7DDE-73B7-4182-B4E3-AA21A68DE620}" dt="2021-11-01T15:32:46.533" v="45" actId="1076"/>
          <ac:picMkLst>
            <pc:docMk/>
            <pc:sldMk cId="3179033209" sldId="289"/>
            <ac:picMk id="4" creationId="{CD771A0E-D422-4822-8329-A5C280273E93}"/>
          </ac:picMkLst>
        </pc:picChg>
        <pc:picChg chg="del">
          <ac:chgData name="Sophie Yelland" userId="S::s.yelland@nutrition.org.uk::0fa1eb64-e4b1-4877-9975-4f19287db0cb" providerId="AD" clId="Web-{4C6C7DDE-73B7-4182-B4E3-AA21A68DE620}" dt="2021-11-01T15:32:39.689" v="42"/>
          <ac:picMkLst>
            <pc:docMk/>
            <pc:sldMk cId="3179033209" sldId="289"/>
            <ac:picMk id="2050" creationId="{DD407594-D54F-4C22-908E-6D684392210E}"/>
          </ac:picMkLst>
        </pc:picChg>
      </pc:sldChg>
      <pc:sldChg chg="addSp delSp modSp">
        <pc:chgData name="Sophie Yelland" userId="S::s.yelland@nutrition.org.uk::0fa1eb64-e4b1-4877-9975-4f19287db0cb" providerId="AD" clId="Web-{4C6C7DDE-73B7-4182-B4E3-AA21A68DE620}" dt="2021-11-01T15:33:35.737" v="50" actId="1076"/>
        <pc:sldMkLst>
          <pc:docMk/>
          <pc:sldMk cId="3876648071" sldId="291"/>
        </pc:sldMkLst>
        <pc:picChg chg="del">
          <ac:chgData name="Sophie Yelland" userId="S::s.yelland@nutrition.org.uk::0fa1eb64-e4b1-4877-9975-4f19287db0cb" providerId="AD" clId="Web-{4C6C7DDE-73B7-4182-B4E3-AA21A68DE620}" dt="2021-11-01T15:33:29.971" v="47"/>
          <ac:picMkLst>
            <pc:docMk/>
            <pc:sldMk cId="3876648071" sldId="291"/>
            <ac:picMk id="4" creationId="{B47EE90B-F687-4FDA-BA0B-545EE12ED517}"/>
          </ac:picMkLst>
        </pc:picChg>
        <pc:picChg chg="add mod">
          <ac:chgData name="Sophie Yelland" userId="S::s.yelland@nutrition.org.uk::0fa1eb64-e4b1-4877-9975-4f19287db0cb" providerId="AD" clId="Web-{4C6C7DDE-73B7-4182-B4E3-AA21A68DE620}" dt="2021-11-01T15:33:35.737" v="50" actId="1076"/>
          <ac:picMkLst>
            <pc:docMk/>
            <pc:sldMk cId="3876648071" sldId="291"/>
            <ac:picMk id="5" creationId="{8374D490-0E39-4A53-899E-6C647C6D9D9F}"/>
          </ac:picMkLst>
        </pc:picChg>
      </pc:sldChg>
      <pc:sldChg chg="addSp delSp modSp">
        <pc:chgData name="Sophie Yelland" userId="S::s.yelland@nutrition.org.uk::0fa1eb64-e4b1-4877-9975-4f19287db0cb" providerId="AD" clId="Web-{4C6C7DDE-73B7-4182-B4E3-AA21A68DE620}" dt="2021-11-01T15:36:14.350" v="65" actId="1076"/>
        <pc:sldMkLst>
          <pc:docMk/>
          <pc:sldMk cId="1998610992" sldId="292"/>
        </pc:sldMkLst>
        <pc:picChg chg="del">
          <ac:chgData name="Sophie Yelland" userId="S::s.yelland@nutrition.org.uk::0fa1eb64-e4b1-4877-9975-4f19287db0cb" providerId="AD" clId="Web-{4C6C7DDE-73B7-4182-B4E3-AA21A68DE620}" dt="2021-11-01T15:35:57.459" v="61"/>
          <ac:picMkLst>
            <pc:docMk/>
            <pc:sldMk cId="1998610992" sldId="292"/>
            <ac:picMk id="4" creationId="{807036AF-47AB-4EA9-997B-C477CD823A7B}"/>
          </ac:picMkLst>
        </pc:picChg>
        <pc:picChg chg="add mod">
          <ac:chgData name="Sophie Yelland" userId="S::s.yelland@nutrition.org.uk::0fa1eb64-e4b1-4877-9975-4f19287db0cb" providerId="AD" clId="Web-{4C6C7DDE-73B7-4182-B4E3-AA21A68DE620}" dt="2021-11-01T15:36:01.178" v="62" actId="1076"/>
          <ac:picMkLst>
            <pc:docMk/>
            <pc:sldMk cId="1998610992" sldId="292"/>
            <ac:picMk id="5" creationId="{385884F0-4605-42A2-A720-1BAEBC2ECD17}"/>
          </ac:picMkLst>
        </pc:picChg>
        <pc:picChg chg="add mod">
          <ac:chgData name="Sophie Yelland" userId="S::s.yelland@nutrition.org.uk::0fa1eb64-e4b1-4877-9975-4f19287db0cb" providerId="AD" clId="Web-{4C6C7DDE-73B7-4182-B4E3-AA21A68DE620}" dt="2021-11-01T15:36:14.350" v="65" actId="1076"/>
          <ac:picMkLst>
            <pc:docMk/>
            <pc:sldMk cId="1998610992" sldId="292"/>
            <ac:picMk id="7" creationId="{F859BE58-9302-42A1-BCFB-2601715B508B}"/>
          </ac:picMkLst>
        </pc:picChg>
        <pc:picChg chg="del">
          <ac:chgData name="Sophie Yelland" userId="S::s.yelland@nutrition.org.uk::0fa1eb64-e4b1-4877-9975-4f19287db0cb" providerId="AD" clId="Web-{4C6C7DDE-73B7-4182-B4E3-AA21A68DE620}" dt="2021-11-01T15:36:09.881" v="64"/>
          <ac:picMkLst>
            <pc:docMk/>
            <pc:sldMk cId="1998610992" sldId="292"/>
            <ac:picMk id="3074" creationId="{5A7BBD39-B499-48EF-B854-453C2A2AF7F5}"/>
          </ac:picMkLst>
        </pc:picChg>
      </pc:sldChg>
      <pc:sldChg chg="addSp delSp modSp">
        <pc:chgData name="Sophie Yelland" userId="S::s.yelland@nutrition.org.uk::0fa1eb64-e4b1-4877-9975-4f19287db0cb" providerId="AD" clId="Web-{4C6C7DDE-73B7-4182-B4E3-AA21A68DE620}" dt="2021-11-01T15:36:46.554" v="74" actId="1076"/>
        <pc:sldMkLst>
          <pc:docMk/>
          <pc:sldMk cId="875972602" sldId="294"/>
        </pc:sldMkLst>
        <pc:picChg chg="add mod">
          <ac:chgData name="Sophie Yelland" userId="S::s.yelland@nutrition.org.uk::0fa1eb64-e4b1-4877-9975-4f19287db0cb" providerId="AD" clId="Web-{4C6C7DDE-73B7-4182-B4E3-AA21A68DE620}" dt="2021-11-01T15:36:45.226" v="73" actId="1076"/>
          <ac:picMkLst>
            <pc:docMk/>
            <pc:sldMk cId="875972602" sldId="294"/>
            <ac:picMk id="4" creationId="{D05A9017-665F-4A1B-9337-3761DCC9E52E}"/>
          </ac:picMkLst>
        </pc:picChg>
        <pc:picChg chg="del">
          <ac:chgData name="Sophie Yelland" userId="S::s.yelland@nutrition.org.uk::0fa1eb64-e4b1-4877-9975-4f19287db0cb" providerId="AD" clId="Web-{4C6C7DDE-73B7-4182-B4E3-AA21A68DE620}" dt="2021-11-01T15:36:35.429" v="70"/>
          <ac:picMkLst>
            <pc:docMk/>
            <pc:sldMk cId="875972602" sldId="294"/>
            <ac:picMk id="5" creationId="{A47E2B3B-697E-4BE0-AD3A-FA8B203FF1D3}"/>
          </ac:picMkLst>
        </pc:picChg>
        <pc:picChg chg="add mod">
          <ac:chgData name="Sophie Yelland" userId="S::s.yelland@nutrition.org.uk::0fa1eb64-e4b1-4877-9975-4f19287db0cb" providerId="AD" clId="Web-{4C6C7DDE-73B7-4182-B4E3-AA21A68DE620}" dt="2021-11-01T15:36:46.554" v="74" actId="1076"/>
          <ac:picMkLst>
            <pc:docMk/>
            <pc:sldMk cId="875972602" sldId="294"/>
            <ac:picMk id="7" creationId="{4983AD66-6E75-42C5-8AF0-4C5ED6749F48}"/>
          </ac:picMkLst>
        </pc:picChg>
        <pc:picChg chg="del">
          <ac:chgData name="Sophie Yelland" userId="S::s.yelland@nutrition.org.uk::0fa1eb64-e4b1-4877-9975-4f19287db0cb" providerId="AD" clId="Web-{4C6C7DDE-73B7-4182-B4E3-AA21A68DE620}" dt="2021-11-01T15:36:25.038" v="67"/>
          <ac:picMkLst>
            <pc:docMk/>
            <pc:sldMk cId="875972602" sldId="294"/>
            <ac:picMk id="4098" creationId="{805C2D25-C706-44F0-A994-244D9FE845DF}"/>
          </ac:picMkLst>
        </pc:picChg>
      </pc:sldChg>
      <pc:sldChg chg="addSp delSp modSp">
        <pc:chgData name="Sophie Yelland" userId="S::s.yelland@nutrition.org.uk::0fa1eb64-e4b1-4877-9975-4f19287db0cb" providerId="AD" clId="Web-{4C6C7DDE-73B7-4182-B4E3-AA21A68DE620}" dt="2021-11-01T15:38:05.322" v="83" actId="1076"/>
        <pc:sldMkLst>
          <pc:docMk/>
          <pc:sldMk cId="1409406775" sldId="297"/>
        </pc:sldMkLst>
        <pc:picChg chg="add mod">
          <ac:chgData name="Sophie Yelland" userId="S::s.yelland@nutrition.org.uk::0fa1eb64-e4b1-4877-9975-4f19287db0cb" providerId="AD" clId="Web-{4C6C7DDE-73B7-4182-B4E3-AA21A68DE620}" dt="2021-11-01T15:38:05.322" v="83" actId="1076"/>
          <ac:picMkLst>
            <pc:docMk/>
            <pc:sldMk cId="1409406775" sldId="297"/>
            <ac:picMk id="2" creationId="{88FB8A3E-5278-4029-B383-4016085805DE}"/>
          </ac:picMkLst>
        </pc:picChg>
        <pc:picChg chg="del">
          <ac:chgData name="Sophie Yelland" userId="S::s.yelland@nutrition.org.uk::0fa1eb64-e4b1-4877-9975-4f19287db0cb" providerId="AD" clId="Web-{4C6C7DDE-73B7-4182-B4E3-AA21A68DE620}" dt="2021-11-01T15:37:40.181" v="76"/>
          <ac:picMkLst>
            <pc:docMk/>
            <pc:sldMk cId="1409406775" sldId="297"/>
            <ac:picMk id="1026" creationId="{BA76C9A3-1891-48B1-A0A7-1AFB7157CEE8}"/>
          </ac:picMkLst>
        </pc:picChg>
      </pc:sldChg>
      <pc:sldChg chg="addSp delSp modSp">
        <pc:chgData name="Sophie Yelland" userId="S::s.yelland@nutrition.org.uk::0fa1eb64-e4b1-4877-9975-4f19287db0cb" providerId="AD" clId="Web-{4C6C7DDE-73B7-4182-B4E3-AA21A68DE620}" dt="2021-11-01T15:35:30.802" v="54" actId="14100"/>
        <pc:sldMkLst>
          <pc:docMk/>
          <pc:sldMk cId="3105521260" sldId="298"/>
        </pc:sldMkLst>
        <pc:picChg chg="add mod">
          <ac:chgData name="Sophie Yelland" userId="S::s.yelland@nutrition.org.uk::0fa1eb64-e4b1-4877-9975-4f19287db0cb" providerId="AD" clId="Web-{4C6C7DDE-73B7-4182-B4E3-AA21A68DE620}" dt="2021-11-01T15:35:30.802" v="54" actId="14100"/>
          <ac:picMkLst>
            <pc:docMk/>
            <pc:sldMk cId="3105521260" sldId="298"/>
            <ac:picMk id="4" creationId="{2A23E82E-9C85-4377-841B-558D2BB7F8E5}"/>
          </ac:picMkLst>
        </pc:picChg>
        <pc:picChg chg="del">
          <ac:chgData name="Sophie Yelland" userId="S::s.yelland@nutrition.org.uk::0fa1eb64-e4b1-4877-9975-4f19287db0cb" providerId="AD" clId="Web-{4C6C7DDE-73B7-4182-B4E3-AA21A68DE620}" dt="2021-11-01T15:35:26.880" v="52"/>
          <ac:picMkLst>
            <pc:docMk/>
            <pc:sldMk cId="3105521260" sldId="298"/>
            <ac:picMk id="5" creationId="{362B0389-82C8-4A18-BB60-44D84A9CE4E6}"/>
          </ac:picMkLst>
        </pc:picChg>
      </pc:sldChg>
      <pc:sldChg chg="addSp delSp modSp">
        <pc:chgData name="Sophie Yelland" userId="S::s.yelland@nutrition.org.uk::0fa1eb64-e4b1-4877-9975-4f19287db0cb" providerId="AD" clId="Web-{4C6C7DDE-73B7-4182-B4E3-AA21A68DE620}" dt="2021-11-01T15:35:47.318" v="59" actId="1076"/>
        <pc:sldMkLst>
          <pc:docMk/>
          <pc:sldMk cId="1212078290" sldId="299"/>
        </pc:sldMkLst>
        <pc:picChg chg="del">
          <ac:chgData name="Sophie Yelland" userId="S::s.yelland@nutrition.org.uk::0fa1eb64-e4b1-4877-9975-4f19287db0cb" providerId="AD" clId="Web-{4C6C7DDE-73B7-4182-B4E3-AA21A68DE620}" dt="2021-11-01T15:35:42.678" v="56"/>
          <ac:picMkLst>
            <pc:docMk/>
            <pc:sldMk cId="1212078290" sldId="299"/>
            <ac:picMk id="4" creationId="{DA6949DB-A87E-4B53-A413-C71167AFA105}"/>
          </ac:picMkLst>
        </pc:picChg>
        <pc:picChg chg="add mod">
          <ac:chgData name="Sophie Yelland" userId="S::s.yelland@nutrition.org.uk::0fa1eb64-e4b1-4877-9975-4f19287db0cb" providerId="AD" clId="Web-{4C6C7DDE-73B7-4182-B4E3-AA21A68DE620}" dt="2021-11-01T15:35:47.318" v="59" actId="1076"/>
          <ac:picMkLst>
            <pc:docMk/>
            <pc:sldMk cId="1212078290" sldId="299"/>
            <ac:picMk id="5" creationId="{B38399EB-1BDE-4B44-9DF6-851976B03A6B}"/>
          </ac:picMkLst>
        </pc:picChg>
      </pc:sldChg>
      <pc:sldChg chg="addSp delSp modSp">
        <pc:chgData name="Sophie Yelland" userId="S::s.yelland@nutrition.org.uk::0fa1eb64-e4b1-4877-9975-4f19287db0cb" providerId="AD" clId="Web-{4C6C7DDE-73B7-4182-B4E3-AA21A68DE620}" dt="2021-11-01T15:31:31.797" v="20" actId="14100"/>
        <pc:sldMkLst>
          <pc:docMk/>
          <pc:sldMk cId="298328714" sldId="304"/>
        </pc:sldMkLst>
        <pc:picChg chg="del">
          <ac:chgData name="Sophie Yelland" userId="S::s.yelland@nutrition.org.uk::0fa1eb64-e4b1-4877-9975-4f19287db0cb" providerId="AD" clId="Web-{4C6C7DDE-73B7-4182-B4E3-AA21A68DE620}" dt="2021-11-01T15:31:26.703" v="18"/>
          <ac:picMkLst>
            <pc:docMk/>
            <pc:sldMk cId="298328714" sldId="304"/>
            <ac:picMk id="4" creationId="{D77D2C49-7F27-43F6-8766-02CD676C2BF4}"/>
          </ac:picMkLst>
        </pc:picChg>
        <pc:picChg chg="add mod">
          <ac:chgData name="Sophie Yelland" userId="S::s.yelland@nutrition.org.uk::0fa1eb64-e4b1-4877-9975-4f19287db0cb" providerId="AD" clId="Web-{4C6C7DDE-73B7-4182-B4E3-AA21A68DE620}" dt="2021-11-01T15:31:31.797" v="20" actId="14100"/>
          <ac:picMkLst>
            <pc:docMk/>
            <pc:sldMk cId="298328714" sldId="304"/>
            <ac:picMk id="5" creationId="{1DE53925-488D-4D46-A828-1EF06EA22BA0}"/>
          </ac:picMkLst>
        </pc:picChg>
      </pc:sldChg>
    </pc:docChg>
  </pc:docChgLst>
  <pc:docChgLst>
    <pc:chgData name="Frances Meek" userId="f3af35cc-3229-46e1-af36-3525661cfbd3" providerId="ADAL" clId="{7B29D98F-D9F1-4449-A0A4-37201EC5FBA4}"/>
    <pc:docChg chg="custSel modSld">
      <pc:chgData name="Frances Meek" userId="f3af35cc-3229-46e1-af36-3525661cfbd3" providerId="ADAL" clId="{7B29D98F-D9F1-4449-A0A4-37201EC5FBA4}" dt="2021-11-04T11:52:46.771" v="0" actId="313"/>
      <pc:docMkLst>
        <pc:docMk/>
      </pc:docMkLst>
      <pc:sldChg chg="modSp mod">
        <pc:chgData name="Frances Meek" userId="f3af35cc-3229-46e1-af36-3525661cfbd3" providerId="ADAL" clId="{7B29D98F-D9F1-4449-A0A4-37201EC5FBA4}" dt="2021-11-04T11:52:46.771" v="0" actId="313"/>
        <pc:sldMkLst>
          <pc:docMk/>
          <pc:sldMk cId="4116394147" sldId="288"/>
        </pc:sldMkLst>
        <pc:spChg chg="mod">
          <ac:chgData name="Frances Meek" userId="f3af35cc-3229-46e1-af36-3525661cfbd3" providerId="ADAL" clId="{7B29D98F-D9F1-4449-A0A4-37201EC5FBA4}" dt="2021-11-04T11:52:46.771" v="0" actId="313"/>
          <ac:spMkLst>
            <pc:docMk/>
            <pc:sldMk cId="4116394147" sldId="288"/>
            <ac:spMk id="3" creationId="{96E22C8C-377A-4CBD-83C6-373D435909C5}"/>
          </ac:spMkLst>
        </pc:spChg>
      </pc:sldChg>
    </pc:docChg>
  </pc:docChgLst>
  <pc:docChgLst>
    <pc:chgData name="Frances Meek" userId="f3af35cc-3229-46e1-af36-3525661cfbd3" providerId="ADAL" clId="{FA9F85B7-F7A3-4D94-8F43-F593B7AC49D3}"/>
    <pc:docChg chg="custSel modSld">
      <pc:chgData name="Frances Meek" userId="f3af35cc-3229-46e1-af36-3525661cfbd3" providerId="ADAL" clId="{FA9F85B7-F7A3-4D94-8F43-F593B7AC49D3}" dt="2021-11-05T11:10:31.257" v="117" actId="1076"/>
      <pc:docMkLst>
        <pc:docMk/>
      </pc:docMkLst>
      <pc:sldChg chg="modSp mod">
        <pc:chgData name="Frances Meek" userId="f3af35cc-3229-46e1-af36-3525661cfbd3" providerId="ADAL" clId="{FA9F85B7-F7A3-4D94-8F43-F593B7AC49D3}" dt="2021-11-05T09:23:16.297" v="114" actId="14100"/>
        <pc:sldMkLst>
          <pc:docMk/>
          <pc:sldMk cId="1955166399" sldId="256"/>
        </pc:sldMkLst>
        <pc:spChg chg="mod">
          <ac:chgData name="Frances Meek" userId="f3af35cc-3229-46e1-af36-3525661cfbd3" providerId="ADAL" clId="{FA9F85B7-F7A3-4D94-8F43-F593B7AC49D3}" dt="2021-11-05T09:23:16.297" v="114" actId="14100"/>
          <ac:spMkLst>
            <pc:docMk/>
            <pc:sldMk cId="1955166399" sldId="256"/>
            <ac:spMk id="3" creationId="{AED03C7E-D8A5-4251-86AE-CC3D1B83F3C4}"/>
          </ac:spMkLst>
        </pc:spChg>
      </pc:sldChg>
      <pc:sldChg chg="addSp modSp mod">
        <pc:chgData name="Frances Meek" userId="f3af35cc-3229-46e1-af36-3525661cfbd3" providerId="ADAL" clId="{FA9F85B7-F7A3-4D94-8F43-F593B7AC49D3}" dt="2021-11-05T11:10:31.257" v="117" actId="1076"/>
        <pc:sldMkLst>
          <pc:docMk/>
          <pc:sldMk cId="1219004254" sldId="261"/>
        </pc:sldMkLst>
        <pc:spChg chg="add mod">
          <ac:chgData name="Frances Meek" userId="f3af35cc-3229-46e1-af36-3525661cfbd3" providerId="ADAL" clId="{FA9F85B7-F7A3-4D94-8F43-F593B7AC49D3}" dt="2021-11-05T11:10:31.257" v="117" actId="1076"/>
          <ac:spMkLst>
            <pc:docMk/>
            <pc:sldMk cId="1219004254" sldId="261"/>
            <ac:spMk id="4" creationId="{AE36E0C4-7CA9-4516-8147-A485B8ADE52E}"/>
          </ac:spMkLst>
        </pc:spChg>
      </pc:sldChg>
      <pc:sldChg chg="addSp modSp mod delCm">
        <pc:chgData name="Frances Meek" userId="f3af35cc-3229-46e1-af36-3525661cfbd3" providerId="ADAL" clId="{FA9F85B7-F7A3-4D94-8F43-F593B7AC49D3}" dt="2021-11-02T18:45:39.227" v="90" actId="20577"/>
        <pc:sldMkLst>
          <pc:docMk/>
          <pc:sldMk cId="3394970572" sldId="276"/>
        </pc:sldMkLst>
        <pc:spChg chg="mod">
          <ac:chgData name="Frances Meek" userId="f3af35cc-3229-46e1-af36-3525661cfbd3" providerId="ADAL" clId="{FA9F85B7-F7A3-4D94-8F43-F593B7AC49D3}" dt="2021-11-02T18:44:12.853" v="16" actId="1076"/>
          <ac:spMkLst>
            <pc:docMk/>
            <pc:sldMk cId="3394970572" sldId="276"/>
            <ac:spMk id="11" creationId="{68700B35-4974-4293-85DB-E34A1D1309A8}"/>
          </ac:spMkLst>
        </pc:spChg>
        <pc:spChg chg="mod">
          <ac:chgData name="Frances Meek" userId="f3af35cc-3229-46e1-af36-3525661cfbd3" providerId="ADAL" clId="{FA9F85B7-F7A3-4D94-8F43-F593B7AC49D3}" dt="2021-11-02T18:44:04.308" v="13" actId="1076"/>
          <ac:spMkLst>
            <pc:docMk/>
            <pc:sldMk cId="3394970572" sldId="276"/>
            <ac:spMk id="13" creationId="{FED1A4E2-9178-4B05-B389-D165298492E4}"/>
          </ac:spMkLst>
        </pc:spChg>
        <pc:spChg chg="mod">
          <ac:chgData name="Frances Meek" userId="f3af35cc-3229-46e1-af36-3525661cfbd3" providerId="ADAL" clId="{FA9F85B7-F7A3-4D94-8F43-F593B7AC49D3}" dt="2021-11-02T18:44:23.301" v="19" actId="1076"/>
          <ac:spMkLst>
            <pc:docMk/>
            <pc:sldMk cId="3394970572" sldId="276"/>
            <ac:spMk id="16" creationId="{8F9B5E94-3668-4E7A-8774-1E0B83139286}"/>
          </ac:spMkLst>
        </pc:spChg>
        <pc:spChg chg="add mod">
          <ac:chgData name="Frances Meek" userId="f3af35cc-3229-46e1-af36-3525661cfbd3" providerId="ADAL" clId="{FA9F85B7-F7A3-4D94-8F43-F593B7AC49D3}" dt="2021-11-02T18:45:39.227" v="90" actId="20577"/>
          <ac:spMkLst>
            <pc:docMk/>
            <pc:sldMk cId="3394970572" sldId="276"/>
            <ac:spMk id="17" creationId="{65D31DBD-25E4-4FE1-9753-7E751FB44366}"/>
          </ac:spMkLst>
        </pc:spChg>
        <pc:spChg chg="mod">
          <ac:chgData name="Frances Meek" userId="f3af35cc-3229-46e1-af36-3525661cfbd3" providerId="ADAL" clId="{FA9F85B7-F7A3-4D94-8F43-F593B7AC49D3}" dt="2021-11-02T18:44:09.385" v="15" actId="1076"/>
          <ac:spMkLst>
            <pc:docMk/>
            <pc:sldMk cId="3394970572" sldId="276"/>
            <ac:spMk id="23" creationId="{C28C63EA-49B0-4003-8506-BF93912CECCF}"/>
          </ac:spMkLst>
        </pc:spChg>
        <pc:spChg chg="mod">
          <ac:chgData name="Frances Meek" userId="f3af35cc-3229-46e1-af36-3525661cfbd3" providerId="ADAL" clId="{FA9F85B7-F7A3-4D94-8F43-F593B7AC49D3}" dt="2021-11-02T18:44:19.094" v="18" actId="1076"/>
          <ac:spMkLst>
            <pc:docMk/>
            <pc:sldMk cId="3394970572" sldId="276"/>
            <ac:spMk id="25" creationId="{2A7BD21C-D269-4398-BC2A-C8BCC2668B72}"/>
          </ac:spMkLst>
        </pc:spChg>
        <pc:picChg chg="mod">
          <ac:chgData name="Frances Meek" userId="f3af35cc-3229-46e1-af36-3525661cfbd3" providerId="ADAL" clId="{FA9F85B7-F7A3-4D94-8F43-F593B7AC49D3}" dt="2021-11-02T18:44:01.775" v="12" actId="1076"/>
          <ac:picMkLst>
            <pc:docMk/>
            <pc:sldMk cId="3394970572" sldId="276"/>
            <ac:picMk id="3" creationId="{2837E02E-D1F7-4A88-B6E2-F27CB7C12439}"/>
          </ac:picMkLst>
        </pc:picChg>
        <pc:picChg chg="mod">
          <ac:chgData name="Frances Meek" userId="f3af35cc-3229-46e1-af36-3525661cfbd3" providerId="ADAL" clId="{FA9F85B7-F7A3-4D94-8F43-F593B7AC49D3}" dt="2021-11-02T18:44:00.586" v="11" actId="1076"/>
          <ac:picMkLst>
            <pc:docMk/>
            <pc:sldMk cId="3394970572" sldId="276"/>
            <ac:picMk id="4" creationId="{16BC3812-6C74-49AC-B809-CE6552F7111E}"/>
          </ac:picMkLst>
        </pc:picChg>
        <pc:picChg chg="mod">
          <ac:chgData name="Frances Meek" userId="f3af35cc-3229-46e1-af36-3525661cfbd3" providerId="ADAL" clId="{FA9F85B7-F7A3-4D94-8F43-F593B7AC49D3}" dt="2021-11-02T18:44:06.067" v="14" actId="1076"/>
          <ac:picMkLst>
            <pc:docMk/>
            <pc:sldMk cId="3394970572" sldId="276"/>
            <ac:picMk id="5" creationId="{8AF61595-565D-4B28-BE7A-088C8948FA0A}"/>
          </ac:picMkLst>
        </pc:picChg>
        <pc:picChg chg="mod">
          <ac:chgData name="Frances Meek" userId="f3af35cc-3229-46e1-af36-3525661cfbd3" providerId="ADAL" clId="{FA9F85B7-F7A3-4D94-8F43-F593B7AC49D3}" dt="2021-11-02T18:44:16.369" v="17" actId="1076"/>
          <ac:picMkLst>
            <pc:docMk/>
            <pc:sldMk cId="3394970572" sldId="276"/>
            <ac:picMk id="6" creationId="{195D8C76-D335-423C-9DFD-BA118F958D27}"/>
          </ac:picMkLst>
        </pc:picChg>
        <pc:picChg chg="mod">
          <ac:chgData name="Frances Meek" userId="f3af35cc-3229-46e1-af36-3525661cfbd3" providerId="ADAL" clId="{FA9F85B7-F7A3-4D94-8F43-F593B7AC49D3}" dt="2021-11-02T18:43:59.081" v="10" actId="1076"/>
          <ac:picMkLst>
            <pc:docMk/>
            <pc:sldMk cId="3394970572" sldId="276"/>
            <ac:picMk id="7" creationId="{892B7B61-EF46-47D1-9E24-CAC26E3267EC}"/>
          </ac:picMkLst>
        </pc:picChg>
        <pc:picChg chg="add mod">
          <ac:chgData name="Frances Meek" userId="f3af35cc-3229-46e1-af36-3525661cfbd3" providerId="ADAL" clId="{FA9F85B7-F7A3-4D94-8F43-F593B7AC49D3}" dt="2021-11-02T18:44:26.715" v="20" actId="1076"/>
          <ac:picMkLst>
            <pc:docMk/>
            <pc:sldMk cId="3394970572" sldId="276"/>
            <ac:picMk id="9" creationId="{A6C78DE1-40E4-47B3-9BA2-02ED1AC079F0}"/>
          </ac:picMkLst>
        </pc:picChg>
      </pc:sldChg>
      <pc:sldChg chg="delCm">
        <pc:chgData name="Frances Meek" userId="f3af35cc-3229-46e1-af36-3525661cfbd3" providerId="ADAL" clId="{FA9F85B7-F7A3-4D94-8F43-F593B7AC49D3}" dt="2021-11-05T09:23:41.694" v="115" actId="1592"/>
        <pc:sldMkLst>
          <pc:docMk/>
          <pc:sldMk cId="3177850696" sldId="287"/>
        </pc:sldMkLst>
      </pc:sldChg>
      <pc:sldChg chg="addSp modSp mod">
        <pc:chgData name="Frances Meek" userId="f3af35cc-3229-46e1-af36-3525661cfbd3" providerId="ADAL" clId="{FA9F85B7-F7A3-4D94-8F43-F593B7AC49D3}" dt="2021-11-02T18:48:59.506" v="113" actId="20577"/>
        <pc:sldMkLst>
          <pc:docMk/>
          <pc:sldMk cId="1409406775" sldId="297"/>
        </pc:sldMkLst>
        <pc:spChg chg="add mod">
          <ac:chgData name="Frances Meek" userId="f3af35cc-3229-46e1-af36-3525661cfbd3" providerId="ADAL" clId="{FA9F85B7-F7A3-4D94-8F43-F593B7AC49D3}" dt="2021-11-02T18:48:59.506" v="113" actId="20577"/>
          <ac:spMkLst>
            <pc:docMk/>
            <pc:sldMk cId="1409406775" sldId="297"/>
            <ac:spMk id="4" creationId="{CFBC873F-C9DC-4313-9340-8BB43290B4B6}"/>
          </ac:spMkLst>
        </pc:spChg>
      </pc:sldChg>
      <pc:sldChg chg="addSp delSp modSp mod delCm">
        <pc:chgData name="Frances Meek" userId="f3af35cc-3229-46e1-af36-3525661cfbd3" providerId="ADAL" clId="{FA9F85B7-F7A3-4D94-8F43-F593B7AC49D3}" dt="2021-11-02T18:47:57.302" v="99" actId="14100"/>
        <pc:sldMkLst>
          <pc:docMk/>
          <pc:sldMk cId="298328714" sldId="304"/>
        </pc:sldMkLst>
        <pc:picChg chg="del">
          <ac:chgData name="Frances Meek" userId="f3af35cc-3229-46e1-af36-3525661cfbd3" providerId="ADAL" clId="{FA9F85B7-F7A3-4D94-8F43-F593B7AC49D3}" dt="2021-11-02T18:47:48.096" v="91" actId="478"/>
          <ac:picMkLst>
            <pc:docMk/>
            <pc:sldMk cId="298328714" sldId="304"/>
            <ac:picMk id="5" creationId="{1DE53925-488D-4D46-A828-1EF06EA22BA0}"/>
          </ac:picMkLst>
        </pc:picChg>
        <pc:picChg chg="add mod">
          <ac:chgData name="Frances Meek" userId="f3af35cc-3229-46e1-af36-3525661cfbd3" providerId="ADAL" clId="{FA9F85B7-F7A3-4D94-8F43-F593B7AC49D3}" dt="2021-11-02T18:47:57.302" v="99" actId="14100"/>
          <ac:picMkLst>
            <pc:docMk/>
            <pc:sldMk cId="298328714" sldId="304"/>
            <ac:picMk id="6" creationId="{93144CED-CB83-41B2-A875-D36246344456}"/>
          </ac:picMkLst>
        </pc:picChg>
      </pc:sldChg>
    </pc:docChg>
  </pc:docChgLst>
  <pc:docChgLst>
    <pc:chgData name="Sophie Yelland" userId="S::s.yelland@nutrition.org.uk::0fa1eb64-e4b1-4877-9975-4f19287db0cb" providerId="AD" clId="Web-{B5A08F4A-7257-A99C-6461-DC47C7EEFE0D}"/>
    <pc:docChg chg="modSld">
      <pc:chgData name="Sophie Yelland" userId="S::s.yelland@nutrition.org.uk::0fa1eb64-e4b1-4877-9975-4f19287db0cb" providerId="AD" clId="Web-{B5A08F4A-7257-A99C-6461-DC47C7EEFE0D}" dt="2021-11-02T13:55:53.602" v="19"/>
      <pc:docMkLst>
        <pc:docMk/>
      </pc:docMkLst>
      <pc:sldChg chg="addSp delSp modSp addCm modCm">
        <pc:chgData name="Sophie Yelland" userId="S::s.yelland@nutrition.org.uk::0fa1eb64-e4b1-4877-9975-4f19287db0cb" providerId="AD" clId="Web-{B5A08F4A-7257-A99C-6461-DC47C7EEFE0D}" dt="2021-11-02T13:55:53.602" v="19"/>
        <pc:sldMkLst>
          <pc:docMk/>
          <pc:sldMk cId="3394970572" sldId="276"/>
        </pc:sldMkLst>
        <pc:spChg chg="mod">
          <ac:chgData name="Sophie Yelland" userId="S::s.yelland@nutrition.org.uk::0fa1eb64-e4b1-4877-9975-4f19287db0cb" providerId="AD" clId="Web-{B5A08F4A-7257-A99C-6461-DC47C7EEFE0D}" dt="2021-11-02T13:55:00.976" v="17" actId="20577"/>
          <ac:spMkLst>
            <pc:docMk/>
            <pc:sldMk cId="3394970572" sldId="276"/>
            <ac:spMk id="16" creationId="{8F9B5E94-3668-4E7A-8774-1E0B83139286}"/>
          </ac:spMkLst>
        </pc:spChg>
        <pc:picChg chg="add mod">
          <ac:chgData name="Sophie Yelland" userId="S::s.yelland@nutrition.org.uk::0fa1eb64-e4b1-4877-9975-4f19287db0cb" providerId="AD" clId="Web-{B5A08F4A-7257-A99C-6461-DC47C7EEFE0D}" dt="2021-11-02T13:53:34.614" v="3" actId="14100"/>
          <ac:picMkLst>
            <pc:docMk/>
            <pc:sldMk cId="3394970572" sldId="276"/>
            <ac:picMk id="3" creationId="{2837E02E-D1F7-4A88-B6E2-F27CB7C12439}"/>
          </ac:picMkLst>
        </pc:picChg>
        <pc:picChg chg="del">
          <ac:chgData name="Sophie Yelland" userId="S::s.yelland@nutrition.org.uk::0fa1eb64-e4b1-4877-9975-4f19287db0cb" providerId="AD" clId="Web-{B5A08F4A-7257-A99C-6461-DC47C7EEFE0D}" dt="2021-11-02T13:53:27.442" v="1"/>
          <ac:picMkLst>
            <pc:docMk/>
            <pc:sldMk cId="3394970572" sldId="276"/>
            <ac:picMk id="12" creationId="{4397B23F-9563-485C-88BC-A5D1134AEE91}"/>
          </ac:picMkLst>
        </pc:picChg>
      </pc:sldChg>
    </pc:docChg>
  </pc:docChgLst>
  <pc:docChgLst>
    <pc:chgData name="Sophie Yelland" userId="S::s.yelland@nutrition.org.uk::0fa1eb64-e4b1-4877-9975-4f19287db0cb" providerId="AD" clId="Web-{D57D920E-5028-0750-8532-B0597387BF34}"/>
    <pc:docChg chg="modSld">
      <pc:chgData name="Sophie Yelland" userId="S::s.yelland@nutrition.org.uk::0fa1eb64-e4b1-4877-9975-4f19287db0cb" providerId="AD" clId="Web-{D57D920E-5028-0750-8532-B0597387BF34}" dt="2021-11-01T16:49:30.061" v="20"/>
      <pc:docMkLst>
        <pc:docMk/>
      </pc:docMkLst>
      <pc:sldChg chg="delSp">
        <pc:chgData name="Sophie Yelland" userId="S::s.yelland@nutrition.org.uk::0fa1eb64-e4b1-4877-9975-4f19287db0cb" providerId="AD" clId="Web-{D57D920E-5028-0750-8532-B0597387BF34}" dt="2021-11-01T16:47:50.981" v="0"/>
        <pc:sldMkLst>
          <pc:docMk/>
          <pc:sldMk cId="1198450646" sldId="264"/>
        </pc:sldMkLst>
        <pc:spChg chg="del">
          <ac:chgData name="Sophie Yelland" userId="S::s.yelland@nutrition.org.uk::0fa1eb64-e4b1-4877-9975-4f19287db0cb" providerId="AD" clId="Web-{D57D920E-5028-0750-8532-B0597387BF34}" dt="2021-11-01T16:47:50.981" v="0"/>
          <ac:spMkLst>
            <pc:docMk/>
            <pc:sldMk cId="1198450646" sldId="264"/>
            <ac:spMk id="6" creationId="{DBCC8656-EDDD-4BFD-8057-0700A43C84B8}"/>
          </ac:spMkLst>
        </pc:spChg>
      </pc:sldChg>
      <pc:sldChg chg="delSp">
        <pc:chgData name="Sophie Yelland" userId="S::s.yelland@nutrition.org.uk::0fa1eb64-e4b1-4877-9975-4f19287db0cb" providerId="AD" clId="Web-{D57D920E-5028-0750-8532-B0597387BF34}" dt="2021-11-01T16:47:54.434" v="1"/>
        <pc:sldMkLst>
          <pc:docMk/>
          <pc:sldMk cId="2042842101" sldId="265"/>
        </pc:sldMkLst>
        <pc:spChg chg="del">
          <ac:chgData name="Sophie Yelland" userId="S::s.yelland@nutrition.org.uk::0fa1eb64-e4b1-4877-9975-4f19287db0cb" providerId="AD" clId="Web-{D57D920E-5028-0750-8532-B0597387BF34}" dt="2021-11-01T16:47:54.434" v="1"/>
          <ac:spMkLst>
            <pc:docMk/>
            <pc:sldMk cId="2042842101" sldId="265"/>
            <ac:spMk id="8" creationId="{CE47CF9C-F421-4763-8216-BDD569615800}"/>
          </ac:spMkLst>
        </pc:spChg>
      </pc:sldChg>
      <pc:sldChg chg="delSp">
        <pc:chgData name="Sophie Yelland" userId="S::s.yelland@nutrition.org.uk::0fa1eb64-e4b1-4877-9975-4f19287db0cb" providerId="AD" clId="Web-{D57D920E-5028-0750-8532-B0597387BF34}" dt="2021-11-01T16:48:11.606" v="5"/>
        <pc:sldMkLst>
          <pc:docMk/>
          <pc:sldMk cId="3394970572" sldId="276"/>
        </pc:sldMkLst>
        <pc:spChg chg="del">
          <ac:chgData name="Sophie Yelland" userId="S::s.yelland@nutrition.org.uk::0fa1eb64-e4b1-4877-9975-4f19287db0cb" providerId="AD" clId="Web-{D57D920E-5028-0750-8532-B0597387BF34}" dt="2021-11-01T16:48:07.168" v="3"/>
          <ac:spMkLst>
            <pc:docMk/>
            <pc:sldMk cId="3394970572" sldId="276"/>
            <ac:spMk id="9" creationId="{01B72AD0-2642-429C-AC6D-3A4836AECEF3}"/>
          </ac:spMkLst>
        </pc:spChg>
        <pc:spChg chg="del">
          <ac:chgData name="Sophie Yelland" userId="S::s.yelland@nutrition.org.uk::0fa1eb64-e4b1-4877-9975-4f19287db0cb" providerId="AD" clId="Web-{D57D920E-5028-0750-8532-B0597387BF34}" dt="2021-11-01T16:48:09.262" v="4"/>
          <ac:spMkLst>
            <pc:docMk/>
            <pc:sldMk cId="3394970572" sldId="276"/>
            <ac:spMk id="18" creationId="{5C721862-1F44-4F54-BE24-BDF5A66EBA62}"/>
          </ac:spMkLst>
        </pc:spChg>
        <pc:spChg chg="del">
          <ac:chgData name="Sophie Yelland" userId="S::s.yelland@nutrition.org.uk::0fa1eb64-e4b1-4877-9975-4f19287db0cb" providerId="AD" clId="Web-{D57D920E-5028-0750-8532-B0597387BF34}" dt="2021-11-01T16:48:11.606" v="5"/>
          <ac:spMkLst>
            <pc:docMk/>
            <pc:sldMk cId="3394970572" sldId="276"/>
            <ac:spMk id="21" creationId="{AA927433-5D6F-4954-BC26-FA02E9BD3075}"/>
          </ac:spMkLst>
        </pc:spChg>
      </pc:sldChg>
      <pc:sldChg chg="delSp">
        <pc:chgData name="Sophie Yelland" userId="S::s.yelland@nutrition.org.uk::0fa1eb64-e4b1-4877-9975-4f19287db0cb" providerId="AD" clId="Web-{D57D920E-5028-0750-8532-B0597387BF34}" dt="2021-11-01T16:49:30.061" v="20"/>
        <pc:sldMkLst>
          <pc:docMk/>
          <pc:sldMk cId="3248951584" sldId="278"/>
        </pc:sldMkLst>
        <pc:spChg chg="del">
          <ac:chgData name="Sophie Yelland" userId="S::s.yelland@nutrition.org.uk::0fa1eb64-e4b1-4877-9975-4f19287db0cb" providerId="AD" clId="Web-{D57D920E-5028-0750-8532-B0597387BF34}" dt="2021-11-01T16:49:30.061" v="20"/>
          <ac:spMkLst>
            <pc:docMk/>
            <pc:sldMk cId="3248951584" sldId="278"/>
            <ac:spMk id="6" creationId="{DBCC8656-EDDD-4BFD-8057-0700A43C84B8}"/>
          </ac:spMkLst>
        </pc:spChg>
      </pc:sldChg>
      <pc:sldChg chg="delSp modSp">
        <pc:chgData name="Sophie Yelland" userId="S::s.yelland@nutrition.org.uk::0fa1eb64-e4b1-4877-9975-4f19287db0cb" providerId="AD" clId="Web-{D57D920E-5028-0750-8532-B0597387BF34}" dt="2021-11-01T16:48:45.794" v="8"/>
        <pc:sldMkLst>
          <pc:docMk/>
          <pc:sldMk cId="3179033209" sldId="289"/>
        </pc:sldMkLst>
        <pc:spChg chg="del mod">
          <ac:chgData name="Sophie Yelland" userId="S::s.yelland@nutrition.org.uk::0fa1eb64-e4b1-4877-9975-4f19287db0cb" providerId="AD" clId="Web-{D57D920E-5028-0750-8532-B0597387BF34}" dt="2021-11-01T16:48:45.794" v="8"/>
          <ac:spMkLst>
            <pc:docMk/>
            <pc:sldMk cId="3179033209" sldId="289"/>
            <ac:spMk id="7" creationId="{686C06B4-E565-4A57-A732-752AB62039AA}"/>
          </ac:spMkLst>
        </pc:spChg>
      </pc:sldChg>
      <pc:sldChg chg="delSp">
        <pc:chgData name="Sophie Yelland" userId="S::s.yelland@nutrition.org.uk::0fa1eb64-e4b1-4877-9975-4f19287db0cb" providerId="AD" clId="Web-{D57D920E-5028-0750-8532-B0597387BF34}" dt="2021-11-01T16:48:54.654" v="9"/>
        <pc:sldMkLst>
          <pc:docMk/>
          <pc:sldMk cId="3876648071" sldId="291"/>
        </pc:sldMkLst>
        <pc:spChg chg="del">
          <ac:chgData name="Sophie Yelland" userId="S::s.yelland@nutrition.org.uk::0fa1eb64-e4b1-4877-9975-4f19287db0cb" providerId="AD" clId="Web-{D57D920E-5028-0750-8532-B0597387BF34}" dt="2021-11-01T16:48:54.654" v="9"/>
          <ac:spMkLst>
            <pc:docMk/>
            <pc:sldMk cId="3876648071" sldId="291"/>
            <ac:spMk id="6" creationId="{0F17220C-CFCE-43CB-A764-B9B65A6BDDFD}"/>
          </ac:spMkLst>
        </pc:spChg>
      </pc:sldChg>
      <pc:sldChg chg="delSp">
        <pc:chgData name="Sophie Yelland" userId="S::s.yelland@nutrition.org.uk::0fa1eb64-e4b1-4877-9975-4f19287db0cb" providerId="AD" clId="Web-{D57D920E-5028-0750-8532-B0597387BF34}" dt="2021-11-01T16:49:16.248" v="16"/>
        <pc:sldMkLst>
          <pc:docMk/>
          <pc:sldMk cId="1998610992" sldId="292"/>
        </pc:sldMkLst>
        <pc:spChg chg="del">
          <ac:chgData name="Sophie Yelland" userId="S::s.yelland@nutrition.org.uk::0fa1eb64-e4b1-4877-9975-4f19287db0cb" providerId="AD" clId="Web-{D57D920E-5028-0750-8532-B0597387BF34}" dt="2021-11-01T16:49:14.842" v="15"/>
          <ac:spMkLst>
            <pc:docMk/>
            <pc:sldMk cId="1998610992" sldId="292"/>
            <ac:spMk id="6" creationId="{6A982BCD-C950-44DE-B1EF-D1622A6C22BA}"/>
          </ac:spMkLst>
        </pc:spChg>
        <pc:spChg chg="del">
          <ac:chgData name="Sophie Yelland" userId="S::s.yelland@nutrition.org.uk::0fa1eb64-e4b1-4877-9975-4f19287db0cb" providerId="AD" clId="Web-{D57D920E-5028-0750-8532-B0597387BF34}" dt="2021-11-01T16:49:16.248" v="16"/>
          <ac:spMkLst>
            <pc:docMk/>
            <pc:sldMk cId="1998610992" sldId="292"/>
            <ac:spMk id="9" creationId="{9642D5EB-7AEC-445A-BDC1-5231E0E9A427}"/>
          </ac:spMkLst>
        </pc:spChg>
      </pc:sldChg>
      <pc:sldChg chg="delSp">
        <pc:chgData name="Sophie Yelland" userId="S::s.yelland@nutrition.org.uk::0fa1eb64-e4b1-4877-9975-4f19287db0cb" providerId="AD" clId="Web-{D57D920E-5028-0750-8532-B0597387BF34}" dt="2021-11-01T16:49:21.952" v="18"/>
        <pc:sldMkLst>
          <pc:docMk/>
          <pc:sldMk cId="875972602" sldId="294"/>
        </pc:sldMkLst>
        <pc:spChg chg="del">
          <ac:chgData name="Sophie Yelland" userId="S::s.yelland@nutrition.org.uk::0fa1eb64-e4b1-4877-9975-4f19287db0cb" providerId="AD" clId="Web-{D57D920E-5028-0750-8532-B0597387BF34}" dt="2021-11-01T16:49:20.123" v="17"/>
          <ac:spMkLst>
            <pc:docMk/>
            <pc:sldMk cId="875972602" sldId="294"/>
            <ac:spMk id="6" creationId="{2E6EFD91-20D6-4512-B086-D94732D3EF40}"/>
          </ac:spMkLst>
        </pc:spChg>
        <pc:spChg chg="del">
          <ac:chgData name="Sophie Yelland" userId="S::s.yelland@nutrition.org.uk::0fa1eb64-e4b1-4877-9975-4f19287db0cb" providerId="AD" clId="Web-{D57D920E-5028-0750-8532-B0597387BF34}" dt="2021-11-01T16:49:21.952" v="18"/>
          <ac:spMkLst>
            <pc:docMk/>
            <pc:sldMk cId="875972602" sldId="294"/>
            <ac:spMk id="9" creationId="{66839A8E-9E49-4EC0-B4DB-8FA9DC3BF0C3}"/>
          </ac:spMkLst>
        </pc:spChg>
      </pc:sldChg>
      <pc:sldChg chg="delSp">
        <pc:chgData name="Sophie Yelland" userId="S::s.yelland@nutrition.org.uk::0fa1eb64-e4b1-4877-9975-4f19287db0cb" providerId="AD" clId="Web-{D57D920E-5028-0750-8532-B0597387BF34}" dt="2021-11-01T16:49:25.514" v="19"/>
        <pc:sldMkLst>
          <pc:docMk/>
          <pc:sldMk cId="1409406775" sldId="297"/>
        </pc:sldMkLst>
        <pc:spChg chg="del">
          <ac:chgData name="Sophie Yelland" userId="S::s.yelland@nutrition.org.uk::0fa1eb64-e4b1-4877-9975-4f19287db0cb" providerId="AD" clId="Web-{D57D920E-5028-0750-8532-B0597387BF34}" dt="2021-11-01T16:49:25.514" v="19"/>
          <ac:spMkLst>
            <pc:docMk/>
            <pc:sldMk cId="1409406775" sldId="297"/>
            <ac:spMk id="6" creationId="{DBCC8656-EDDD-4BFD-8057-0700A43C84B8}"/>
          </ac:spMkLst>
        </pc:spChg>
      </pc:sldChg>
      <pc:sldChg chg="delSp modSp">
        <pc:chgData name="Sophie Yelland" userId="S::s.yelland@nutrition.org.uk::0fa1eb64-e4b1-4877-9975-4f19287db0cb" providerId="AD" clId="Web-{D57D920E-5028-0750-8532-B0597387BF34}" dt="2021-11-01T16:49:04.420" v="13" actId="14100"/>
        <pc:sldMkLst>
          <pc:docMk/>
          <pc:sldMk cId="3105521260" sldId="298"/>
        </pc:sldMkLst>
        <pc:spChg chg="del mod">
          <ac:chgData name="Sophie Yelland" userId="S::s.yelland@nutrition.org.uk::0fa1eb64-e4b1-4877-9975-4f19287db0cb" providerId="AD" clId="Web-{D57D920E-5028-0750-8532-B0597387BF34}" dt="2021-11-01T16:49:00.810" v="12"/>
          <ac:spMkLst>
            <pc:docMk/>
            <pc:sldMk cId="3105521260" sldId="298"/>
            <ac:spMk id="8" creationId="{3820F596-CA76-4377-B2E7-EEE0837F73F4}"/>
          </ac:spMkLst>
        </pc:spChg>
        <pc:picChg chg="mod">
          <ac:chgData name="Sophie Yelland" userId="S::s.yelland@nutrition.org.uk::0fa1eb64-e4b1-4877-9975-4f19287db0cb" providerId="AD" clId="Web-{D57D920E-5028-0750-8532-B0597387BF34}" dt="2021-11-01T16:49:04.420" v="13" actId="14100"/>
          <ac:picMkLst>
            <pc:docMk/>
            <pc:sldMk cId="3105521260" sldId="298"/>
            <ac:picMk id="4" creationId="{2A23E82E-9C85-4377-841B-558D2BB7F8E5}"/>
          </ac:picMkLst>
        </pc:picChg>
      </pc:sldChg>
      <pc:sldChg chg="delSp">
        <pc:chgData name="Sophie Yelland" userId="S::s.yelland@nutrition.org.uk::0fa1eb64-e4b1-4877-9975-4f19287db0cb" providerId="AD" clId="Web-{D57D920E-5028-0750-8532-B0597387BF34}" dt="2021-11-01T16:49:09.514" v="14"/>
        <pc:sldMkLst>
          <pc:docMk/>
          <pc:sldMk cId="1212078290" sldId="299"/>
        </pc:sldMkLst>
        <pc:spChg chg="del">
          <ac:chgData name="Sophie Yelland" userId="S::s.yelland@nutrition.org.uk::0fa1eb64-e4b1-4877-9975-4f19287db0cb" providerId="AD" clId="Web-{D57D920E-5028-0750-8532-B0597387BF34}" dt="2021-11-01T16:49:09.514" v="14"/>
          <ac:spMkLst>
            <pc:docMk/>
            <pc:sldMk cId="1212078290" sldId="299"/>
            <ac:spMk id="6" creationId="{B95520D1-7F7B-4328-A359-E1BED0475F4C}"/>
          </ac:spMkLst>
        </pc:spChg>
      </pc:sldChg>
      <pc:sldChg chg="delSp">
        <pc:chgData name="Sophie Yelland" userId="S::s.yelland@nutrition.org.uk::0fa1eb64-e4b1-4877-9975-4f19287db0cb" providerId="AD" clId="Web-{D57D920E-5028-0750-8532-B0597387BF34}" dt="2021-11-01T16:47:59.762" v="2"/>
        <pc:sldMkLst>
          <pc:docMk/>
          <pc:sldMk cId="298328714" sldId="304"/>
        </pc:sldMkLst>
        <pc:spChg chg="del">
          <ac:chgData name="Sophie Yelland" userId="S::s.yelland@nutrition.org.uk::0fa1eb64-e4b1-4877-9975-4f19287db0cb" providerId="AD" clId="Web-{D57D920E-5028-0750-8532-B0597387BF34}" dt="2021-11-01T16:47:59.762" v="2"/>
          <ac:spMkLst>
            <pc:docMk/>
            <pc:sldMk cId="298328714" sldId="304"/>
            <ac:spMk id="6" creationId="{4B9AB37D-E2E8-4D09-8D56-66D2A72789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36DA9-D810-4768-AD21-5BCC5F448942}" type="datetimeFigureOut">
              <a:rPr lang="en-GB" smtClean="0"/>
              <a:t>05/11/2021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A6D7A-3BA9-4D9B-8343-61BB988F8C38}" type="slidenum">
              <a:rPr lang="en-GB" smtClean="0"/>
              <a:t>‹#›</a:t>
            </a:fld>
            <a:endParaRPr lang="en-GB"/>
          </a:p>
        </p:txBody>
      </p:sp>
    </p:spTree>
    <p:extLst>
      <p:ext uri="{BB962C8B-B14F-4D97-AF65-F5344CB8AC3E}">
        <p14:creationId xmlns:p14="http://schemas.microsoft.com/office/powerpoint/2010/main" val="28514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links:</a:t>
            </a:r>
          </a:p>
          <a:p>
            <a:endParaRPr lang="en-GB" dirty="0"/>
          </a:p>
        </p:txBody>
      </p:sp>
      <p:sp>
        <p:nvSpPr>
          <p:cNvPr id="4" name="Slide Number Placeholder 3"/>
          <p:cNvSpPr>
            <a:spLocks noGrp="1"/>
          </p:cNvSpPr>
          <p:nvPr>
            <p:ph type="sldNum" sz="quarter" idx="5"/>
          </p:nvPr>
        </p:nvSpPr>
        <p:spPr/>
        <p:txBody>
          <a:bodyPr/>
          <a:lstStyle/>
          <a:p>
            <a:fld id="{70CA6D7A-3BA9-4D9B-8343-61BB988F8C38}" type="slidenum">
              <a:rPr lang="en-GB" smtClean="0"/>
              <a:t>6</a:t>
            </a:fld>
            <a:endParaRPr lang="en-GB"/>
          </a:p>
        </p:txBody>
      </p:sp>
    </p:spTree>
    <p:extLst>
      <p:ext uri="{BB962C8B-B14F-4D97-AF65-F5344CB8AC3E}">
        <p14:creationId xmlns:p14="http://schemas.microsoft.com/office/powerpoint/2010/main" val="272190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5" name="Subtitle 2"/>
          <p:cNvSpPr>
            <a:spLocks noGrp="1"/>
          </p:cNvSpPr>
          <p:nvPr>
            <p:ph type="subTitle" idx="1"/>
          </p:nvPr>
        </p:nvSpPr>
        <p:spPr>
          <a:xfrm>
            <a:off x="1153512" y="3065488"/>
            <a:ext cx="9144000" cy="3087973"/>
          </a:xfrm>
          <a:prstGeom prst="rect">
            <a:avLst/>
          </a:prstGeom>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188855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50645370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media/1897/production-weather-climate-ppt-1114wfcf3.pptx" TargetMode="External"/><Relationship Id="rId2" Type="http://schemas.openxmlformats.org/officeDocument/2006/relationships/hyperlink" Target="https://www.foodafactoflife.org.uk/11-14-years/where-food-comes-from/food-availability/" TargetMode="External"/><Relationship Id="rId1" Type="http://schemas.openxmlformats.org/officeDocument/2006/relationships/slideLayout" Target="../slideLayouts/slideLayout3.xml"/><Relationship Id="rId5" Type="http://schemas.openxmlformats.org/officeDocument/2006/relationships/hyperlink" Target="https://www.foodafactoflife.org.uk/media/5378/cuisines-ws1416c.docx" TargetMode="External"/><Relationship Id="rId4" Type="http://schemas.openxmlformats.org/officeDocument/2006/relationships/hyperlink" Target="https://www.foodafactoflife.org.uk/media/5377/cuisines-ppt1416c.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media/2913/food-presentation-and-styling-p-316.pdf" TargetMode="External"/><Relationship Id="rId2" Type="http://schemas.openxmlformats.org/officeDocument/2006/relationships/hyperlink" Target="https://www.foodafactoflife.org.uk/14-16-years/food-science/sensory-science/" TargetMode="External"/><Relationship Id="rId1" Type="http://schemas.openxmlformats.org/officeDocument/2006/relationships/slideLayout" Target="../slideLayouts/slideLayout3.xml"/><Relationship Id="rId4" Type="http://schemas.openxmlformats.org/officeDocument/2006/relationships/hyperlink" Target="https://www.foodafactoflife.org.uk/media/5803/food-styling-and-presentation.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oodafactoflife.org.uk/recipes/meat/new-meat-recipes/minced-lamb-tagine/" TargetMode="External"/><Relationship Id="rId2" Type="http://schemas.openxmlformats.org/officeDocument/2006/relationships/hyperlink" Target="https://www.foodafactoflife.org.uk/recipes/meat/new-meat-recipes/lamb-tagine/" TargetMode="External"/><Relationship Id="rId1" Type="http://schemas.openxmlformats.org/officeDocument/2006/relationships/slideLayout" Target="../slideLayouts/slideLayout3.xml"/><Relationship Id="rId4" Type="http://schemas.openxmlformats.org/officeDocument/2006/relationships/hyperlink" Target="https://www.foodafactoflife.org.uk/media/7782/bread-traditions-around-the-world_2.pptx"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foodafactoflife.org.uk/media/6248/the-effect-of-cooking-kq-answers-1416c.docx" TargetMode="External"/><Relationship Id="rId3" Type="http://schemas.openxmlformats.org/officeDocument/2006/relationships/hyperlink" Target="https://www.foodafactoflife.org.uk/media/2004/heat-exchange-ws-1114c3.docx" TargetMode="External"/><Relationship Id="rId7" Type="http://schemas.openxmlformats.org/officeDocument/2006/relationships/hyperlink" Target="https://www.foodafactoflife.org.uk/media/6247/the-effect-of-cooking-kq-1416c.docx" TargetMode="External"/><Relationship Id="rId12" Type="http://schemas.openxmlformats.org/officeDocument/2006/relationships/hyperlink" Target="https://www.foodafactoflife.org.uk/14-16-years/nutritional-analysis/" TargetMode="External"/><Relationship Id="rId2" Type="http://schemas.openxmlformats.org/officeDocument/2006/relationships/hyperlink" Target="https://www.foodafactoflife.org.uk/media/2003/heat-exchange-ppt-1114c3.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5351/effects-on-food-worksheet.docx" TargetMode="External"/><Relationship Id="rId11" Type="http://schemas.openxmlformats.org/officeDocument/2006/relationships/hyperlink" Target="https://www.youtube.com/watch?v=xtFx55a-j0Y&amp;list=PLSXnX8lDffhTq41shvMiA7n9xCVlt7_nN&amp;index=3&amp;t=1s" TargetMode="External"/><Relationship Id="rId5" Type="http://schemas.openxmlformats.org/officeDocument/2006/relationships/hyperlink" Target="https://www.foodafactoflife.org.uk/media/5318/effects-of-cooking-ppt-1416c.pptx" TargetMode="External"/><Relationship Id="rId10" Type="http://schemas.openxmlformats.org/officeDocument/2006/relationships/hyperlink" Target="https://www.foodafactoflife.org.uk/media/5279/the-eatwell-guide-ws-1416he.docx" TargetMode="External"/><Relationship Id="rId4" Type="http://schemas.openxmlformats.org/officeDocument/2006/relationships/hyperlink" Target="https://www.foodafactoflife.org.uk/media/2002/healthier-cooking-methods-ppt-1114c3.pptx" TargetMode="External"/><Relationship Id="rId9" Type="http://schemas.openxmlformats.org/officeDocument/2006/relationships/hyperlink" Target="https://www.foodafactoflife.org.uk/media/5278/the-eatwell-guide-ppt-1416he.ppt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11-14-years/cooking/gourmet-burger-builder/" TargetMode="External"/><Relationship Id="rId7" Type="http://schemas.openxmlformats.org/officeDocument/2006/relationships/hyperlink" Target="https://www.foodafactoflife.org.uk/media/4963/eat-with-mates-ppt1114c.pptx" TargetMode="External"/><Relationship Id="rId2" Type="http://schemas.openxmlformats.org/officeDocument/2006/relationships/hyperlink" Target="https://www.foodafactoflife.org.uk/recipes/" TargetMode="External"/><Relationship Id="rId1" Type="http://schemas.openxmlformats.org/officeDocument/2006/relationships/slideLayout" Target="../slideLayouts/slideLayout3.xml"/><Relationship Id="rId6" Type="http://schemas.openxmlformats.org/officeDocument/2006/relationships/hyperlink" Target="https://www.foodafactoflife.org.uk/media/4953/posh-nosh-ppt1114c.pptx" TargetMode="External"/><Relationship Id="rId5" Type="http://schemas.openxmlformats.org/officeDocument/2006/relationships/hyperlink" Target="https://www.foodafactoflife.org.uk/media/4957/the-bbq-ppt1114c.pptx" TargetMode="External"/><Relationship Id="rId4" Type="http://schemas.openxmlformats.org/officeDocument/2006/relationships/hyperlink" Target="https://www.foodafactoflife.org.uk/media/4952/party-time-ppt1114c.ppt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media/2080/kofta-challenge-ws-1114c5.docx" TargetMode="External"/><Relationship Id="rId2" Type="http://schemas.openxmlformats.org/officeDocument/2006/relationships/hyperlink" Target="https://www.foodafactoflife.org.uk/media/2073/burger-challenge-ws-1114c5.docx" TargetMode="External"/><Relationship Id="rId1" Type="http://schemas.openxmlformats.org/officeDocument/2006/relationships/slideLayout" Target="../slideLayouts/slideLayout3.xml"/><Relationship Id="rId4" Type="http://schemas.openxmlformats.org/officeDocument/2006/relationships/hyperlink" Target="https://www.foodafactoflife.org.uk/media/2070/sausage-challenge-ws-1114c5.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media/9997/14-16f-1.doc"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jPJ7gs3CCWk"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fiesta</a:t>
            </a:r>
          </a:p>
        </p:txBody>
      </p:sp>
      <p:sp>
        <p:nvSpPr>
          <p:cNvPr id="3" name="TextBox 2">
            <a:extLst>
              <a:ext uri="{FF2B5EF4-FFF2-40B4-BE49-F238E27FC236}">
                <a16:creationId xmlns:a16="http://schemas.microsoft.com/office/drawing/2014/main" id="{AED03C7E-D8A5-4251-86AE-CC3D1B83F3C4}"/>
              </a:ext>
            </a:extLst>
          </p:cNvPr>
          <p:cNvSpPr txBox="1"/>
          <p:nvPr/>
        </p:nvSpPr>
        <p:spPr>
          <a:xfrm>
            <a:off x="1270535" y="4523874"/>
            <a:ext cx="4634965" cy="369332"/>
          </a:xfrm>
          <a:prstGeom prst="rect">
            <a:avLst/>
          </a:prstGeom>
          <a:noFill/>
        </p:spPr>
        <p:txBody>
          <a:bodyPr wrap="square" lIns="91440" tIns="45720" rIns="91440" bIns="45720" rtlCol="0" anchor="t">
            <a:spAutoFit/>
          </a:bodyPr>
          <a:lstStyle/>
          <a:p>
            <a:r>
              <a:rPr lang="en-US" dirty="0">
                <a:solidFill>
                  <a:schemeClr val="bg1"/>
                </a:solidFill>
                <a:latin typeface="Arial"/>
                <a:cs typeface="Arial"/>
              </a:rPr>
              <a:t>A Cooking Challenge for 14 -16 year olds</a:t>
            </a:r>
            <a:endParaRPr lang="en-GB" dirty="0">
              <a:solidFill>
                <a:schemeClr val="bg1"/>
              </a:solidFill>
              <a:latin typeface="Arial"/>
              <a:cs typeface="Arial"/>
            </a:endParaRP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1D91-F54C-44EB-BFA7-822F3E1F90BE}"/>
              </a:ext>
            </a:extLst>
          </p:cNvPr>
          <p:cNvSpPr>
            <a:spLocks noGrp="1"/>
          </p:cNvSpPr>
          <p:nvPr>
            <p:ph type="ctrTitle"/>
          </p:nvPr>
        </p:nvSpPr>
        <p:spPr/>
        <p:txBody>
          <a:bodyPr/>
          <a:lstStyle/>
          <a:p>
            <a:r>
              <a:rPr lang="en-US" dirty="0"/>
              <a:t>Flavours – did you know? </a:t>
            </a:r>
            <a:endParaRPr lang="en-GB" dirty="0"/>
          </a:p>
        </p:txBody>
      </p:sp>
      <p:sp>
        <p:nvSpPr>
          <p:cNvPr id="3" name="Subtitle 2">
            <a:extLst>
              <a:ext uri="{FF2B5EF4-FFF2-40B4-BE49-F238E27FC236}">
                <a16:creationId xmlns:a16="http://schemas.microsoft.com/office/drawing/2014/main" id="{45A080EC-95B5-449F-8B50-D46A29D9DDD8}"/>
              </a:ext>
            </a:extLst>
          </p:cNvPr>
          <p:cNvSpPr>
            <a:spLocks noGrp="1"/>
          </p:cNvSpPr>
          <p:nvPr>
            <p:ph type="subTitle" idx="1"/>
          </p:nvPr>
        </p:nvSpPr>
        <p:spPr>
          <a:xfrm>
            <a:off x="1169276" y="2571092"/>
            <a:ext cx="5623410" cy="3600000"/>
          </a:xfrm>
        </p:spPr>
        <p:txBody>
          <a:bodyPr/>
          <a:lstStyle/>
          <a:p>
            <a:pPr marL="0" indent="0">
              <a:buNone/>
            </a:pPr>
            <a:r>
              <a:rPr lang="en-US" sz="2000" dirty="0"/>
              <a:t>Flavour</a:t>
            </a:r>
            <a:r>
              <a:rPr lang="en-US" sz="2000" b="0" i="0" dirty="0">
                <a:effectLst/>
                <a:latin typeface="Helvetica Neue"/>
              </a:rPr>
              <a:t> is the sensory impression of a food or other substance and is determined mainly by the chemical senses of taste and smell. </a:t>
            </a:r>
          </a:p>
          <a:p>
            <a:pPr marL="0" indent="0">
              <a:buNone/>
            </a:pPr>
            <a:r>
              <a:rPr lang="en-US" sz="2000" dirty="0">
                <a:latin typeface="Helvetica Neue"/>
              </a:rPr>
              <a:t>Flavour is a complicated mix of sensory data. Taste is just one of the senses that contributes to flavour.</a:t>
            </a:r>
          </a:p>
          <a:p>
            <a:pPr marL="0" indent="0">
              <a:buNone/>
            </a:pPr>
            <a:r>
              <a:rPr lang="en-US" sz="2000" dirty="0">
                <a:latin typeface="Helvetica Neue"/>
              </a:rPr>
              <a:t>Each of your five senses can send messages to the brain about what you’re eating or drinking.</a:t>
            </a:r>
          </a:p>
          <a:p>
            <a:pPr marL="0" indent="0">
              <a:buNone/>
            </a:pPr>
            <a:r>
              <a:rPr lang="en-US" sz="2000" dirty="0">
                <a:latin typeface="Helvetica Neue"/>
              </a:rPr>
              <a:t>Taste and flavour together influence how people experience food. </a:t>
            </a:r>
          </a:p>
          <a:p>
            <a:pPr marL="0" indent="0">
              <a:buNone/>
            </a:pPr>
            <a:endParaRPr lang="en-GB" sz="2000" dirty="0"/>
          </a:p>
        </p:txBody>
      </p:sp>
      <p:pic>
        <p:nvPicPr>
          <p:cNvPr id="4" name="Picture 5" descr="Diagram&#10;&#10;Description automatically generated">
            <a:extLst>
              <a:ext uri="{FF2B5EF4-FFF2-40B4-BE49-F238E27FC236}">
                <a16:creationId xmlns:a16="http://schemas.microsoft.com/office/drawing/2014/main" id="{2A23E82E-9C85-4377-841B-558D2BB7F8E5}"/>
              </a:ext>
            </a:extLst>
          </p:cNvPr>
          <p:cNvPicPr>
            <a:picLocks noChangeAspect="1"/>
          </p:cNvPicPr>
          <p:nvPr/>
        </p:nvPicPr>
        <p:blipFill>
          <a:blip r:embed="rId2"/>
          <a:stretch>
            <a:fillRect/>
          </a:stretch>
        </p:blipFill>
        <p:spPr>
          <a:xfrm>
            <a:off x="7470020" y="1997171"/>
            <a:ext cx="3722913" cy="3698229"/>
          </a:xfrm>
          <a:prstGeom prst="rect">
            <a:avLst/>
          </a:prstGeom>
        </p:spPr>
      </p:pic>
    </p:spTree>
    <p:extLst>
      <p:ext uri="{BB962C8B-B14F-4D97-AF65-F5344CB8AC3E}">
        <p14:creationId xmlns:p14="http://schemas.microsoft.com/office/powerpoint/2010/main" val="31055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0CE5-FD7A-4832-9DBB-80E145DE110D}"/>
              </a:ext>
            </a:extLst>
          </p:cNvPr>
          <p:cNvSpPr>
            <a:spLocks noGrp="1"/>
          </p:cNvSpPr>
          <p:nvPr>
            <p:ph type="ctrTitle"/>
          </p:nvPr>
        </p:nvSpPr>
        <p:spPr/>
        <p:txBody>
          <a:bodyPr/>
          <a:lstStyle/>
          <a:p>
            <a:r>
              <a:rPr lang="en-US" dirty="0"/>
              <a:t>Adding flavour to food</a:t>
            </a:r>
            <a:endParaRPr lang="en-GB" dirty="0"/>
          </a:p>
        </p:txBody>
      </p:sp>
      <p:sp>
        <p:nvSpPr>
          <p:cNvPr id="3" name="Subtitle 2">
            <a:extLst>
              <a:ext uri="{FF2B5EF4-FFF2-40B4-BE49-F238E27FC236}">
                <a16:creationId xmlns:a16="http://schemas.microsoft.com/office/drawing/2014/main" id="{1E313F98-D27F-4831-8681-3BE13250E28E}"/>
              </a:ext>
            </a:extLst>
          </p:cNvPr>
          <p:cNvSpPr>
            <a:spLocks noGrp="1"/>
          </p:cNvSpPr>
          <p:nvPr>
            <p:ph type="subTitle" idx="1"/>
          </p:nvPr>
        </p:nvSpPr>
        <p:spPr>
          <a:xfrm>
            <a:off x="1169276" y="2571092"/>
            <a:ext cx="6459433" cy="3600000"/>
          </a:xfrm>
        </p:spPr>
        <p:txBody>
          <a:bodyPr/>
          <a:lstStyle/>
          <a:p>
            <a:pPr marL="0" indent="0">
              <a:buNone/>
            </a:pPr>
            <a:r>
              <a:rPr lang="en-US" sz="2000" dirty="0">
                <a:latin typeface="Arial" panose="020B0604020202020204" pitchFamily="34" charset="0"/>
                <a:cs typeface="Arial" panose="020B0604020202020204" pitchFamily="34" charset="0"/>
              </a:rPr>
              <a:t>Flavour is </a:t>
            </a:r>
            <a:r>
              <a:rPr lang="en-US" sz="2000" b="0" i="0" dirty="0">
                <a:effectLst/>
                <a:latin typeface="Arial" panose="020B0604020202020204" pitchFamily="34" charset="0"/>
                <a:cs typeface="Arial" panose="020B0604020202020204" pitchFamily="34" charset="0"/>
              </a:rPr>
              <a:t>based mainly on how a food or drink is sensed by cells in the mouth, these are a collection of 50 -100 taste receptors or taste buds. </a:t>
            </a:r>
          </a:p>
          <a:p>
            <a:pPr marL="0" indent="0">
              <a:buNone/>
            </a:pPr>
            <a:r>
              <a:rPr lang="en-US" sz="2000" dirty="0">
                <a:latin typeface="Arial" panose="020B0604020202020204" pitchFamily="34" charset="0"/>
                <a:cs typeface="Arial" panose="020B0604020202020204" pitchFamily="34" charset="0"/>
              </a:rPr>
              <a:t>When certain chemicals in food trigger a response in these receptors, the brain detects one or more of five types of tastes - sweet, sour, salty, bitter or umami.</a:t>
            </a:r>
          </a:p>
          <a:p>
            <a:pPr marL="0" indent="0">
              <a:buNone/>
            </a:pPr>
            <a:r>
              <a:rPr lang="en-US" sz="2000" dirty="0">
                <a:latin typeface="Arial" panose="020B0604020202020204" pitchFamily="34" charset="0"/>
                <a:cs typeface="Arial" panose="020B0604020202020204" pitchFamily="34" charset="0"/>
              </a:rPr>
              <a:t>When preparing and cooking food we can alter or enhance the flavour by adding ingredients such as herbs and spices. </a:t>
            </a:r>
          </a:p>
          <a:p>
            <a:pPr marL="0" indent="0">
              <a:buNone/>
            </a:pPr>
            <a:r>
              <a:rPr lang="en-US" sz="2000" dirty="0">
                <a:latin typeface="Arial" panose="020B0604020202020204" pitchFamily="34" charset="0"/>
                <a:cs typeface="Arial" panose="020B0604020202020204" pitchFamily="34" charset="0"/>
              </a:rPr>
              <a:t>How can you use these ingredients to enhance the flavours in your chosen menu? </a:t>
            </a:r>
          </a:p>
          <a:p>
            <a:pPr marL="0" indent="0">
              <a:buNone/>
            </a:pPr>
            <a:endParaRPr lang="en-GB" sz="2000" dirty="0">
              <a:latin typeface="Arial" panose="020B0604020202020204" pitchFamily="34" charset="0"/>
              <a:cs typeface="Arial" panose="020B0604020202020204" pitchFamily="34" charset="0"/>
            </a:endParaRPr>
          </a:p>
        </p:txBody>
      </p:sp>
      <p:pic>
        <p:nvPicPr>
          <p:cNvPr id="5" name="Picture 6" descr="A picture containing indoor, several, arranged&#10;&#10;Description automatically generated">
            <a:extLst>
              <a:ext uri="{FF2B5EF4-FFF2-40B4-BE49-F238E27FC236}">
                <a16:creationId xmlns:a16="http://schemas.microsoft.com/office/drawing/2014/main" id="{B38399EB-1BDE-4B44-9DF6-851976B03A6B}"/>
              </a:ext>
            </a:extLst>
          </p:cNvPr>
          <p:cNvPicPr>
            <a:picLocks noChangeAspect="1"/>
          </p:cNvPicPr>
          <p:nvPr/>
        </p:nvPicPr>
        <p:blipFill>
          <a:blip r:embed="rId2"/>
          <a:stretch>
            <a:fillRect/>
          </a:stretch>
        </p:blipFill>
        <p:spPr>
          <a:xfrm>
            <a:off x="8280400" y="2565400"/>
            <a:ext cx="3106057" cy="3106057"/>
          </a:xfrm>
          <a:prstGeom prst="rect">
            <a:avLst/>
          </a:prstGeom>
        </p:spPr>
      </p:pic>
    </p:spTree>
    <p:extLst>
      <p:ext uri="{BB962C8B-B14F-4D97-AF65-F5344CB8AC3E}">
        <p14:creationId xmlns:p14="http://schemas.microsoft.com/office/powerpoint/2010/main" val="121207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B54B-B3ED-4F00-9A42-06AAEFF364B2}"/>
              </a:ext>
            </a:extLst>
          </p:cNvPr>
          <p:cNvSpPr>
            <a:spLocks noGrp="1"/>
          </p:cNvSpPr>
          <p:nvPr>
            <p:ph type="ctrTitle"/>
          </p:nvPr>
        </p:nvSpPr>
        <p:spPr/>
        <p:txBody>
          <a:bodyPr/>
          <a:lstStyle/>
          <a:p>
            <a:r>
              <a:rPr lang="en-US" dirty="0"/>
              <a:t>How does it look? </a:t>
            </a:r>
            <a:endParaRPr lang="en-GB" dirty="0"/>
          </a:p>
        </p:txBody>
      </p:sp>
      <p:sp>
        <p:nvSpPr>
          <p:cNvPr id="3" name="Subtitle 2">
            <a:extLst>
              <a:ext uri="{FF2B5EF4-FFF2-40B4-BE49-F238E27FC236}">
                <a16:creationId xmlns:a16="http://schemas.microsoft.com/office/drawing/2014/main" id="{ECF5EC2D-AD05-482D-AF19-E7237E1DF0BB}"/>
              </a:ext>
            </a:extLst>
          </p:cNvPr>
          <p:cNvSpPr>
            <a:spLocks noGrp="1"/>
          </p:cNvSpPr>
          <p:nvPr>
            <p:ph type="subTitle" idx="1"/>
          </p:nvPr>
        </p:nvSpPr>
        <p:spPr>
          <a:xfrm>
            <a:off x="1169276" y="2571092"/>
            <a:ext cx="4926724" cy="3600000"/>
          </a:xfrm>
        </p:spPr>
        <p:txBody>
          <a:bodyPr/>
          <a:lstStyle/>
          <a:p>
            <a:pPr marL="0" indent="0">
              <a:buNone/>
            </a:pPr>
            <a:r>
              <a:rPr lang="en-US" sz="2000" dirty="0">
                <a:latin typeface="Arial" panose="020B0604020202020204" pitchFamily="34" charset="0"/>
                <a:cs typeface="Arial" panose="020B0604020202020204" pitchFamily="34" charset="0"/>
              </a:rPr>
              <a:t>Food presentation is the art of modifying, processing, arranging, or decorating food to enhance its aesthetic appeal.</a:t>
            </a:r>
          </a:p>
          <a:p>
            <a:pPr marL="0" indent="0">
              <a:buNone/>
            </a:pPr>
            <a:r>
              <a:rPr lang="en-US" sz="2000" dirty="0">
                <a:latin typeface="Arial" panose="020B0604020202020204" pitchFamily="34" charset="0"/>
                <a:cs typeface="Arial" panose="020B0604020202020204" pitchFamily="34" charset="0"/>
              </a:rPr>
              <a:t>What makes food look attractive? </a:t>
            </a:r>
          </a:p>
          <a:p>
            <a:pPr marL="0" indent="0">
              <a:buNone/>
            </a:pPr>
            <a:r>
              <a:rPr lang="en-US" sz="2000" dirty="0">
                <a:latin typeface="Arial" panose="020B0604020202020204" pitchFamily="34" charset="0"/>
                <a:cs typeface="Arial" panose="020B0604020202020204" pitchFamily="34" charset="0"/>
              </a:rPr>
              <a:t>Points to consider when planning:</a:t>
            </a:r>
          </a:p>
          <a:p>
            <a:r>
              <a:rPr lang="en-US" sz="2000" dirty="0">
                <a:latin typeface="Arial" panose="020B0604020202020204" pitchFamily="34" charset="0"/>
                <a:cs typeface="Arial" panose="020B0604020202020204" pitchFamily="34" charset="0"/>
              </a:rPr>
              <a:t>garnishes and decorations should be edible and add interest to the dish;</a:t>
            </a:r>
          </a:p>
          <a:p>
            <a:r>
              <a:rPr lang="en-US" sz="2000" dirty="0">
                <a:latin typeface="Arial" panose="020B0604020202020204" pitchFamily="34" charset="0"/>
                <a:cs typeface="Arial" panose="020B0604020202020204" pitchFamily="34" charset="0"/>
              </a:rPr>
              <a:t>a variety of textures and </a:t>
            </a:r>
            <a:r>
              <a:rPr lang="en-US" sz="2000" dirty="0" err="1">
                <a:latin typeface="Arial" panose="020B0604020202020204" pitchFamily="34" charset="0"/>
                <a:cs typeface="Arial" panose="020B0604020202020204" pitchFamily="34" charset="0"/>
              </a:rPr>
              <a:t>colours</a:t>
            </a:r>
            <a:r>
              <a:rPr lang="en-US" sz="2000" dirty="0">
                <a:latin typeface="Arial" panose="020B0604020202020204" pitchFamily="34" charset="0"/>
                <a:cs typeface="Arial" panose="020B0604020202020204" pitchFamily="34" charset="0"/>
              </a:rPr>
              <a:t> always looks great;</a:t>
            </a:r>
          </a:p>
          <a:p>
            <a:r>
              <a:rPr lang="en-GB" sz="2000" dirty="0">
                <a:solidFill>
                  <a:srgbClr val="000000"/>
                </a:solidFill>
                <a:latin typeface="Arial" panose="020B0604020202020204" pitchFamily="34" charset="0"/>
                <a:cs typeface="Arial" panose="020B0604020202020204" pitchFamily="34" charset="0"/>
              </a:rPr>
              <a:t>l</a:t>
            </a:r>
            <a:r>
              <a:rPr lang="en-GB" sz="2000" b="0" i="0" dirty="0">
                <a:solidFill>
                  <a:srgbClr val="000000"/>
                </a:solidFill>
                <a:effectLst/>
                <a:latin typeface="Arial" panose="020B0604020202020204" pitchFamily="34" charset="0"/>
                <a:cs typeface="Arial" panose="020B0604020202020204" pitchFamily="34" charset="0"/>
              </a:rPr>
              <a:t>ess is mor</a:t>
            </a:r>
            <a:r>
              <a:rPr lang="en-US" sz="2000" b="0" i="0" dirty="0">
                <a:solidFill>
                  <a:srgbClr val="000000"/>
                </a:solidFill>
                <a:effectLst/>
                <a:latin typeface="Arial" panose="020B0604020202020204" pitchFamily="34" charset="0"/>
                <a:cs typeface="Arial" panose="020B0604020202020204" pitchFamily="34" charset="0"/>
              </a:rPr>
              <a:t>e, don’t overdo the styling and presentation.</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385884F0-4605-42A2-A720-1BAEBC2ECD17}"/>
              </a:ext>
            </a:extLst>
          </p:cNvPr>
          <p:cNvPicPr>
            <a:picLocks noChangeAspect="1"/>
          </p:cNvPicPr>
          <p:nvPr/>
        </p:nvPicPr>
        <p:blipFill>
          <a:blip r:embed="rId2"/>
          <a:stretch>
            <a:fillRect/>
          </a:stretch>
        </p:blipFill>
        <p:spPr>
          <a:xfrm>
            <a:off x="6333067" y="2762906"/>
            <a:ext cx="2743200" cy="1815998"/>
          </a:xfrm>
          <a:prstGeom prst="rect">
            <a:avLst/>
          </a:prstGeom>
        </p:spPr>
      </p:pic>
      <p:pic>
        <p:nvPicPr>
          <p:cNvPr id="7" name="Picture 7">
            <a:extLst>
              <a:ext uri="{FF2B5EF4-FFF2-40B4-BE49-F238E27FC236}">
                <a16:creationId xmlns:a16="http://schemas.microsoft.com/office/drawing/2014/main" id="{F859BE58-9302-42A1-BCFB-2601715B508B}"/>
              </a:ext>
            </a:extLst>
          </p:cNvPr>
          <p:cNvPicPr>
            <a:picLocks noChangeAspect="1"/>
          </p:cNvPicPr>
          <p:nvPr/>
        </p:nvPicPr>
        <p:blipFill>
          <a:blip r:embed="rId3"/>
          <a:stretch>
            <a:fillRect/>
          </a:stretch>
        </p:blipFill>
        <p:spPr>
          <a:xfrm>
            <a:off x="9248019" y="4048866"/>
            <a:ext cx="2743200" cy="1832458"/>
          </a:xfrm>
          <a:prstGeom prst="rect">
            <a:avLst/>
          </a:prstGeom>
        </p:spPr>
      </p:pic>
    </p:spTree>
    <p:extLst>
      <p:ext uri="{BB962C8B-B14F-4D97-AF65-F5344CB8AC3E}">
        <p14:creationId xmlns:p14="http://schemas.microsoft.com/office/powerpoint/2010/main" val="199861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F629-FC4F-4EC3-B75B-25A21F106F62}"/>
              </a:ext>
            </a:extLst>
          </p:cNvPr>
          <p:cNvSpPr>
            <a:spLocks noGrp="1"/>
          </p:cNvSpPr>
          <p:nvPr>
            <p:ph type="ctrTitle"/>
          </p:nvPr>
        </p:nvSpPr>
        <p:spPr/>
        <p:txBody>
          <a:bodyPr/>
          <a:lstStyle/>
          <a:p>
            <a:r>
              <a:rPr lang="en-US" dirty="0"/>
              <a:t>Cooking up your menu</a:t>
            </a:r>
            <a:endParaRPr lang="en-GB" dirty="0"/>
          </a:p>
        </p:txBody>
      </p:sp>
      <p:sp>
        <p:nvSpPr>
          <p:cNvPr id="3" name="Subtitle 2">
            <a:extLst>
              <a:ext uri="{FF2B5EF4-FFF2-40B4-BE49-F238E27FC236}">
                <a16:creationId xmlns:a16="http://schemas.microsoft.com/office/drawing/2014/main" id="{94FA3A0C-359B-449A-986D-6E83C3B8FD29}"/>
              </a:ext>
            </a:extLst>
          </p:cNvPr>
          <p:cNvSpPr>
            <a:spLocks noGrp="1"/>
          </p:cNvSpPr>
          <p:nvPr>
            <p:ph type="subTitle" idx="1"/>
          </p:nvPr>
        </p:nvSpPr>
        <p:spPr>
          <a:xfrm>
            <a:off x="1169276" y="2571092"/>
            <a:ext cx="4926724" cy="3600000"/>
          </a:xfrm>
        </p:spPr>
        <p:txBody>
          <a:bodyPr/>
          <a:lstStyle/>
          <a:p>
            <a:pPr marL="0" indent="0">
              <a:buNone/>
            </a:pPr>
            <a:r>
              <a:rPr lang="en-US" sz="2000" dirty="0"/>
              <a:t>Consider different ways that the dishes on your summer fiesta menu could be cooked.</a:t>
            </a:r>
          </a:p>
          <a:p>
            <a:pPr marL="0" indent="0">
              <a:buNone/>
            </a:pPr>
            <a:r>
              <a:rPr lang="en-US" sz="2000" dirty="0"/>
              <a:t>Outdoor cooking on a grill or barbeque is popular in the summer months. </a:t>
            </a:r>
          </a:p>
          <a:p>
            <a:pPr marL="0" indent="0">
              <a:buNone/>
            </a:pPr>
            <a:r>
              <a:rPr lang="en-US" sz="2000" dirty="0"/>
              <a:t>The method of cooking will depend on the type of menu that you plan. </a:t>
            </a:r>
          </a:p>
          <a:p>
            <a:pPr marL="0" indent="0">
              <a:buNone/>
            </a:pPr>
            <a:r>
              <a:rPr lang="en-US" sz="2000" dirty="0"/>
              <a:t>Remember that the method of cooking chosen may have an effect on the nutritional value of the dish.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GB" sz="2000" dirty="0"/>
          </a:p>
        </p:txBody>
      </p:sp>
      <p:pic>
        <p:nvPicPr>
          <p:cNvPr id="4" name="Picture 6" descr="A picture containing food, bowl, vegetable, salad&#10;&#10;Description automatically generated">
            <a:extLst>
              <a:ext uri="{FF2B5EF4-FFF2-40B4-BE49-F238E27FC236}">
                <a16:creationId xmlns:a16="http://schemas.microsoft.com/office/drawing/2014/main" id="{D05A9017-665F-4A1B-9337-3761DCC9E52E}"/>
              </a:ext>
            </a:extLst>
          </p:cNvPr>
          <p:cNvPicPr>
            <a:picLocks noChangeAspect="1"/>
          </p:cNvPicPr>
          <p:nvPr/>
        </p:nvPicPr>
        <p:blipFill>
          <a:blip r:embed="rId2"/>
          <a:stretch>
            <a:fillRect/>
          </a:stretch>
        </p:blipFill>
        <p:spPr>
          <a:xfrm>
            <a:off x="6308876" y="2579111"/>
            <a:ext cx="2743200" cy="2183587"/>
          </a:xfrm>
          <a:prstGeom prst="rect">
            <a:avLst/>
          </a:prstGeom>
        </p:spPr>
      </p:pic>
      <p:pic>
        <p:nvPicPr>
          <p:cNvPr id="7" name="Picture 7" descr="Meat and vegetables on a grill&#10;&#10;Description automatically generated">
            <a:extLst>
              <a:ext uri="{FF2B5EF4-FFF2-40B4-BE49-F238E27FC236}">
                <a16:creationId xmlns:a16="http://schemas.microsoft.com/office/drawing/2014/main" id="{4983AD66-6E75-42C5-8AF0-4C5ED6749F48}"/>
              </a:ext>
            </a:extLst>
          </p:cNvPr>
          <p:cNvPicPr>
            <a:picLocks noChangeAspect="1"/>
          </p:cNvPicPr>
          <p:nvPr/>
        </p:nvPicPr>
        <p:blipFill>
          <a:blip r:embed="rId3"/>
          <a:stretch>
            <a:fillRect/>
          </a:stretch>
        </p:blipFill>
        <p:spPr>
          <a:xfrm>
            <a:off x="9260114" y="4366085"/>
            <a:ext cx="2743200" cy="1826971"/>
          </a:xfrm>
          <a:prstGeom prst="rect">
            <a:avLst/>
          </a:prstGeom>
        </p:spPr>
      </p:pic>
    </p:spTree>
    <p:extLst>
      <p:ext uri="{BB962C8B-B14F-4D97-AF65-F5344CB8AC3E}">
        <p14:creationId xmlns:p14="http://schemas.microsoft.com/office/powerpoint/2010/main" val="87597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D14EF5-5937-4EAA-A0AE-B5E6CD84E59A}"/>
              </a:ext>
            </a:extLst>
          </p:cNvPr>
          <p:cNvSpPr>
            <a:spLocks noGrp="1"/>
          </p:cNvSpPr>
          <p:nvPr>
            <p:ph type="subTitle" idx="1"/>
          </p:nvPr>
        </p:nvSpPr>
        <p:spPr>
          <a:xfrm>
            <a:off x="1169276" y="2571092"/>
            <a:ext cx="5084567" cy="3600000"/>
          </a:xfrm>
        </p:spPr>
        <p:txBody>
          <a:bodyPr/>
          <a:lstStyle/>
          <a:p>
            <a:pPr marL="0" indent="0">
              <a:buNone/>
            </a:pPr>
            <a:r>
              <a:rPr lang="en-US" sz="2000" dirty="0">
                <a:latin typeface="Arial"/>
                <a:cs typeface="Arial"/>
              </a:rPr>
              <a:t>Plan a menu for a summer fiesta, and then prepare and cook a dish, or range of dishes, to serve.</a:t>
            </a:r>
          </a:p>
          <a:p>
            <a:pPr marL="0" indent="0">
              <a:buNone/>
            </a:pPr>
            <a:endParaRPr lang="en-US" sz="2000" dirty="0">
              <a:latin typeface="Arial"/>
              <a:cs typeface="Arial"/>
            </a:endParaRPr>
          </a:p>
          <a:p>
            <a:pPr marL="0" indent="0">
              <a:buNone/>
            </a:pPr>
            <a:r>
              <a:rPr lang="en-US" sz="2000" b="1" dirty="0">
                <a:latin typeface="Arial"/>
                <a:cs typeface="Arial"/>
              </a:rPr>
              <a:t>Good luck!</a:t>
            </a:r>
          </a:p>
        </p:txBody>
      </p:sp>
      <p:pic>
        <p:nvPicPr>
          <p:cNvPr id="2" name="Picture 3" descr="A picture containing food, plate, outdoor, bowl&#10;&#10;Description automatically generated">
            <a:extLst>
              <a:ext uri="{FF2B5EF4-FFF2-40B4-BE49-F238E27FC236}">
                <a16:creationId xmlns:a16="http://schemas.microsoft.com/office/drawing/2014/main" id="{88FB8A3E-5278-4029-B383-4016085805DE}"/>
              </a:ext>
            </a:extLst>
          </p:cNvPr>
          <p:cNvPicPr>
            <a:picLocks noChangeAspect="1"/>
          </p:cNvPicPr>
          <p:nvPr/>
        </p:nvPicPr>
        <p:blipFill>
          <a:blip r:embed="rId2"/>
          <a:stretch>
            <a:fillRect/>
          </a:stretch>
        </p:blipFill>
        <p:spPr>
          <a:xfrm>
            <a:off x="6937828" y="2573247"/>
            <a:ext cx="4751009" cy="3187124"/>
          </a:xfrm>
          <a:prstGeom prst="rect">
            <a:avLst/>
          </a:prstGeom>
        </p:spPr>
      </p:pic>
      <p:sp>
        <p:nvSpPr>
          <p:cNvPr id="4" name="Title 1">
            <a:extLst>
              <a:ext uri="{FF2B5EF4-FFF2-40B4-BE49-F238E27FC236}">
                <a16:creationId xmlns:a16="http://schemas.microsoft.com/office/drawing/2014/main" id="{CFBC873F-C9DC-4313-9340-8BB43290B4B6}"/>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spTree>
    <p:extLst>
      <p:ext uri="{BB962C8B-B14F-4D97-AF65-F5344CB8AC3E}">
        <p14:creationId xmlns:p14="http://schemas.microsoft.com/office/powerpoint/2010/main" val="140940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C05D-2183-4D90-BF6E-D5918F49191E}"/>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334584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64AE-2994-45AA-841E-173F9B0D092F}"/>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06237723-B696-4E38-A1E2-F46C13A054E4}"/>
              </a:ext>
            </a:extLst>
          </p:cNvPr>
          <p:cNvSpPr>
            <a:spLocks noGrp="1"/>
          </p:cNvSpPr>
          <p:nvPr>
            <p:ph type="subTitle" idx="1"/>
          </p:nvPr>
        </p:nvSpPr>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dirty="0"/>
              <a:t>Optional pupil certificates are available to download and personalise once the Challenge has been achieved. </a:t>
            </a:r>
          </a:p>
          <a:p>
            <a:pPr marL="0" indent="0">
              <a:buNone/>
            </a:pPr>
            <a:endParaRPr lang="en-GB" sz="1800" dirty="0"/>
          </a:p>
        </p:txBody>
      </p:sp>
    </p:spTree>
    <p:extLst>
      <p:ext uri="{BB962C8B-B14F-4D97-AF65-F5344CB8AC3E}">
        <p14:creationId xmlns:p14="http://schemas.microsoft.com/office/powerpoint/2010/main" val="181164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3F55-A45D-4D80-96D8-2AD0CAEAAC47}"/>
              </a:ext>
            </a:extLst>
          </p:cNvPr>
          <p:cNvSpPr>
            <a:spLocks noGrp="1"/>
          </p:cNvSpPr>
          <p:nvPr>
            <p:ph type="ctrTitle"/>
          </p:nvPr>
        </p:nvSpPr>
        <p:spPr/>
        <p:txBody>
          <a:bodyPr/>
          <a:lstStyle/>
          <a:p>
            <a:r>
              <a:rPr lang="en-US" dirty="0"/>
              <a:t>The 14-16 Cooking Challenge</a:t>
            </a:r>
            <a:endParaRPr lang="en-GB" dirty="0"/>
          </a:p>
        </p:txBody>
      </p:sp>
      <p:sp>
        <p:nvSpPr>
          <p:cNvPr id="3" name="Subtitle 2">
            <a:extLst>
              <a:ext uri="{FF2B5EF4-FFF2-40B4-BE49-F238E27FC236}">
                <a16:creationId xmlns:a16="http://schemas.microsoft.com/office/drawing/2014/main" id="{6BD14EF5-5937-4EAA-A0AE-B5E6CD84E59A}"/>
              </a:ext>
            </a:extLst>
          </p:cNvPr>
          <p:cNvSpPr>
            <a:spLocks noGrp="1"/>
          </p:cNvSpPr>
          <p:nvPr>
            <p:ph type="subTitle" idx="1"/>
          </p:nvPr>
        </p:nvSpPr>
        <p:spPr>
          <a:xfrm>
            <a:off x="1169276" y="2571092"/>
            <a:ext cx="5275067" cy="3600000"/>
          </a:xfrm>
        </p:spPr>
        <p:txBody>
          <a:bodyPr/>
          <a:lstStyle/>
          <a:p>
            <a:pPr marL="0" indent="0">
              <a:buNone/>
            </a:pPr>
            <a:r>
              <a:rPr lang="en-US" dirty="0"/>
              <a:t>Plan a menu for a summer fiesta, and then prepare and cook a dish, or range of dishes, to serve. </a:t>
            </a:r>
            <a:endParaRPr lang="en-GB" dirty="0"/>
          </a:p>
        </p:txBody>
      </p:sp>
      <p:pic>
        <p:nvPicPr>
          <p:cNvPr id="4" name="Picture 3" descr="A picture containing food, plate, outdoor, bowl&#10;&#10;Description automatically generated">
            <a:extLst>
              <a:ext uri="{FF2B5EF4-FFF2-40B4-BE49-F238E27FC236}">
                <a16:creationId xmlns:a16="http://schemas.microsoft.com/office/drawing/2014/main" id="{6CA3BAA9-5D52-43B8-8203-925544AF021D}"/>
              </a:ext>
            </a:extLst>
          </p:cNvPr>
          <p:cNvPicPr>
            <a:picLocks noChangeAspect="1"/>
          </p:cNvPicPr>
          <p:nvPr/>
        </p:nvPicPr>
        <p:blipFill>
          <a:blip r:embed="rId2"/>
          <a:stretch>
            <a:fillRect/>
          </a:stretch>
        </p:blipFill>
        <p:spPr>
          <a:xfrm>
            <a:off x="6925733" y="2573247"/>
            <a:ext cx="4751009" cy="3187124"/>
          </a:xfrm>
          <a:prstGeom prst="rect">
            <a:avLst/>
          </a:prstGeom>
        </p:spPr>
      </p:pic>
    </p:spTree>
    <p:extLst>
      <p:ext uri="{BB962C8B-B14F-4D97-AF65-F5344CB8AC3E}">
        <p14:creationId xmlns:p14="http://schemas.microsoft.com/office/powerpoint/2010/main" val="324895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Opportunities for learning </a:t>
            </a:r>
            <a:endParaRPr lang="en-GB" dirty="0"/>
          </a:p>
        </p:txBody>
      </p:sp>
      <p:sp>
        <p:nvSpPr>
          <p:cNvPr id="3" name="Subtitle 2"/>
          <p:cNvSpPr>
            <a:spLocks noGrp="1"/>
          </p:cNvSpPr>
          <p:nvPr>
            <p:ph type="subTitle" idx="1"/>
          </p:nvPr>
        </p:nvSpPr>
        <p:spPr/>
        <p:txBody>
          <a:bodyPr/>
          <a:lstStyle/>
          <a:p>
            <a:pPr marL="0" indent="0">
              <a:buNone/>
            </a:pPr>
            <a:r>
              <a:rPr lang="en-GB" sz="2000" dirty="0"/>
              <a:t>By doing this challenge, the opportunities for learning include:</a:t>
            </a:r>
          </a:p>
          <a:p>
            <a:pPr lvl="0"/>
            <a:r>
              <a:rPr lang="en-GB" sz="2000" dirty="0"/>
              <a:t>researching food fiestas around the world, such as recipes, ingredients and cooking methods;</a:t>
            </a:r>
          </a:p>
          <a:p>
            <a:pPr lvl="0"/>
            <a:r>
              <a:rPr lang="en-GB" sz="2000" dirty="0"/>
              <a:t>applying knowledge of healthy eating and sustainable diets to create a suitable menu;</a:t>
            </a:r>
          </a:p>
          <a:p>
            <a:pPr lvl="0"/>
            <a:r>
              <a:rPr lang="en-GB" sz="2000" dirty="0"/>
              <a:t>investigating the importance of flavour, texture and appearance when planning, cooking and serving food;</a:t>
            </a:r>
          </a:p>
          <a:p>
            <a:pPr lvl="0"/>
            <a:r>
              <a:rPr lang="en-GB" sz="2000" dirty="0"/>
              <a:t>researching different methods of cooking and their effect on the nutritional value;</a:t>
            </a:r>
          </a:p>
          <a:p>
            <a:pPr lvl="0"/>
            <a:r>
              <a:rPr lang="en-GB" sz="2000" dirty="0"/>
              <a:t>demonstrating food preparation and cooking techniques through making a range of dishes;</a:t>
            </a:r>
          </a:p>
          <a:p>
            <a:pPr lvl="0"/>
            <a:r>
              <a:rPr lang="en-GB" sz="2000" dirty="0"/>
              <a:t>demonstrating the principles of food hygiene and safety.</a:t>
            </a:r>
          </a:p>
          <a:p>
            <a:pPr marL="0" indent="0">
              <a:buNone/>
            </a:pPr>
            <a:endParaRPr lang="en-GB" sz="2000" dirty="0"/>
          </a:p>
        </p:txBody>
      </p:sp>
    </p:spTree>
    <p:extLst>
      <p:ext uri="{BB962C8B-B14F-4D97-AF65-F5344CB8AC3E}">
        <p14:creationId xmlns:p14="http://schemas.microsoft.com/office/powerpoint/2010/main" val="399397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pupils complete the Challenge?</a:t>
            </a:r>
            <a:endParaRPr lang="en-GB" dirty="0"/>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dirty="0"/>
              <a:t>A range of activity suggestions have been provided – you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researching food around the world that is served at fiestas/celebrations,  planning menus, the use of ingredients to add texture/flavour, methods of cooking and presentation.  </a:t>
            </a:r>
          </a:p>
          <a:p>
            <a:r>
              <a:rPr lang="en-US" sz="2000" dirty="0"/>
              <a:t>Making and evaluating – activities around applying knowledge of healthy eating and sustainable diets, demonstrating a range of practical food skills and cooking methods, demonstrating the principles of food hygiene and safety.</a:t>
            </a:r>
          </a:p>
          <a:p>
            <a:r>
              <a:rPr lang="en-US" sz="2000" dirty="0"/>
              <a:t>Bringing it all together – planning a menu and making a selection of dishes if time allows. </a:t>
            </a:r>
          </a:p>
          <a:p>
            <a:endParaRPr lang="en-US" sz="2000" dirty="0"/>
          </a:p>
          <a:p>
            <a:pPr marL="0" indent="0">
              <a:buNone/>
            </a:pPr>
            <a:endParaRPr lang="en-US" sz="2000" dirty="0"/>
          </a:p>
          <a:p>
            <a:pPr marL="0" indent="0">
              <a:buNone/>
            </a:pPr>
            <a:endParaRPr lang="en-US" sz="2000" dirty="0"/>
          </a:p>
          <a:p>
            <a:endParaRPr lang="en-GB" dirty="0"/>
          </a:p>
        </p:txBody>
      </p:sp>
    </p:spTree>
    <p:extLst>
      <p:ext uri="{BB962C8B-B14F-4D97-AF65-F5344CB8AC3E}">
        <p14:creationId xmlns:p14="http://schemas.microsoft.com/office/powerpoint/2010/main" val="163602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D14EF5-5937-4EAA-A0AE-B5E6CD84E59A}"/>
              </a:ext>
            </a:extLst>
          </p:cNvPr>
          <p:cNvSpPr>
            <a:spLocks noGrp="1"/>
          </p:cNvSpPr>
          <p:nvPr>
            <p:ph type="subTitle" idx="1"/>
          </p:nvPr>
        </p:nvSpPr>
        <p:spPr>
          <a:xfrm>
            <a:off x="1169276" y="2571092"/>
            <a:ext cx="4398767" cy="3600000"/>
          </a:xfrm>
        </p:spPr>
        <p:txBody>
          <a:bodyPr/>
          <a:lstStyle/>
          <a:p>
            <a:pPr marL="0" indent="0">
              <a:buNone/>
            </a:pPr>
            <a:r>
              <a:rPr lang="en-US" sz="2000" dirty="0">
                <a:latin typeface="Arial"/>
                <a:cs typeface="Arial"/>
              </a:rPr>
              <a:t>Plan a menu for a summer fiesta, and then prepare and cook a dish, or range of dishes, to serve. </a:t>
            </a:r>
            <a:endParaRPr lang="en-GB" dirty="0"/>
          </a:p>
        </p:txBody>
      </p:sp>
      <p:sp>
        <p:nvSpPr>
          <p:cNvPr id="5" name="Title 1">
            <a:extLst>
              <a:ext uri="{FF2B5EF4-FFF2-40B4-BE49-F238E27FC236}">
                <a16:creationId xmlns:a16="http://schemas.microsoft.com/office/drawing/2014/main" id="{A07C4740-7021-4058-9F4F-370661D97373}"/>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pic>
        <p:nvPicPr>
          <p:cNvPr id="4" name="Picture 6" descr="A picture containing food, plate, outdoor, bowl&#10;&#10;Description automatically generated">
            <a:extLst>
              <a:ext uri="{FF2B5EF4-FFF2-40B4-BE49-F238E27FC236}">
                <a16:creationId xmlns:a16="http://schemas.microsoft.com/office/drawing/2014/main" id="{882F3014-FC6F-42EA-AA07-9519DADA3FF5}"/>
              </a:ext>
            </a:extLst>
          </p:cNvPr>
          <p:cNvPicPr>
            <a:picLocks noChangeAspect="1"/>
          </p:cNvPicPr>
          <p:nvPr/>
        </p:nvPicPr>
        <p:blipFill>
          <a:blip r:embed="rId2"/>
          <a:stretch>
            <a:fillRect/>
          </a:stretch>
        </p:blipFill>
        <p:spPr>
          <a:xfrm>
            <a:off x="6865257" y="2573247"/>
            <a:ext cx="4884057" cy="3259696"/>
          </a:xfrm>
          <a:prstGeom prst="rect">
            <a:avLst/>
          </a:prstGeom>
        </p:spPr>
      </p:pic>
    </p:spTree>
    <p:extLst>
      <p:ext uri="{BB962C8B-B14F-4D97-AF65-F5344CB8AC3E}">
        <p14:creationId xmlns:p14="http://schemas.microsoft.com/office/powerpoint/2010/main" val="1198450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marL="0" indent="0">
              <a:buNone/>
            </a:pPr>
            <a:r>
              <a:rPr lang="en-GB" sz="2000" dirty="0"/>
              <a:t>Pupils, individually or in groups, could:</a:t>
            </a:r>
          </a:p>
          <a:p>
            <a:pPr lvl="0"/>
            <a:r>
              <a:rPr lang="en-GB" sz="2000" dirty="0"/>
              <a:t>Investigate the different celebratory events (such as fiestas) that are held around the world and the food that is associated with the event. </a:t>
            </a:r>
            <a:r>
              <a:rPr lang="en-US" sz="2000" dirty="0"/>
              <a:t>Create a bank of words and/or images and present an ‘ideas board’ or short presentation to showcase ideas. </a:t>
            </a:r>
            <a:r>
              <a:rPr lang="en-GB" sz="2000" dirty="0"/>
              <a:t> </a:t>
            </a:r>
          </a:p>
          <a:p>
            <a:pPr lvl="0"/>
            <a:r>
              <a:rPr lang="en-US" sz="2000" dirty="0"/>
              <a:t>View a range of ingredients or images of foods from different countries. Ask the pupils to match the name against the ingredient. Discuss why the foods are found in different countries and the effect of weather and climate. Use the</a:t>
            </a:r>
            <a:r>
              <a:rPr lang="en-GB" sz="2000" dirty="0"/>
              <a:t> </a:t>
            </a:r>
            <a:r>
              <a:rPr lang="en-US" sz="2000" dirty="0">
                <a:hlinkClick r:id="rId2"/>
              </a:rPr>
              <a:t> </a:t>
            </a:r>
            <a:r>
              <a:rPr lang="en-US" sz="2000" dirty="0">
                <a:hlinkClick r:id="rId3"/>
              </a:rPr>
              <a:t>Food production, weather and climate presentation </a:t>
            </a:r>
            <a:r>
              <a:rPr lang="en-US" sz="2000" dirty="0"/>
              <a:t>to support this task.</a:t>
            </a:r>
          </a:p>
          <a:p>
            <a:pPr lvl="0"/>
            <a:r>
              <a:rPr lang="en-US" sz="2000" dirty="0"/>
              <a:t>Find out more about British and international cuisines by viewing this </a:t>
            </a:r>
            <a:r>
              <a:rPr lang="en-US" sz="2000" dirty="0">
                <a:hlinkClick r:id="rId4"/>
              </a:rPr>
              <a:t>presentation</a:t>
            </a:r>
            <a:r>
              <a:rPr lang="en-US" sz="2000" dirty="0"/>
              <a:t> and completing this </a:t>
            </a:r>
            <a:r>
              <a:rPr lang="en-US" sz="2000" dirty="0">
                <a:hlinkClick r:id="rId5"/>
              </a:rPr>
              <a:t>worksheet</a:t>
            </a:r>
            <a:r>
              <a:rPr lang="en-US" sz="2000" dirty="0"/>
              <a:t>. </a:t>
            </a:r>
            <a:endParaRPr lang="en-GB" sz="2000" dirty="0"/>
          </a:p>
          <a:p>
            <a:pPr marL="0" indent="0">
              <a:buNone/>
            </a:pPr>
            <a:endParaRPr lang="en-GB" sz="2000" dirty="0"/>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313779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lvl="0"/>
            <a:r>
              <a:rPr lang="en-GB" sz="2000" dirty="0"/>
              <a:t>Investigate how herbs and spices can be used to enhance the flavour of dishes. Use </a:t>
            </a:r>
            <a:r>
              <a:rPr lang="en-GB" sz="2000" dirty="0">
                <a:hlinkClick r:id="rId2"/>
              </a:rPr>
              <a:t>sensory evaluation tests </a:t>
            </a:r>
            <a:r>
              <a:rPr lang="en-GB" sz="2000" dirty="0"/>
              <a:t>to explain their choices. </a:t>
            </a:r>
          </a:p>
          <a:p>
            <a:pPr lvl="0"/>
            <a:r>
              <a:rPr lang="en-GB" sz="2000" dirty="0"/>
              <a:t>Create a presentation to demonstrate the principles of serving and presenting food. Use </a:t>
            </a:r>
            <a:r>
              <a:rPr lang="en-US" sz="2000" dirty="0">
                <a:hlinkClick r:id="rId3"/>
              </a:rPr>
              <a:t>The Art of food presentation and styling poster</a:t>
            </a:r>
            <a:r>
              <a:rPr lang="en-GB" sz="2000" dirty="0"/>
              <a:t> and </a:t>
            </a:r>
            <a:r>
              <a:rPr lang="en-GB" sz="2000" dirty="0">
                <a:hlinkClick r:id="rId4"/>
              </a:rPr>
              <a:t>presentation</a:t>
            </a:r>
            <a:r>
              <a:rPr lang="en-GB" sz="2000" dirty="0"/>
              <a:t> to support. </a:t>
            </a:r>
          </a:p>
          <a:p>
            <a:pPr lvl="0"/>
            <a:r>
              <a:rPr lang="en-GB" sz="2000" dirty="0"/>
              <a:t>Use the internet, food blogs, magazines or recipe books to research suitable food styling and presentation for the following types of dishes or meals.  Explain why they would be appropriate.</a:t>
            </a:r>
          </a:p>
          <a:p>
            <a:pPr marL="800100" lvl="1" indent="-342900" algn="l">
              <a:buFont typeface="Courier New" panose="02070309020205020404" pitchFamily="49" charset="0"/>
              <a:buChar char="o"/>
            </a:pPr>
            <a:r>
              <a:rPr lang="en-GB" dirty="0">
                <a:latin typeface="Arial" panose="020B0604020202020204" pitchFamily="34" charset="0"/>
                <a:cs typeface="Arial" panose="020B0604020202020204" pitchFamily="34" charset="0"/>
              </a:rPr>
              <a:t>Street food such as tapas, burgers or kebabs.</a:t>
            </a:r>
          </a:p>
          <a:p>
            <a:pPr marL="800100" lvl="1" indent="-342900" algn="l">
              <a:buFont typeface="Courier New" panose="02070309020205020404" pitchFamily="49" charset="0"/>
              <a:buChar char="o"/>
            </a:pPr>
            <a:r>
              <a:rPr lang="en-US" dirty="0">
                <a:latin typeface="Arial" panose="020B0604020202020204" pitchFamily="34" charset="0"/>
                <a:cs typeface="Arial" panose="020B0604020202020204" pitchFamily="34" charset="0"/>
              </a:rPr>
              <a:t>Summer picnic food to celebrate the end of school or university with friends.</a:t>
            </a:r>
          </a:p>
          <a:p>
            <a:pPr marL="800100" lvl="1" indent="-342900" algn="l">
              <a:buFont typeface="Courier New" panose="02070309020205020404" pitchFamily="49" charset="0"/>
              <a:buChar char="o"/>
            </a:pPr>
            <a:r>
              <a:rPr lang="en-GB" dirty="0">
                <a:latin typeface="Arial" panose="020B0604020202020204" pitchFamily="34" charset="0"/>
                <a:cs typeface="Arial" panose="020B0604020202020204" pitchFamily="34" charset="0"/>
              </a:rPr>
              <a:t>Canapés at a 60th birthday party.</a:t>
            </a:r>
            <a:endParaRPr lang="en-US" sz="2200" dirty="0">
              <a:latin typeface="Arial" panose="020B0604020202020204" pitchFamily="34" charset="0"/>
              <a:cs typeface="Arial" panose="020B0604020202020204" pitchFamily="34" charset="0"/>
            </a:endParaRPr>
          </a:p>
          <a:p>
            <a:endParaRPr lang="en-GB" sz="2000" dirty="0"/>
          </a:p>
          <a:p>
            <a:pPr lvl="0"/>
            <a:endParaRPr lang="en-GB" sz="2000" dirty="0"/>
          </a:p>
          <a:p>
            <a:pPr marL="0" indent="0">
              <a:buNone/>
            </a:pPr>
            <a:endParaRPr lang="en-GB" dirty="0"/>
          </a:p>
        </p:txBody>
      </p:sp>
    </p:spTree>
    <p:extLst>
      <p:ext uri="{BB962C8B-B14F-4D97-AF65-F5344CB8AC3E}">
        <p14:creationId xmlns:p14="http://schemas.microsoft.com/office/powerpoint/2010/main" val="294588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activities</a:t>
            </a:r>
            <a:endParaRPr lang="en-GB" dirty="0"/>
          </a:p>
        </p:txBody>
      </p:sp>
      <p:sp>
        <p:nvSpPr>
          <p:cNvPr id="3" name="Subtitle 2"/>
          <p:cNvSpPr>
            <a:spLocks noGrp="1"/>
          </p:cNvSpPr>
          <p:nvPr>
            <p:ph type="subTitle" idx="1"/>
          </p:nvPr>
        </p:nvSpPr>
        <p:spPr/>
        <p:txBody>
          <a:bodyPr/>
          <a:lstStyle/>
          <a:p>
            <a:r>
              <a:rPr lang="en-GB" sz="2000" dirty="0"/>
              <a:t>Find a traditional and modern recipe for the same dish and list the reasons why the recipe has changed. An example could be </a:t>
            </a:r>
            <a:r>
              <a:rPr lang="en-GB" sz="2000" u="sng" dirty="0">
                <a:hlinkClick r:id="rId2"/>
              </a:rPr>
              <a:t>Lamb tagine</a:t>
            </a:r>
            <a:r>
              <a:rPr lang="en-GB" sz="2000" dirty="0"/>
              <a:t> and </a:t>
            </a:r>
            <a:r>
              <a:rPr lang="en-GB" sz="2000" u="sng" dirty="0">
                <a:hlinkClick r:id="rId3"/>
              </a:rPr>
              <a:t>Minced lamb tagine</a:t>
            </a:r>
            <a:r>
              <a:rPr lang="en-GB" sz="2000" dirty="0"/>
              <a:t>. This could include: consideration of dietary advice, healthier eating; wider variety of alternative ingredients available; use of ready-made components; change in lifestyle e.g. less time for cooking traditional meals; loss of personal food preparation and cooking skills; increased cost of ingredients and personal preference.</a:t>
            </a:r>
            <a:endParaRPr lang="en-US" sz="2000" dirty="0"/>
          </a:p>
          <a:p>
            <a:r>
              <a:rPr lang="en-US" sz="2000" dirty="0"/>
              <a:t>List three of your </a:t>
            </a:r>
            <a:r>
              <a:rPr lang="en-US" sz="2000" dirty="0" err="1"/>
              <a:t>favourite</a:t>
            </a:r>
            <a:r>
              <a:rPr lang="en-US" sz="2000" dirty="0"/>
              <a:t> party or celebration recipes and research where they are from. Name the country where it originates from and identify three other recipes that also originate from that country.</a:t>
            </a:r>
            <a:endParaRPr lang="en-GB" sz="2000" dirty="0"/>
          </a:p>
          <a:p>
            <a:r>
              <a:rPr lang="en-US" sz="2000" dirty="0"/>
              <a:t>Create an infographic showing the different types of bread that are made and eaten around the world. The </a:t>
            </a:r>
            <a:r>
              <a:rPr lang="en-US" sz="2000" dirty="0">
                <a:hlinkClick r:id="rId4"/>
              </a:rPr>
              <a:t>Bread traditions around the world</a:t>
            </a:r>
            <a:r>
              <a:rPr lang="en-US" sz="2000" dirty="0"/>
              <a:t> presentation can be used to support. Consider if any of these breads could be used in your summer fiesta menu.</a:t>
            </a:r>
            <a:endParaRPr lang="en-GB" sz="2000" dirty="0"/>
          </a:p>
        </p:txBody>
      </p:sp>
    </p:spTree>
    <p:extLst>
      <p:ext uri="{BB962C8B-B14F-4D97-AF65-F5344CB8AC3E}">
        <p14:creationId xmlns:p14="http://schemas.microsoft.com/office/powerpoint/2010/main" val="160953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F22D-B6A6-474F-B866-BC18E29591FD}"/>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51654E9C-0B89-4E03-98D3-E8ADDB240172}"/>
              </a:ext>
            </a:extLst>
          </p:cNvPr>
          <p:cNvSpPr>
            <a:spLocks noGrp="1"/>
          </p:cNvSpPr>
          <p:nvPr>
            <p:ph type="subTitle" idx="1"/>
          </p:nvPr>
        </p:nvSpPr>
        <p:spPr/>
        <p:txBody>
          <a:bodyPr/>
          <a:lstStyle/>
          <a:p>
            <a:r>
              <a:rPr lang="en-US" sz="2000" dirty="0"/>
              <a:t>Recap on cooking methods and heat exchange, show the </a:t>
            </a:r>
            <a:r>
              <a:rPr lang="en-US" sz="2000" dirty="0">
                <a:hlinkClick r:id="rId2"/>
              </a:rPr>
              <a:t>Heat exchange presentation</a:t>
            </a:r>
            <a:r>
              <a:rPr lang="en-US" sz="2000" dirty="0"/>
              <a:t>. Task pupils to complete the </a:t>
            </a:r>
            <a:r>
              <a:rPr lang="en-US" sz="2000" dirty="0">
                <a:hlinkClick r:id="rId3"/>
              </a:rPr>
              <a:t>Heat exchange worksheet.</a:t>
            </a:r>
            <a:endParaRPr lang="en-US" sz="2000" dirty="0"/>
          </a:p>
          <a:p>
            <a:r>
              <a:rPr lang="en-US" sz="2000" dirty="0"/>
              <a:t>Identify healthier ways to cook food - show the </a:t>
            </a:r>
            <a:r>
              <a:rPr lang="en-US" sz="2000" dirty="0">
                <a:hlinkClick r:id="rId4"/>
              </a:rPr>
              <a:t>Healthier cooking methods presentation. </a:t>
            </a:r>
            <a:r>
              <a:rPr lang="en-US" sz="2000" dirty="0"/>
              <a:t>Ask pupils to list the healthier cooking methods and for each method, suggest at least two different recipes.</a:t>
            </a:r>
          </a:p>
          <a:p>
            <a:r>
              <a:rPr lang="en-US" sz="2000" dirty="0"/>
              <a:t>Investigate the effects of cooking on food, show the </a:t>
            </a:r>
            <a:r>
              <a:rPr lang="en-US" sz="2000" dirty="0">
                <a:hlinkClick r:id="rId5"/>
              </a:rPr>
              <a:t>Effect of cooking presentation </a:t>
            </a:r>
            <a:r>
              <a:rPr lang="en-US" sz="2000" dirty="0"/>
              <a:t>and complete the </a:t>
            </a:r>
            <a:r>
              <a:rPr lang="en-US" sz="2000" dirty="0">
                <a:hlinkClick r:id="rId6"/>
              </a:rPr>
              <a:t>worksheet</a:t>
            </a:r>
            <a:r>
              <a:rPr lang="en-US" sz="2000" dirty="0"/>
              <a:t>. Use the </a:t>
            </a:r>
            <a:r>
              <a:rPr lang="en-US" sz="2000" dirty="0">
                <a:hlinkClick r:id="rId7"/>
              </a:rPr>
              <a:t>Effect of cooking on food quiz </a:t>
            </a:r>
            <a:r>
              <a:rPr lang="en-US" sz="2000" dirty="0"/>
              <a:t>and </a:t>
            </a:r>
            <a:r>
              <a:rPr lang="en-US" sz="2000" dirty="0">
                <a:hlinkClick r:id="rId8"/>
              </a:rPr>
              <a:t>answers</a:t>
            </a:r>
            <a:r>
              <a:rPr lang="en-US" sz="2000" dirty="0"/>
              <a:t> to test knowledge.  </a:t>
            </a:r>
          </a:p>
          <a:p>
            <a:r>
              <a:rPr lang="en-US" sz="2000" dirty="0"/>
              <a:t>Review the principles of the Eatwell Guide using the </a:t>
            </a:r>
            <a:r>
              <a:rPr lang="en-US" sz="2000" dirty="0">
                <a:hlinkClick r:id="rId9"/>
              </a:rPr>
              <a:t>presentation</a:t>
            </a:r>
            <a:r>
              <a:rPr lang="en-US" sz="2000" dirty="0"/>
              <a:t> and </a:t>
            </a:r>
            <a:r>
              <a:rPr lang="en-US" sz="2000" dirty="0">
                <a:hlinkClick r:id="rId10"/>
              </a:rPr>
              <a:t>worksheet</a:t>
            </a:r>
            <a:r>
              <a:rPr lang="en-US" sz="2000" dirty="0"/>
              <a:t> or watch the </a:t>
            </a:r>
            <a:r>
              <a:rPr lang="en-US" sz="2000" dirty="0">
                <a:hlinkClick r:id="rId11"/>
              </a:rPr>
              <a:t>Eatwell Guide video</a:t>
            </a:r>
            <a:r>
              <a:rPr lang="en-US" sz="2000" dirty="0"/>
              <a:t>. </a:t>
            </a:r>
          </a:p>
          <a:p>
            <a:r>
              <a:rPr lang="en-US" sz="2000" dirty="0"/>
              <a:t>Use the nutritional analysis </a:t>
            </a:r>
            <a:r>
              <a:rPr lang="en-US" sz="2000" dirty="0" err="1"/>
              <a:t>programme</a:t>
            </a:r>
            <a:r>
              <a:rPr lang="en-US" sz="2000" dirty="0"/>
              <a:t> </a:t>
            </a:r>
            <a:r>
              <a:rPr lang="en-US" sz="2000" dirty="0">
                <a:hlinkClick r:id="rId12"/>
              </a:rPr>
              <a:t>Explore Food </a:t>
            </a:r>
            <a:r>
              <a:rPr lang="en-US" sz="2000" dirty="0"/>
              <a:t>to investigate the effect of reducing fat and sugar in recipes and/or the use of healthier cooking methods.</a:t>
            </a:r>
          </a:p>
          <a:p>
            <a:pPr marL="0" indent="0">
              <a:buNone/>
            </a:pPr>
            <a:endParaRPr lang="en-GB" sz="2000" dirty="0"/>
          </a:p>
        </p:txBody>
      </p:sp>
    </p:spTree>
    <p:extLst>
      <p:ext uri="{BB962C8B-B14F-4D97-AF65-F5344CB8AC3E}">
        <p14:creationId xmlns:p14="http://schemas.microsoft.com/office/powerpoint/2010/main" val="340983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BA9B-F4F4-4CAB-98C4-E196E6F67F58}"/>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CA961A05-10B0-43A6-87CD-D9A0DBAFD253}"/>
              </a:ext>
            </a:extLst>
          </p:cNvPr>
          <p:cNvSpPr>
            <a:spLocks noGrp="1"/>
          </p:cNvSpPr>
          <p:nvPr>
            <p:ph type="subTitle" idx="1"/>
          </p:nvPr>
        </p:nvSpPr>
        <p:spPr/>
        <p:txBody>
          <a:bodyPr/>
          <a:lstStyle/>
          <a:p>
            <a:r>
              <a:rPr lang="en-GB" sz="2000" dirty="0"/>
              <a:t>Make a range of dishes suitable for a fiesta or party to acquire, develop and secure practical food skills, and use a range of ingredients and cooking techniques.  There is a wide variety of recipes on </a:t>
            </a:r>
            <a:r>
              <a:rPr lang="en-GB" sz="2000" i="1" u="sng" dirty="0">
                <a:hlinkClick r:id="rId2"/>
              </a:rPr>
              <a:t>Food – a fact of life</a:t>
            </a:r>
            <a:r>
              <a:rPr lang="en-GB" sz="2000" dirty="0"/>
              <a:t>.</a:t>
            </a:r>
          </a:p>
          <a:p>
            <a:r>
              <a:rPr lang="en-GB" sz="2000" dirty="0">
                <a:latin typeface="Arial" panose="020B0604020202020204" pitchFamily="34" charset="0"/>
                <a:ea typeface="Times New Roman" panose="02020603050405020304" pitchFamily="18" charset="0"/>
              </a:rPr>
              <a:t>Investigate </a:t>
            </a:r>
            <a:r>
              <a:rPr lang="en-GB" sz="2000" dirty="0">
                <a:effectLst/>
                <a:latin typeface="Arial" panose="020B0604020202020204" pitchFamily="34" charset="0"/>
                <a:ea typeface="Times New Roman" panose="02020603050405020304" pitchFamily="18" charset="0"/>
              </a:rPr>
              <a:t>‘global cuisine’. (This means a local, regional or national cuisine that has spread around the world, its food is served worldwide. Examples of this are Chinese, Indian and Japanese food which can be found in many parts of the world). Make a ‘global cuisine’ dish. Search the recipes on </a:t>
            </a:r>
            <a:r>
              <a:rPr lang="en-GB" sz="2000" u="sng" dirty="0">
                <a:solidFill>
                  <a:srgbClr val="0000FF"/>
                </a:solidFill>
                <a:effectLst/>
                <a:latin typeface="Arial" panose="020B0604020202020204" pitchFamily="34" charset="0"/>
                <a:ea typeface="Times New Roman" panose="02020603050405020304" pitchFamily="18" charset="0"/>
                <a:hlinkClick r:id="rId2"/>
              </a:rPr>
              <a:t>Food - a fact of life</a:t>
            </a:r>
            <a:r>
              <a:rPr lang="en-GB" sz="2000" dirty="0">
                <a:effectLst/>
                <a:latin typeface="Arial" panose="020B0604020202020204" pitchFamily="34" charset="0"/>
                <a:ea typeface="Times New Roman" panose="02020603050405020304" pitchFamily="18" charset="0"/>
              </a:rPr>
              <a:t> for inspiration.</a:t>
            </a:r>
          </a:p>
          <a:p>
            <a:r>
              <a:rPr lang="en-GB" sz="2000" dirty="0">
                <a:latin typeface="Arial" panose="020B0604020202020204" pitchFamily="34" charset="0"/>
                <a:ea typeface="Times New Roman" panose="02020603050405020304" pitchFamily="18" charset="0"/>
              </a:rPr>
              <a:t>Use </a:t>
            </a:r>
            <a:r>
              <a:rPr lang="en-GB" sz="2000" u="sng" dirty="0">
                <a:solidFill>
                  <a:srgbClr val="0000FF"/>
                </a:solidFill>
                <a:effectLst/>
                <a:latin typeface="Arial" panose="020B0604020202020204" pitchFamily="34" charset="0"/>
                <a:ea typeface="Times New Roman" panose="02020603050405020304" pitchFamily="18" charset="0"/>
                <a:hlinkClick r:id="rId3"/>
              </a:rPr>
              <a:t>Gourmet Burger Builder</a:t>
            </a:r>
            <a:r>
              <a:rPr lang="en-GB" sz="2000" dirty="0">
                <a:effectLst/>
                <a:latin typeface="Arial" panose="020B0604020202020204" pitchFamily="34" charset="0"/>
                <a:ea typeface="Times New Roman" panose="02020603050405020304" pitchFamily="18" charset="0"/>
                <a:hlinkClick r:id="rId3"/>
              </a:rPr>
              <a:t> </a:t>
            </a:r>
            <a:r>
              <a:rPr lang="en-GB" sz="2000" dirty="0">
                <a:effectLst/>
                <a:latin typeface="Arial" panose="020B0604020202020204" pitchFamily="34" charset="0"/>
                <a:ea typeface="Times New Roman" panose="02020603050405020304" pitchFamily="18" charset="0"/>
              </a:rPr>
              <a:t>and </a:t>
            </a:r>
            <a:r>
              <a:rPr lang="en-GB" sz="2000" dirty="0">
                <a:latin typeface="Arial" panose="020B0604020202020204" pitchFamily="34" charset="0"/>
                <a:ea typeface="Times New Roman" panose="02020603050405020304" pitchFamily="18" charset="0"/>
              </a:rPr>
              <a:t>presentations such as </a:t>
            </a:r>
            <a:r>
              <a:rPr lang="en-GB" sz="2000" dirty="0">
                <a:latin typeface="Arial" panose="020B0604020202020204" pitchFamily="34" charset="0"/>
                <a:ea typeface="Times New Roman" panose="02020603050405020304" pitchFamily="18" charset="0"/>
                <a:hlinkClick r:id="rId4"/>
              </a:rPr>
              <a:t>Party time! </a:t>
            </a:r>
            <a:r>
              <a:rPr lang="en-GB" sz="2000" dirty="0">
                <a:latin typeface="Arial" panose="020B0604020202020204" pitchFamily="34"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hlinkClick r:id="rId5"/>
              </a:rPr>
              <a:t>The BBQ</a:t>
            </a:r>
            <a:r>
              <a:rPr lang="en-GB" sz="2000" dirty="0">
                <a:latin typeface="Arial" panose="020B0604020202020204" pitchFamily="34"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hlinkClick r:id="rId6"/>
              </a:rPr>
              <a:t>Posh nosh! </a:t>
            </a:r>
            <a:r>
              <a:rPr lang="en-GB" sz="2000" dirty="0">
                <a:latin typeface="Arial" panose="020B0604020202020204" pitchFamily="34" charset="0"/>
                <a:ea typeface="Times New Roman" panose="02020603050405020304" pitchFamily="18" charset="0"/>
              </a:rPr>
              <a:t>and </a:t>
            </a:r>
            <a:r>
              <a:rPr lang="en-GB" sz="2000" dirty="0">
                <a:latin typeface="Arial" panose="020B0604020202020204" pitchFamily="34" charset="0"/>
                <a:ea typeface="Times New Roman" panose="02020603050405020304" pitchFamily="18" charset="0"/>
                <a:hlinkClick r:id="rId7"/>
              </a:rPr>
              <a:t>Eat with mates! </a:t>
            </a:r>
            <a:r>
              <a:rPr lang="en-GB" sz="2000" dirty="0">
                <a:effectLst/>
                <a:latin typeface="Arial" panose="020B0604020202020204" pitchFamily="34" charset="0"/>
                <a:ea typeface="Times New Roman" panose="02020603050405020304" pitchFamily="18" charset="0"/>
              </a:rPr>
              <a:t>for inspiration, create an exciting burger for your menu. Follow the recipe produced and make your burger. </a:t>
            </a:r>
          </a:p>
        </p:txBody>
      </p:sp>
    </p:spTree>
    <p:extLst>
      <p:ext uri="{BB962C8B-B14F-4D97-AF65-F5344CB8AC3E}">
        <p14:creationId xmlns:p14="http://schemas.microsoft.com/office/powerpoint/2010/main" val="396827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BA9B-F4F4-4CAB-98C4-E196E6F67F58}"/>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CA961A05-10B0-43A6-87CD-D9A0DBAFD253}"/>
              </a:ext>
            </a:extLst>
          </p:cNvPr>
          <p:cNvSpPr>
            <a:spLocks noGrp="1"/>
          </p:cNvSpPr>
          <p:nvPr>
            <p:ph type="subTitle" idx="1"/>
          </p:nvPr>
        </p:nvSpPr>
        <p:spPr/>
        <p:txBody>
          <a:bodyPr/>
          <a:lstStyle/>
          <a:p>
            <a:r>
              <a:rPr lang="en-US" sz="2000" dirty="0">
                <a:latin typeface="Arial" panose="020B0604020202020204" pitchFamily="34" charset="0"/>
                <a:ea typeface="Times New Roman" panose="02020603050405020304" pitchFamily="18" charset="0"/>
                <a:cs typeface="Arial" panose="020B0604020202020204" pitchFamily="34" charset="0"/>
              </a:rPr>
              <a:t>Modify the cooking method for a particular food or recipe and evaluate the results e.g. cooking sausages or burgers in a frying pan, under the grill or in the oven.</a:t>
            </a:r>
          </a:p>
          <a:p>
            <a:r>
              <a:rPr lang="en-US" sz="2000" dirty="0">
                <a:latin typeface="Arial" panose="020B0604020202020204" pitchFamily="34" charset="0"/>
                <a:ea typeface="Times New Roman" panose="02020603050405020304" pitchFamily="18" charset="0"/>
                <a:cs typeface="Arial" panose="020B0604020202020204" pitchFamily="34" charset="0"/>
              </a:rPr>
              <a:t>Get creative with ingredients through the </a:t>
            </a:r>
            <a:r>
              <a:rPr lang="en-US" sz="2000" dirty="0">
                <a:latin typeface="Arial" panose="020B0604020202020204" pitchFamily="34" charset="0"/>
                <a:ea typeface="Times New Roman" panose="02020603050405020304" pitchFamily="18" charset="0"/>
                <a:cs typeface="Arial" panose="020B0604020202020204" pitchFamily="34" charset="0"/>
                <a:hlinkClick r:id="rId2"/>
              </a:rPr>
              <a:t>burger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hlinkClick r:id="rId3"/>
              </a:rPr>
              <a:t>kofta</a:t>
            </a:r>
            <a:r>
              <a:rPr lang="en-US" sz="2000" dirty="0">
                <a:latin typeface="Arial" panose="020B0604020202020204" pitchFamily="34" charset="0"/>
                <a:ea typeface="Times New Roman" panose="02020603050405020304" pitchFamily="18" charset="0"/>
                <a:cs typeface="Arial" panose="020B0604020202020204" pitchFamily="34" charset="0"/>
              </a:rPr>
              <a:t> and </a:t>
            </a:r>
            <a:r>
              <a:rPr lang="en-US" sz="2000" dirty="0">
                <a:latin typeface="Arial" panose="020B0604020202020204" pitchFamily="34" charset="0"/>
                <a:ea typeface="Times New Roman" panose="02020603050405020304" pitchFamily="18" charset="0"/>
                <a:cs typeface="Arial" panose="020B0604020202020204" pitchFamily="34" charset="0"/>
                <a:hlinkClick r:id="rId4"/>
              </a:rPr>
              <a:t>sausage</a:t>
            </a:r>
            <a:r>
              <a:rPr lang="en-US" sz="2000" dirty="0">
                <a:latin typeface="Arial" panose="020B0604020202020204" pitchFamily="34" charset="0"/>
                <a:ea typeface="Times New Roman" panose="02020603050405020304" pitchFamily="18" charset="0"/>
                <a:cs typeface="Arial" panose="020B0604020202020204" pitchFamily="34" charset="0"/>
              </a:rPr>
              <a:t> challenges. </a:t>
            </a:r>
            <a:endParaRPr lang="en-GB" sz="2000" dirty="0"/>
          </a:p>
        </p:txBody>
      </p:sp>
    </p:spTree>
    <p:extLst>
      <p:ext uri="{BB962C8B-B14F-4D97-AF65-F5344CB8AC3E}">
        <p14:creationId xmlns:p14="http://schemas.microsoft.com/office/powerpoint/2010/main" val="180883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5143-96B7-4702-8A27-E4774EADC6F1}"/>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FE3F9C7F-74F1-4B0B-8F1D-4D33ECBEC58E}"/>
              </a:ext>
            </a:extLst>
          </p:cNvPr>
          <p:cNvSpPr>
            <a:spLocks noGrp="1"/>
          </p:cNvSpPr>
          <p:nvPr>
            <p:ph type="subTitle" idx="1"/>
          </p:nvPr>
        </p:nvSpPr>
        <p:spPr/>
        <p:txBody>
          <a:bodyPr/>
          <a:lstStyle/>
          <a:p>
            <a:pPr marL="0" indent="0">
              <a:buNone/>
            </a:pPr>
            <a:r>
              <a:rPr lang="en-US" sz="2000" dirty="0"/>
              <a:t>Pupils should:</a:t>
            </a:r>
          </a:p>
          <a:p>
            <a:pPr marL="0" indent="0">
              <a:buNone/>
            </a:pPr>
            <a:r>
              <a:rPr lang="en-US" sz="2000" dirty="0"/>
              <a:t>1. Plan a menu suitable for a summer fiesta taking into account the suitability of dishes, applied knowledge of healthy eating, suitable methods of cooking, the use of flavours and textures and presentation. </a:t>
            </a:r>
          </a:p>
          <a:p>
            <a:pPr marL="0" indent="0">
              <a:buNone/>
            </a:pPr>
            <a:r>
              <a:rPr lang="en-US" sz="2000" dirty="0"/>
              <a:t>2. Prepare, cook and serve one of the dishes, or a range of dishes.  </a:t>
            </a:r>
          </a:p>
          <a:p>
            <a:pPr marL="0" indent="0">
              <a:buNone/>
            </a:pPr>
            <a:endParaRPr lang="en-GB" dirty="0"/>
          </a:p>
        </p:txBody>
      </p:sp>
    </p:spTree>
    <p:extLst>
      <p:ext uri="{BB962C8B-B14F-4D97-AF65-F5344CB8AC3E}">
        <p14:creationId xmlns:p14="http://schemas.microsoft.com/office/powerpoint/2010/main" val="336909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Celebrating success</a:t>
            </a:r>
            <a:endParaRPr lang="en-GB" dirty="0"/>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dirty="0"/>
              <a:t>Optional pupil certificates are available to download and personalise once the Challenge has been achieved. </a:t>
            </a:r>
          </a:p>
          <a:p>
            <a:pPr marL="0" indent="0">
              <a:buNone/>
            </a:pPr>
            <a:r>
              <a:rPr lang="en-GB" sz="2000" dirty="0"/>
              <a:t>Why not present the certificates at a celebration assembly or award ceremony? </a:t>
            </a:r>
          </a:p>
          <a:p>
            <a:pPr marL="0" indent="0">
              <a:buNone/>
            </a:pPr>
            <a:endParaRPr lang="en-GB" dirty="0"/>
          </a:p>
        </p:txBody>
      </p:sp>
      <p:pic>
        <p:nvPicPr>
          <p:cNvPr id="6" name="Picture 5">
            <a:extLst>
              <a:ext uri="{FF2B5EF4-FFF2-40B4-BE49-F238E27FC236}">
                <a16:creationId xmlns:a16="http://schemas.microsoft.com/office/drawing/2014/main" id="{E6745519-10B0-40D7-9C71-5F648FA2C49E}"/>
              </a:ext>
            </a:extLst>
          </p:cNvPr>
          <p:cNvPicPr>
            <a:picLocks noChangeAspect="1"/>
          </p:cNvPicPr>
          <p:nvPr/>
        </p:nvPicPr>
        <p:blipFill>
          <a:blip r:embed="rId2"/>
          <a:stretch>
            <a:fillRect/>
          </a:stretch>
        </p:blipFill>
        <p:spPr>
          <a:xfrm>
            <a:off x="9035099" y="1923798"/>
            <a:ext cx="2492872" cy="3600001"/>
          </a:xfrm>
          <a:prstGeom prst="rect">
            <a:avLst/>
          </a:prstGeom>
          <a:ln w="25400">
            <a:solidFill>
              <a:srgbClr val="263B83"/>
            </a:solidFill>
          </a:ln>
        </p:spPr>
      </p:pic>
      <p:sp>
        <p:nvSpPr>
          <p:cNvPr id="7" name="TextBox 6">
            <a:extLst>
              <a:ext uri="{FF2B5EF4-FFF2-40B4-BE49-F238E27FC236}">
                <a16:creationId xmlns:a16="http://schemas.microsoft.com/office/drawing/2014/main" id="{A4BE7EE6-BE8D-4787-8A9A-CC1875613404}"/>
              </a:ext>
            </a:extLst>
          </p:cNvPr>
          <p:cNvSpPr txBox="1"/>
          <p:nvPr/>
        </p:nvSpPr>
        <p:spPr>
          <a:xfrm>
            <a:off x="9231086" y="5769429"/>
            <a:ext cx="219891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850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fiesta</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E36E0C4-7CA9-4516-8147-A485B8ADE52E}"/>
              </a:ext>
            </a:extLst>
          </p:cNvPr>
          <p:cNvSpPr txBox="1"/>
          <p:nvPr/>
        </p:nvSpPr>
        <p:spPr>
          <a:xfrm>
            <a:off x="449279"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4F4F-5C96-43BB-82CC-B5E6EE393C27}"/>
              </a:ext>
            </a:extLst>
          </p:cNvPr>
          <p:cNvSpPr>
            <a:spLocks noGrp="1"/>
          </p:cNvSpPr>
          <p:nvPr>
            <p:ph type="ctrTitle"/>
          </p:nvPr>
        </p:nvSpPr>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9B4C6C0C-E0A5-4383-898C-65AA14FC6AA4}"/>
              </a:ext>
            </a:extLst>
          </p:cNvPr>
          <p:cNvSpPr>
            <a:spLocks noGrp="1"/>
          </p:cNvSpPr>
          <p:nvPr>
            <p:ph type="subTitle" idx="1"/>
          </p:nvPr>
        </p:nvSpPr>
        <p:spPr>
          <a:xfrm>
            <a:off x="1169276" y="2571092"/>
            <a:ext cx="5301193" cy="3600000"/>
          </a:xfrm>
        </p:spPr>
        <p:txBody>
          <a:bodyPr/>
          <a:lstStyle/>
          <a:p>
            <a:pPr marL="0" indent="0">
              <a:buNone/>
            </a:pPr>
            <a:r>
              <a:rPr lang="en-US" sz="2000" b="1" dirty="0"/>
              <a:t>Fiestas </a:t>
            </a:r>
          </a:p>
          <a:p>
            <a:pPr marL="0" indent="0">
              <a:buNone/>
            </a:pPr>
            <a:r>
              <a:rPr lang="en-US" sz="2000" dirty="0"/>
              <a:t>Discuss in pairs the term fiesta.  What does it mean to you?</a:t>
            </a:r>
          </a:p>
          <a:p>
            <a:pPr marL="0" indent="0">
              <a:buNone/>
            </a:pPr>
            <a:r>
              <a:rPr lang="en-US" sz="2000" dirty="0"/>
              <a:t>Fiesta is a Spanish word meaning feast, used to mean a religious festival or any kind of celebration, especially a saint's day celebrated in Spanish-speaking countries.</a:t>
            </a:r>
          </a:p>
          <a:p>
            <a:pPr marL="0" indent="0">
              <a:buNone/>
            </a:pPr>
            <a:r>
              <a:rPr lang="en-US" sz="2000" dirty="0"/>
              <a:t>It can also be a celebration, party, holiday or carnival - often outdoors!</a:t>
            </a:r>
          </a:p>
          <a:p>
            <a:pPr marL="0" indent="0">
              <a:buNone/>
            </a:pPr>
            <a:endParaRPr lang="en-US" sz="2000" dirty="0"/>
          </a:p>
          <a:p>
            <a:pPr marL="0" indent="0">
              <a:buNone/>
            </a:pPr>
            <a:endParaRPr lang="en-US" sz="2000" dirty="0"/>
          </a:p>
          <a:p>
            <a:pPr marL="0" indent="0">
              <a:buNone/>
            </a:pPr>
            <a:endParaRPr lang="en-US" sz="2000" dirty="0"/>
          </a:p>
        </p:txBody>
      </p:sp>
      <p:sp>
        <p:nvSpPr>
          <p:cNvPr id="9" name="TextBox 8">
            <a:extLst>
              <a:ext uri="{FF2B5EF4-FFF2-40B4-BE49-F238E27FC236}">
                <a16:creationId xmlns:a16="http://schemas.microsoft.com/office/drawing/2014/main" id="{1731DDED-E13B-4FE9-B24F-5B5A648FF095}"/>
              </a:ext>
            </a:extLst>
          </p:cNvPr>
          <p:cNvSpPr txBox="1"/>
          <p:nvPr/>
        </p:nvSpPr>
        <p:spPr>
          <a:xfrm>
            <a:off x="7489371" y="5801760"/>
            <a:ext cx="5059378"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Traditional Mexican bread called "Pan de fiesta"</a:t>
            </a:r>
            <a:endParaRPr lang="en-GB" sz="1400" dirty="0">
              <a:latin typeface="Arial" panose="020B0604020202020204" pitchFamily="34" charset="0"/>
              <a:cs typeface="Arial" panose="020B0604020202020204" pitchFamily="34" charset="0"/>
            </a:endParaRPr>
          </a:p>
        </p:txBody>
      </p:sp>
      <p:pic>
        <p:nvPicPr>
          <p:cNvPr id="4" name="Picture 4" descr="A picture containing food, barbecue&#10;&#10;Description automatically generated">
            <a:extLst>
              <a:ext uri="{FF2B5EF4-FFF2-40B4-BE49-F238E27FC236}">
                <a16:creationId xmlns:a16="http://schemas.microsoft.com/office/drawing/2014/main" id="{447280D6-1062-4C90-97B9-704D85D6D47E}"/>
              </a:ext>
            </a:extLst>
          </p:cNvPr>
          <p:cNvPicPr>
            <a:picLocks noChangeAspect="1"/>
          </p:cNvPicPr>
          <p:nvPr/>
        </p:nvPicPr>
        <p:blipFill>
          <a:blip r:embed="rId2"/>
          <a:stretch>
            <a:fillRect/>
          </a:stretch>
        </p:blipFill>
        <p:spPr>
          <a:xfrm>
            <a:off x="7300685" y="2573247"/>
            <a:ext cx="4593771" cy="3066172"/>
          </a:xfrm>
          <a:prstGeom prst="rect">
            <a:avLst/>
          </a:prstGeom>
        </p:spPr>
      </p:pic>
    </p:spTree>
    <p:extLst>
      <p:ext uri="{BB962C8B-B14F-4D97-AF65-F5344CB8AC3E}">
        <p14:creationId xmlns:p14="http://schemas.microsoft.com/office/powerpoint/2010/main" val="20428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4F4F-5C96-43BB-82CC-B5E6EE393C27}"/>
              </a:ext>
            </a:extLst>
          </p:cNvPr>
          <p:cNvSpPr>
            <a:spLocks noGrp="1"/>
          </p:cNvSpPr>
          <p:nvPr>
            <p:ph type="ctrTitle"/>
          </p:nvPr>
        </p:nvSpPr>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9B4C6C0C-E0A5-4383-898C-65AA14FC6AA4}"/>
              </a:ext>
            </a:extLst>
          </p:cNvPr>
          <p:cNvSpPr>
            <a:spLocks noGrp="1"/>
          </p:cNvSpPr>
          <p:nvPr>
            <p:ph type="subTitle" idx="1"/>
          </p:nvPr>
        </p:nvSpPr>
        <p:spPr>
          <a:xfrm>
            <a:off x="1169276" y="2571092"/>
            <a:ext cx="5301193" cy="3600000"/>
          </a:xfrm>
        </p:spPr>
        <p:txBody>
          <a:bodyPr/>
          <a:lstStyle/>
          <a:p>
            <a:pPr marL="0" indent="0">
              <a:buNone/>
            </a:pPr>
            <a:r>
              <a:rPr lang="en-US" sz="2000" b="1" dirty="0"/>
              <a:t>Fiesta food</a:t>
            </a:r>
          </a:p>
          <a:p>
            <a:pPr marL="0" indent="0">
              <a:buNone/>
            </a:pPr>
            <a:r>
              <a:rPr lang="en-US" sz="2000" dirty="0"/>
              <a:t>In pairs, </a:t>
            </a:r>
            <a:r>
              <a:rPr lang="en-GB" sz="2000" dirty="0"/>
              <a:t>list five foods that are often served as part of a celebration.  </a:t>
            </a:r>
            <a:endParaRPr lang="en-US" sz="2000" dirty="0"/>
          </a:p>
          <a:p>
            <a:pPr marL="0" indent="0">
              <a:buNone/>
            </a:pPr>
            <a:r>
              <a:rPr lang="en-US" sz="2000" dirty="0"/>
              <a:t>Explain what makes these food special.</a:t>
            </a:r>
            <a:endParaRPr lang="en-GB" sz="2000" dirty="0"/>
          </a:p>
          <a:p>
            <a:pPr marL="0" indent="0">
              <a:buNone/>
            </a:pPr>
            <a:r>
              <a:rPr lang="en-GB" sz="2000" dirty="0"/>
              <a:t>Name a recipe or dish that is a party/fiesta favourite for you, your family or friends. Describe the recipe or dish to the person next to you.    </a:t>
            </a:r>
            <a:endParaRPr lang="en-US" sz="2000" dirty="0"/>
          </a:p>
        </p:txBody>
      </p:sp>
      <p:pic>
        <p:nvPicPr>
          <p:cNvPr id="6" name="Picture 5" descr="A table full of food&#10;&#10;Description automatically generated with medium confidence">
            <a:extLst>
              <a:ext uri="{FF2B5EF4-FFF2-40B4-BE49-F238E27FC236}">
                <a16:creationId xmlns:a16="http://schemas.microsoft.com/office/drawing/2014/main" id="{93144CED-CB83-41B2-A875-D36246344456}"/>
              </a:ext>
            </a:extLst>
          </p:cNvPr>
          <p:cNvPicPr>
            <a:picLocks noChangeAspect="1"/>
          </p:cNvPicPr>
          <p:nvPr/>
        </p:nvPicPr>
        <p:blipFill>
          <a:blip r:embed="rId2"/>
          <a:stretch>
            <a:fillRect/>
          </a:stretch>
        </p:blipFill>
        <p:spPr>
          <a:xfrm>
            <a:off x="7298507" y="2651760"/>
            <a:ext cx="4175029" cy="2788920"/>
          </a:xfrm>
          <a:prstGeom prst="rect">
            <a:avLst/>
          </a:prstGeom>
        </p:spPr>
      </p:pic>
    </p:spTree>
    <p:extLst>
      <p:ext uri="{BB962C8B-B14F-4D97-AF65-F5344CB8AC3E}">
        <p14:creationId xmlns:p14="http://schemas.microsoft.com/office/powerpoint/2010/main" val="29832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CC6F-8865-4E5E-9946-7D0D2CEEF2C1}"/>
              </a:ext>
            </a:extLst>
          </p:cNvPr>
          <p:cNvSpPr>
            <a:spLocks noGrp="1"/>
          </p:cNvSpPr>
          <p:nvPr>
            <p:ph type="ctrTitle"/>
          </p:nvPr>
        </p:nvSpPr>
        <p:spPr/>
        <p:txBody>
          <a:bodyPr/>
          <a:lstStyle/>
          <a:p>
            <a:r>
              <a:rPr lang="en-US" dirty="0"/>
              <a:t>Did you know? </a:t>
            </a:r>
            <a:endParaRPr lang="en-GB" dirty="0"/>
          </a:p>
        </p:txBody>
      </p:sp>
      <p:sp>
        <p:nvSpPr>
          <p:cNvPr id="3" name="Subtitle 2">
            <a:extLst>
              <a:ext uri="{FF2B5EF4-FFF2-40B4-BE49-F238E27FC236}">
                <a16:creationId xmlns:a16="http://schemas.microsoft.com/office/drawing/2014/main" id="{96E22C8C-377A-4CBD-83C6-373D435909C5}"/>
              </a:ext>
            </a:extLst>
          </p:cNvPr>
          <p:cNvSpPr>
            <a:spLocks noGrp="1"/>
          </p:cNvSpPr>
          <p:nvPr>
            <p:ph type="subTitle" idx="1"/>
          </p:nvPr>
        </p:nvSpPr>
        <p:spPr>
          <a:xfrm>
            <a:off x="1169276" y="2571092"/>
            <a:ext cx="6755524" cy="3600000"/>
          </a:xfrm>
        </p:spPr>
        <p:txBody>
          <a:bodyPr/>
          <a:lstStyle/>
          <a:p>
            <a:pPr marL="0" indent="0">
              <a:buNone/>
            </a:pPr>
            <a:r>
              <a:rPr lang="en-US" sz="2000" dirty="0"/>
              <a:t>Some fiestas and festivals celebrating food are currently </a:t>
            </a:r>
            <a:r>
              <a:rPr lang="en-US" sz="2000" dirty="0" err="1"/>
              <a:t>recognised</a:t>
            </a:r>
            <a:r>
              <a:rPr lang="en-US" sz="2000" dirty="0"/>
              <a:t> by UNESCO and its </a:t>
            </a:r>
            <a:r>
              <a:rPr lang="en-US" sz="2000" dirty="0">
                <a:hlinkClick r:id="rId2"/>
              </a:rPr>
              <a:t>Representative List of the Intangible Cultural Heritage of Humanity</a:t>
            </a:r>
            <a:r>
              <a:rPr lang="en-US" sz="2000" dirty="0"/>
              <a:t>, including:</a:t>
            </a:r>
          </a:p>
          <a:p>
            <a:r>
              <a:rPr lang="en-US" sz="2000" dirty="0"/>
              <a:t>Nar </a:t>
            </a:r>
            <a:r>
              <a:rPr lang="en-US" sz="2000" dirty="0" err="1"/>
              <a:t>Bayrami</a:t>
            </a:r>
            <a:r>
              <a:rPr lang="en-US" sz="2000" dirty="0"/>
              <a:t> an annual festival in October/November in Azerbaijan’s </a:t>
            </a:r>
            <a:r>
              <a:rPr lang="en-US" sz="2000" dirty="0" err="1"/>
              <a:t>Goychay</a:t>
            </a:r>
            <a:r>
              <a:rPr lang="en-US" sz="2000" dirty="0"/>
              <a:t> region that celebrates the pomegranate and its traditional uses and symbolic meaning. </a:t>
            </a:r>
          </a:p>
          <a:p>
            <a:r>
              <a:rPr lang="en-US" sz="2000" dirty="0"/>
              <a:t>The Cherry Festival in </a:t>
            </a:r>
            <a:r>
              <a:rPr lang="en-US" sz="2000" dirty="0" err="1"/>
              <a:t>Sefrou</a:t>
            </a:r>
            <a:r>
              <a:rPr lang="en-US" sz="2000" dirty="0"/>
              <a:t>, Morocco, celebrates the natural and cultural beauty of the region, </a:t>
            </a:r>
            <a:r>
              <a:rPr lang="en-US" sz="2000" dirty="0" err="1"/>
              <a:t>symbolised</a:t>
            </a:r>
            <a:r>
              <a:rPr lang="en-US" sz="2000" dirty="0"/>
              <a:t> by the cherry fruit.</a:t>
            </a:r>
          </a:p>
          <a:p>
            <a:r>
              <a:rPr lang="en-GB" sz="2000" dirty="0" err="1"/>
              <a:t>Oshituthi</a:t>
            </a:r>
            <a:r>
              <a:rPr lang="en-GB" sz="2000" dirty="0"/>
              <a:t> </a:t>
            </a:r>
            <a:r>
              <a:rPr lang="en-GB" sz="2000" dirty="0" err="1"/>
              <a:t>shomagongo</a:t>
            </a:r>
            <a:r>
              <a:rPr lang="en-GB" sz="2000" dirty="0"/>
              <a:t>, </a:t>
            </a:r>
            <a:r>
              <a:rPr lang="en-US" sz="2000" dirty="0" err="1"/>
              <a:t>Marula</a:t>
            </a:r>
            <a:r>
              <a:rPr lang="en-US" sz="2000" dirty="0"/>
              <a:t> fruit festival brings together the eight </a:t>
            </a:r>
            <a:r>
              <a:rPr lang="en-GB" sz="2000" dirty="0" err="1"/>
              <a:t>Aawambo</a:t>
            </a:r>
            <a:r>
              <a:rPr lang="en-GB" sz="2000" dirty="0"/>
              <a:t> communities in northern Namibia</a:t>
            </a:r>
            <a:r>
              <a:rPr lang="en-GB" dirty="0"/>
              <a:t>. </a:t>
            </a:r>
            <a:endParaRPr lang="en-GB" sz="2000" dirty="0"/>
          </a:p>
        </p:txBody>
      </p:sp>
      <p:sp>
        <p:nvSpPr>
          <p:cNvPr id="8" name="TextBox 7"/>
          <p:cNvSpPr txBox="1"/>
          <p:nvPr/>
        </p:nvSpPr>
        <p:spPr>
          <a:xfrm>
            <a:off x="8310880" y="4968240"/>
            <a:ext cx="358648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Click on the image to watch a video about the Nar </a:t>
            </a:r>
            <a:r>
              <a:rPr lang="en-US" sz="1400" dirty="0" err="1">
                <a:latin typeface="Arial" panose="020B0604020202020204" pitchFamily="34" charset="0"/>
                <a:cs typeface="Arial" panose="020B0604020202020204" pitchFamily="34" charset="0"/>
              </a:rPr>
              <a:t>Bayrami</a:t>
            </a:r>
            <a:r>
              <a:rPr lang="en-US" sz="1400" dirty="0">
                <a:latin typeface="Arial" panose="020B0604020202020204" pitchFamily="34" charset="0"/>
                <a:cs typeface="Arial" panose="020B0604020202020204" pitchFamily="34" charset="0"/>
              </a:rPr>
              <a:t> festival</a:t>
            </a:r>
            <a:endParaRPr lang="en-GB" sz="1400" dirty="0">
              <a:latin typeface="Arial" panose="020B0604020202020204" pitchFamily="34" charset="0"/>
              <a:cs typeface="Arial" panose="020B0604020202020204" pitchFamily="34" charset="0"/>
            </a:endParaRPr>
          </a:p>
        </p:txBody>
      </p:sp>
      <p:pic>
        <p:nvPicPr>
          <p:cNvPr id="7" name="Picture 6">
            <a:hlinkClick r:id="rId3"/>
            <a:extLst>
              <a:ext uri="{FF2B5EF4-FFF2-40B4-BE49-F238E27FC236}">
                <a16:creationId xmlns:a16="http://schemas.microsoft.com/office/drawing/2014/main" id="{0700E1D4-0658-4088-B84F-F89A5CB7E495}"/>
              </a:ext>
            </a:extLst>
          </p:cNvPr>
          <p:cNvPicPr>
            <a:picLocks noChangeAspect="1"/>
          </p:cNvPicPr>
          <p:nvPr/>
        </p:nvPicPr>
        <p:blipFill>
          <a:blip r:embed="rId4"/>
          <a:stretch>
            <a:fillRect/>
          </a:stretch>
        </p:blipFill>
        <p:spPr>
          <a:xfrm>
            <a:off x="8166955" y="2688578"/>
            <a:ext cx="3730405" cy="2092754"/>
          </a:xfrm>
          <a:prstGeom prst="rect">
            <a:avLst/>
          </a:prstGeom>
        </p:spPr>
      </p:pic>
    </p:spTree>
    <p:extLst>
      <p:ext uri="{BB962C8B-B14F-4D97-AF65-F5344CB8AC3E}">
        <p14:creationId xmlns:p14="http://schemas.microsoft.com/office/powerpoint/2010/main" val="411639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D9EE-4CCA-4AFC-8AC5-083B5EFFF260}"/>
              </a:ext>
            </a:extLst>
          </p:cNvPr>
          <p:cNvSpPr>
            <a:spLocks noGrp="1"/>
          </p:cNvSpPr>
          <p:nvPr>
            <p:ph type="ctrTitle"/>
          </p:nvPr>
        </p:nvSpPr>
        <p:spPr/>
        <p:txBody>
          <a:bodyPr/>
          <a:lstStyle/>
          <a:p>
            <a:r>
              <a:rPr lang="en-US" dirty="0"/>
              <a:t>Fiestas and parties around the world!</a:t>
            </a:r>
            <a:endParaRPr lang="en-GB" dirty="0"/>
          </a:p>
        </p:txBody>
      </p:sp>
      <p:sp>
        <p:nvSpPr>
          <p:cNvPr id="11" name="TextBox 10">
            <a:extLst>
              <a:ext uri="{FF2B5EF4-FFF2-40B4-BE49-F238E27FC236}">
                <a16:creationId xmlns:a16="http://schemas.microsoft.com/office/drawing/2014/main" id="{68700B35-4974-4293-85DB-E34A1D1309A8}"/>
              </a:ext>
            </a:extLst>
          </p:cNvPr>
          <p:cNvSpPr txBox="1"/>
          <p:nvPr/>
        </p:nvSpPr>
        <p:spPr>
          <a:xfrm>
            <a:off x="4089219" y="4067746"/>
            <a:ext cx="3121647" cy="276999"/>
          </a:xfrm>
          <a:prstGeom prst="rect">
            <a:avLst/>
          </a:prstGeom>
          <a:noFill/>
        </p:spPr>
        <p:txBody>
          <a:bodyPr wrap="square">
            <a:spAutoFit/>
          </a:bodyPr>
          <a:lstStyle/>
          <a:p>
            <a:r>
              <a:rPr lang="es-ES" sz="1200" dirty="0" err="1">
                <a:latin typeface="Arial" panose="020B0604020202020204" pitchFamily="34" charset="0"/>
                <a:cs typeface="Arial" panose="020B0604020202020204" pitchFamily="34" charset="0"/>
              </a:rPr>
              <a:t>Three</a:t>
            </a:r>
            <a:r>
              <a:rPr lang="es-ES" sz="1200" dirty="0">
                <a:latin typeface="Arial" panose="020B0604020202020204" pitchFamily="34" charset="0"/>
                <a:cs typeface="Arial" panose="020B0604020202020204" pitchFamily="34" charset="0"/>
              </a:rPr>
              <a:t> Kings’ Day (Dia de los Reyes) </a:t>
            </a:r>
            <a:r>
              <a:rPr lang="es-ES" sz="1200" dirty="0" err="1">
                <a:latin typeface="Arial" panose="020B0604020202020204" pitchFamily="34" charset="0"/>
                <a:cs typeface="Arial" panose="020B0604020202020204" pitchFamily="34" charset="0"/>
              </a:rPr>
              <a:t>Spain</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ED1A4E2-9178-4B05-B389-D165298492E4}"/>
              </a:ext>
            </a:extLst>
          </p:cNvPr>
          <p:cNvSpPr txBox="1"/>
          <p:nvPr/>
        </p:nvSpPr>
        <p:spPr>
          <a:xfrm>
            <a:off x="1216781" y="4052068"/>
            <a:ext cx="2670422" cy="276999"/>
          </a:xfrm>
          <a:prstGeom prst="rect">
            <a:avLst/>
          </a:prstGeom>
          <a:noFill/>
        </p:spPr>
        <p:txBody>
          <a:bodyPr wrap="square">
            <a:spAutoFit/>
          </a:bodyPr>
          <a:lstStyle/>
          <a:p>
            <a:pPr algn="ctr"/>
            <a:r>
              <a:rPr lang="es-ES" sz="1200" dirty="0">
                <a:latin typeface="Arial" panose="020B0604020202020204" pitchFamily="34" charset="0"/>
                <a:cs typeface="Arial" panose="020B0604020202020204" pitchFamily="34" charset="0"/>
              </a:rPr>
              <a:t>Halloween </a:t>
            </a:r>
            <a:r>
              <a:rPr lang="es-ES" sz="1200" dirty="0" err="1">
                <a:latin typeface="Arial" panose="020B0604020202020204" pitchFamily="34" charset="0"/>
                <a:cs typeface="Arial" panose="020B0604020202020204" pitchFamily="34" charset="0"/>
              </a:rPr>
              <a:t>party</a:t>
            </a:r>
            <a:r>
              <a:rPr lang="es-ES" sz="1200" dirty="0">
                <a:latin typeface="Arial" panose="020B0604020202020204" pitchFamily="34" charset="0"/>
                <a:cs typeface="Arial" panose="020B0604020202020204" pitchFamily="34" charset="0"/>
              </a:rPr>
              <a:t> USA </a:t>
            </a:r>
            <a:endParaRPr lang="en-GB"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F9B5E94-3668-4E7A-8774-1E0B83139286}"/>
              </a:ext>
            </a:extLst>
          </p:cNvPr>
          <p:cNvSpPr txBox="1"/>
          <p:nvPr/>
        </p:nvSpPr>
        <p:spPr>
          <a:xfrm>
            <a:off x="7171502" y="4052068"/>
            <a:ext cx="3222474" cy="276999"/>
          </a:xfrm>
          <a:prstGeom prst="rect">
            <a:avLst/>
          </a:prstGeom>
          <a:noFill/>
        </p:spPr>
        <p:txBody>
          <a:bodyPr wrap="square" lIns="91440" tIns="45720" rIns="91440" bIns="45720" anchor="t">
            <a:spAutoFit/>
          </a:bodyPr>
          <a:lstStyle/>
          <a:p>
            <a:r>
              <a:rPr lang="en-US" sz="1200" dirty="0" err="1">
                <a:latin typeface="Arial"/>
                <a:cs typeface="Arial"/>
              </a:rPr>
              <a:t>Kozhukatta</a:t>
            </a:r>
            <a:r>
              <a:rPr lang="en-US" sz="1200" dirty="0">
                <a:latin typeface="Arial"/>
                <a:cs typeface="Arial"/>
              </a:rPr>
              <a:t> </a:t>
            </a:r>
            <a:r>
              <a:rPr lang="en-US" sz="1200" dirty="0" err="1">
                <a:latin typeface="Arial"/>
                <a:cs typeface="Arial"/>
              </a:rPr>
              <a:t>Pidi</a:t>
            </a:r>
            <a:r>
              <a:rPr lang="en-US" sz="1200" dirty="0">
                <a:latin typeface="Arial"/>
                <a:cs typeface="Arial"/>
              </a:rPr>
              <a:t> on</a:t>
            </a:r>
            <a:r>
              <a:rPr lang="en-US" sz="1200" i="0" dirty="0">
                <a:effectLst/>
                <a:latin typeface="Arial"/>
                <a:cs typeface="Arial"/>
              </a:rPr>
              <a:t> Palm Sunday, </a:t>
            </a:r>
            <a:r>
              <a:rPr lang="en-US" sz="1200" dirty="0">
                <a:latin typeface="Arial"/>
                <a:cs typeface="Arial"/>
              </a:rPr>
              <a:t>India</a:t>
            </a:r>
            <a:endParaRPr lang="en-US" sz="1200" i="0" dirty="0">
              <a:effectLst/>
              <a:latin typeface="Arial"/>
              <a:cs typeface="Arial"/>
            </a:endParaRPr>
          </a:p>
        </p:txBody>
      </p:sp>
      <p:sp>
        <p:nvSpPr>
          <p:cNvPr id="23" name="TextBox 22">
            <a:extLst>
              <a:ext uri="{FF2B5EF4-FFF2-40B4-BE49-F238E27FC236}">
                <a16:creationId xmlns:a16="http://schemas.microsoft.com/office/drawing/2014/main" id="{C28C63EA-49B0-4003-8506-BF93912CECCF}"/>
              </a:ext>
            </a:extLst>
          </p:cNvPr>
          <p:cNvSpPr txBox="1"/>
          <p:nvPr/>
        </p:nvSpPr>
        <p:spPr>
          <a:xfrm>
            <a:off x="1307888" y="6221180"/>
            <a:ext cx="2464224" cy="276999"/>
          </a:xfrm>
          <a:prstGeom prst="rect">
            <a:avLst/>
          </a:prstGeom>
          <a:noFill/>
        </p:spPr>
        <p:txBody>
          <a:bodyPr wrap="square">
            <a:spAutoFit/>
          </a:bodyPr>
          <a:lstStyle/>
          <a:p>
            <a:pPr algn="l"/>
            <a:r>
              <a:rPr lang="en-GB" sz="1200" i="0" dirty="0">
                <a:effectLst/>
                <a:latin typeface="Arial" panose="020B0604020202020204" pitchFamily="34" charset="0"/>
                <a:cs typeface="Arial" panose="020B0604020202020204" pitchFamily="34" charset="0"/>
              </a:rPr>
              <a:t>Fiesta party buffet table - </a:t>
            </a:r>
            <a:r>
              <a:rPr lang="en-GB" sz="1200" dirty="0">
                <a:latin typeface="Arial" panose="020B0604020202020204" pitchFamily="34" charset="0"/>
                <a:cs typeface="Arial" panose="020B0604020202020204" pitchFamily="34" charset="0"/>
              </a:rPr>
              <a:t>M</a:t>
            </a:r>
            <a:r>
              <a:rPr lang="en-GB" sz="1200" i="0" dirty="0">
                <a:effectLst/>
                <a:latin typeface="Arial" panose="020B0604020202020204" pitchFamily="34" charset="0"/>
                <a:cs typeface="Arial" panose="020B0604020202020204" pitchFamily="34" charset="0"/>
              </a:rPr>
              <a:t>exico </a:t>
            </a:r>
          </a:p>
        </p:txBody>
      </p:sp>
      <p:sp>
        <p:nvSpPr>
          <p:cNvPr id="25" name="TextBox 24">
            <a:extLst>
              <a:ext uri="{FF2B5EF4-FFF2-40B4-BE49-F238E27FC236}">
                <a16:creationId xmlns:a16="http://schemas.microsoft.com/office/drawing/2014/main" id="{2A7BD21C-D269-4398-BC2A-C8BCC2668B72}"/>
              </a:ext>
            </a:extLst>
          </p:cNvPr>
          <p:cNvSpPr txBox="1"/>
          <p:nvPr/>
        </p:nvSpPr>
        <p:spPr>
          <a:xfrm>
            <a:off x="4255276" y="6235235"/>
            <a:ext cx="2745067" cy="276999"/>
          </a:xfrm>
          <a:prstGeom prst="rect">
            <a:avLst/>
          </a:prstGeom>
          <a:noFill/>
        </p:spPr>
        <p:txBody>
          <a:bodyPr wrap="square">
            <a:spAutoFit/>
          </a:bodyPr>
          <a:lstStyle/>
          <a:p>
            <a:pPr algn="l"/>
            <a:r>
              <a:rPr lang="en-GB" sz="1200" i="0" dirty="0">
                <a:effectLst/>
                <a:latin typeface="Arial" panose="020B0604020202020204" pitchFamily="34" charset="0"/>
                <a:cs typeface="Arial" panose="020B0604020202020204" pitchFamily="34" charset="0"/>
              </a:rPr>
              <a:t>Iftar or </a:t>
            </a:r>
            <a:r>
              <a:rPr lang="en-GB" sz="1200" i="0" dirty="0" err="1">
                <a:effectLst/>
                <a:latin typeface="Arial" panose="020B0604020202020204" pitchFamily="34" charset="0"/>
                <a:cs typeface="Arial" panose="020B0604020202020204" pitchFamily="34" charset="0"/>
              </a:rPr>
              <a:t>Suhoor</a:t>
            </a:r>
            <a:r>
              <a:rPr lang="en-GB" sz="1200" i="0" dirty="0">
                <a:effectLst/>
                <a:latin typeface="Arial" panose="020B0604020202020204" pitchFamily="34" charset="0"/>
                <a:cs typeface="Arial" panose="020B0604020202020204" pitchFamily="34" charset="0"/>
              </a:rPr>
              <a:t> served in Ramadan</a:t>
            </a:r>
          </a:p>
        </p:txBody>
      </p:sp>
      <p:sp>
        <p:nvSpPr>
          <p:cNvPr id="27" name="TextBox 26">
            <a:extLst>
              <a:ext uri="{FF2B5EF4-FFF2-40B4-BE49-F238E27FC236}">
                <a16:creationId xmlns:a16="http://schemas.microsoft.com/office/drawing/2014/main" id="{8FB093A3-F3D5-4BAA-8096-466F8C110D65}"/>
              </a:ext>
            </a:extLst>
          </p:cNvPr>
          <p:cNvSpPr txBox="1"/>
          <p:nvPr/>
        </p:nvSpPr>
        <p:spPr>
          <a:xfrm>
            <a:off x="4208262" y="4617005"/>
            <a:ext cx="2255519" cy="553998"/>
          </a:xfrm>
          <a:prstGeom prst="rect">
            <a:avLst/>
          </a:prstGeom>
          <a:noFill/>
        </p:spPr>
        <p:txBody>
          <a:bodyPr wrap="square">
            <a:spAutoFit/>
          </a:bodyPr>
          <a:lstStyle/>
          <a:p>
            <a:r>
              <a:rPr lang="en-GB" sz="1000" dirty="0"/>
              <a:t>https://www.shutterstock.com/image-photo/iftar-suhoor-served-ramadan-1333792940</a:t>
            </a:r>
          </a:p>
        </p:txBody>
      </p:sp>
      <p:pic>
        <p:nvPicPr>
          <p:cNvPr id="4" name="Picture 4" descr="A picture containing doughnut, donut, several&#10;&#10;Description automatically generated">
            <a:extLst>
              <a:ext uri="{FF2B5EF4-FFF2-40B4-BE49-F238E27FC236}">
                <a16:creationId xmlns:a16="http://schemas.microsoft.com/office/drawing/2014/main" id="{16BC3812-6C74-49AC-B809-CE6552F7111E}"/>
              </a:ext>
            </a:extLst>
          </p:cNvPr>
          <p:cNvPicPr>
            <a:picLocks noChangeAspect="1"/>
          </p:cNvPicPr>
          <p:nvPr/>
        </p:nvPicPr>
        <p:blipFill>
          <a:blip r:embed="rId3"/>
          <a:stretch>
            <a:fillRect/>
          </a:stretch>
        </p:blipFill>
        <p:spPr>
          <a:xfrm>
            <a:off x="4292496" y="2232526"/>
            <a:ext cx="2670629" cy="1759887"/>
          </a:xfrm>
          <a:prstGeom prst="rect">
            <a:avLst/>
          </a:prstGeom>
        </p:spPr>
      </p:pic>
      <p:pic>
        <p:nvPicPr>
          <p:cNvPr id="5" name="Picture 5">
            <a:extLst>
              <a:ext uri="{FF2B5EF4-FFF2-40B4-BE49-F238E27FC236}">
                <a16:creationId xmlns:a16="http://schemas.microsoft.com/office/drawing/2014/main" id="{8AF61595-565D-4B28-BE7A-088C8948FA0A}"/>
              </a:ext>
            </a:extLst>
          </p:cNvPr>
          <p:cNvPicPr>
            <a:picLocks noChangeAspect="1"/>
          </p:cNvPicPr>
          <p:nvPr/>
        </p:nvPicPr>
        <p:blipFill>
          <a:blip r:embed="rId4"/>
          <a:stretch>
            <a:fillRect/>
          </a:stretch>
        </p:blipFill>
        <p:spPr>
          <a:xfrm>
            <a:off x="1168400" y="4329067"/>
            <a:ext cx="2743200" cy="1832458"/>
          </a:xfrm>
          <a:prstGeom prst="rect">
            <a:avLst/>
          </a:prstGeom>
        </p:spPr>
      </p:pic>
      <p:pic>
        <p:nvPicPr>
          <p:cNvPr id="6" name="Picture 6">
            <a:extLst>
              <a:ext uri="{FF2B5EF4-FFF2-40B4-BE49-F238E27FC236}">
                <a16:creationId xmlns:a16="http://schemas.microsoft.com/office/drawing/2014/main" id="{195D8C76-D335-423C-9DFD-BA118F958D27}"/>
              </a:ext>
            </a:extLst>
          </p:cNvPr>
          <p:cNvPicPr>
            <a:picLocks noChangeAspect="1"/>
          </p:cNvPicPr>
          <p:nvPr/>
        </p:nvPicPr>
        <p:blipFill>
          <a:blip r:embed="rId5"/>
          <a:stretch>
            <a:fillRect/>
          </a:stretch>
        </p:blipFill>
        <p:spPr>
          <a:xfrm>
            <a:off x="4160878" y="4355573"/>
            <a:ext cx="2743200" cy="1843430"/>
          </a:xfrm>
          <a:prstGeom prst="rect">
            <a:avLst/>
          </a:prstGeom>
        </p:spPr>
      </p:pic>
      <p:pic>
        <p:nvPicPr>
          <p:cNvPr id="7" name="Picture 7" descr="A picture containing tree, wood&#10;&#10;Description automatically generated">
            <a:extLst>
              <a:ext uri="{FF2B5EF4-FFF2-40B4-BE49-F238E27FC236}">
                <a16:creationId xmlns:a16="http://schemas.microsoft.com/office/drawing/2014/main" id="{892B7B61-EF46-47D1-9E24-CAC26E3267EC}"/>
              </a:ext>
            </a:extLst>
          </p:cNvPr>
          <p:cNvPicPr>
            <a:picLocks noChangeAspect="1"/>
          </p:cNvPicPr>
          <p:nvPr/>
        </p:nvPicPr>
        <p:blipFill>
          <a:blip r:embed="rId6"/>
          <a:stretch>
            <a:fillRect/>
          </a:stretch>
        </p:blipFill>
        <p:spPr>
          <a:xfrm>
            <a:off x="1216781" y="2247738"/>
            <a:ext cx="2743200" cy="1744675"/>
          </a:xfrm>
          <a:prstGeom prst="rect">
            <a:avLst/>
          </a:prstGeom>
        </p:spPr>
      </p:pic>
      <p:pic>
        <p:nvPicPr>
          <p:cNvPr id="3" name="Picture 7" descr="A picture containing food, indoor, several&#10;&#10;Description automatically generated">
            <a:extLst>
              <a:ext uri="{FF2B5EF4-FFF2-40B4-BE49-F238E27FC236}">
                <a16:creationId xmlns:a16="http://schemas.microsoft.com/office/drawing/2014/main" id="{2837E02E-D1F7-4A88-B6E2-F27CB7C12439}"/>
              </a:ext>
            </a:extLst>
          </p:cNvPr>
          <p:cNvPicPr>
            <a:picLocks noChangeAspect="1"/>
          </p:cNvPicPr>
          <p:nvPr/>
        </p:nvPicPr>
        <p:blipFill>
          <a:blip r:embed="rId7"/>
          <a:stretch>
            <a:fillRect/>
          </a:stretch>
        </p:blipFill>
        <p:spPr>
          <a:xfrm>
            <a:off x="7210866" y="2232526"/>
            <a:ext cx="2685691" cy="1760572"/>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A6C78DE1-40E4-47B3-9BA2-02ED1AC079F0}"/>
              </a:ext>
            </a:extLst>
          </p:cNvPr>
          <p:cNvPicPr>
            <a:picLocks noChangeAspect="1"/>
          </p:cNvPicPr>
          <p:nvPr/>
        </p:nvPicPr>
        <p:blipFill>
          <a:blip r:embed="rId8"/>
          <a:stretch>
            <a:fillRect/>
          </a:stretch>
        </p:blipFill>
        <p:spPr>
          <a:xfrm>
            <a:off x="7210866" y="4388037"/>
            <a:ext cx="2743200" cy="1843430"/>
          </a:xfrm>
          <a:prstGeom prst="rect">
            <a:avLst/>
          </a:prstGeom>
        </p:spPr>
      </p:pic>
      <p:sp>
        <p:nvSpPr>
          <p:cNvPr id="17" name="TextBox 16">
            <a:extLst>
              <a:ext uri="{FF2B5EF4-FFF2-40B4-BE49-F238E27FC236}">
                <a16:creationId xmlns:a16="http://schemas.microsoft.com/office/drawing/2014/main" id="{65D31DBD-25E4-4FE1-9753-7E751FB44366}"/>
              </a:ext>
            </a:extLst>
          </p:cNvPr>
          <p:cNvSpPr txBox="1"/>
          <p:nvPr/>
        </p:nvSpPr>
        <p:spPr>
          <a:xfrm>
            <a:off x="7153356" y="6203841"/>
            <a:ext cx="3183110" cy="461665"/>
          </a:xfrm>
          <a:prstGeom prst="rect">
            <a:avLst/>
          </a:prstGeom>
          <a:noFill/>
        </p:spPr>
        <p:txBody>
          <a:bodyPr wrap="square">
            <a:spAutoFit/>
          </a:bodyPr>
          <a:lstStyle/>
          <a:p>
            <a:pPr algn="l"/>
            <a:r>
              <a:rPr lang="en-GB" sz="1200" i="0" dirty="0">
                <a:effectLst/>
                <a:latin typeface="Arial" panose="020B0604020202020204" pitchFamily="34" charset="0"/>
                <a:cs typeface="Arial" panose="020B0604020202020204" pitchFamily="34" charset="0"/>
              </a:rPr>
              <a:t>Bread of the dead to celebrate the Day of the Dead in Mexico</a:t>
            </a:r>
          </a:p>
        </p:txBody>
      </p:sp>
    </p:spTree>
    <p:extLst>
      <p:ext uri="{BB962C8B-B14F-4D97-AF65-F5344CB8AC3E}">
        <p14:creationId xmlns:p14="http://schemas.microsoft.com/office/powerpoint/2010/main" val="339497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3325-4DB3-4948-9CD2-8D38E740DF38}"/>
              </a:ext>
            </a:extLst>
          </p:cNvPr>
          <p:cNvSpPr>
            <a:spLocks noGrp="1"/>
          </p:cNvSpPr>
          <p:nvPr>
            <p:ph type="ctrTitle"/>
          </p:nvPr>
        </p:nvSpPr>
        <p:spPr/>
        <p:txBody>
          <a:bodyPr/>
          <a:lstStyle/>
          <a:p>
            <a:r>
              <a:rPr lang="en-US" dirty="0"/>
              <a:t>Planning</a:t>
            </a:r>
            <a:endParaRPr lang="en-GB" dirty="0"/>
          </a:p>
        </p:txBody>
      </p:sp>
      <p:sp>
        <p:nvSpPr>
          <p:cNvPr id="3" name="Subtitle 2">
            <a:extLst>
              <a:ext uri="{FF2B5EF4-FFF2-40B4-BE49-F238E27FC236}">
                <a16:creationId xmlns:a16="http://schemas.microsoft.com/office/drawing/2014/main" id="{CD6CA0A6-13BF-4B5F-AEB5-69C3E522D5A7}"/>
              </a:ext>
            </a:extLst>
          </p:cNvPr>
          <p:cNvSpPr>
            <a:spLocks noGrp="1"/>
          </p:cNvSpPr>
          <p:nvPr>
            <p:ph type="subTitle" idx="1"/>
          </p:nvPr>
        </p:nvSpPr>
        <p:spPr>
          <a:xfrm>
            <a:off x="1169275" y="2571092"/>
            <a:ext cx="9873193" cy="3600000"/>
          </a:xfrm>
        </p:spPr>
        <p:txBody>
          <a:bodyPr/>
          <a:lstStyle/>
          <a:p>
            <a:pPr marL="0" indent="0">
              <a:buNone/>
            </a:pPr>
            <a:r>
              <a:rPr lang="en-US" sz="2000" dirty="0"/>
              <a:t>When planning your fiesta or summer party menu there are things to consider that will help you make decisions about the dishes to include. Here are some points to start:  </a:t>
            </a:r>
          </a:p>
          <a:p>
            <a:pPr marL="0" indent="0">
              <a:buNone/>
            </a:pPr>
            <a:endParaRPr lang="en-US" sz="2000" dirty="0"/>
          </a:p>
          <a:p>
            <a:pPr marL="0" indent="0">
              <a:buNone/>
            </a:pPr>
            <a:r>
              <a:rPr lang="en-US" sz="2000" dirty="0"/>
              <a:t> </a:t>
            </a:r>
            <a:endParaRPr lang="en-GB" sz="2000" dirty="0"/>
          </a:p>
        </p:txBody>
      </p:sp>
      <p:sp>
        <p:nvSpPr>
          <p:cNvPr id="6" name="TextBox 5">
            <a:extLst>
              <a:ext uri="{FF2B5EF4-FFF2-40B4-BE49-F238E27FC236}">
                <a16:creationId xmlns:a16="http://schemas.microsoft.com/office/drawing/2014/main" id="{D5DC8E66-E56E-41E0-AC4A-5EC58D3F7730}"/>
              </a:ext>
            </a:extLst>
          </p:cNvPr>
          <p:cNvSpPr txBox="1"/>
          <p:nvPr/>
        </p:nvSpPr>
        <p:spPr>
          <a:xfrm>
            <a:off x="7707087" y="3568773"/>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the celebration? </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DCB473-9F21-4458-BAE8-C2AA4FA56328}"/>
              </a:ext>
            </a:extLst>
          </p:cNvPr>
          <p:cNvSpPr txBox="1"/>
          <p:nvPr/>
        </p:nvSpPr>
        <p:spPr>
          <a:xfrm>
            <a:off x="7741920" y="3903356"/>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When would it be eaten?  </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19C7364-539F-4B08-9EC3-E6E7052EB961}"/>
              </a:ext>
            </a:extLst>
          </p:cNvPr>
          <p:cNvSpPr txBox="1"/>
          <p:nvPr/>
        </p:nvSpPr>
        <p:spPr>
          <a:xfrm>
            <a:off x="7755066" y="4225399"/>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the style of food?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961B41-4FE4-4835-84E2-427A2E9518AC}"/>
              </a:ext>
            </a:extLst>
          </p:cNvPr>
          <p:cNvSpPr txBox="1"/>
          <p:nvPr/>
        </p:nvSpPr>
        <p:spPr>
          <a:xfrm>
            <a:off x="7765910" y="4517796"/>
            <a:ext cx="35182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Who would be attending?  </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BB9753-412F-44D2-A316-34828E8877FA}"/>
              </a:ext>
            </a:extLst>
          </p:cNvPr>
          <p:cNvSpPr txBox="1"/>
          <p:nvPr/>
        </p:nvSpPr>
        <p:spPr>
          <a:xfrm>
            <a:off x="1204813" y="3457412"/>
            <a:ext cx="363503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cooking facilities do you need? </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CE82313-F9B9-49C5-B6E9-1AF287BC8D9A}"/>
              </a:ext>
            </a:extLst>
          </p:cNvPr>
          <p:cNvSpPr txBox="1"/>
          <p:nvPr/>
        </p:nvSpPr>
        <p:spPr>
          <a:xfrm>
            <a:off x="7769704" y="5138753"/>
            <a:ext cx="383211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Are there any special dietary considerations?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8530CE-A792-4234-8B9F-6C27FBE45BA1}"/>
              </a:ext>
            </a:extLst>
          </p:cNvPr>
          <p:cNvSpPr txBox="1"/>
          <p:nvPr/>
        </p:nvSpPr>
        <p:spPr>
          <a:xfrm>
            <a:off x="1204814" y="4084715"/>
            <a:ext cx="36350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and where will it be served? </a:t>
            </a: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8F89BD6-F6AF-4892-9CD0-09595F417569}"/>
              </a:ext>
            </a:extLst>
          </p:cNvPr>
          <p:cNvSpPr txBox="1"/>
          <p:nvPr/>
        </p:nvSpPr>
        <p:spPr>
          <a:xfrm>
            <a:off x="1154492" y="5277253"/>
            <a:ext cx="398120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are the key food safety points ? </a:t>
            </a:r>
            <a:endParaRPr lang="en-GB"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63B9B43-81B7-449E-82E1-68F876B1D1E9}"/>
              </a:ext>
            </a:extLst>
          </p:cNvPr>
          <p:cNvSpPr txBox="1"/>
          <p:nvPr/>
        </p:nvSpPr>
        <p:spPr>
          <a:xfrm>
            <a:off x="1169274" y="4668978"/>
            <a:ext cx="424631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you make use of seasonal/local food? </a:t>
            </a:r>
            <a:endParaRPr lang="en-GB"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43F1C36-A8B9-4608-BEAC-9EAAE4FBD0F6}"/>
              </a:ext>
            </a:extLst>
          </p:cNvPr>
          <p:cNvSpPr txBox="1"/>
          <p:nvPr/>
        </p:nvSpPr>
        <p:spPr>
          <a:xfrm>
            <a:off x="1204813" y="5646585"/>
            <a:ext cx="411568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you use a balance of ingredients, flavours and textures? </a:t>
            </a:r>
            <a:endParaRPr lang="en-GB"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11CEFDF-64BD-45BE-814A-E8BDFE536DFD}"/>
              </a:ext>
            </a:extLst>
          </p:cNvPr>
          <p:cNvSpPr txBox="1"/>
          <p:nvPr/>
        </p:nvSpPr>
        <p:spPr>
          <a:xfrm>
            <a:off x="7769704" y="5733366"/>
            <a:ext cx="383211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can you achieve a good balance of energy and nutrients? </a:t>
            </a:r>
            <a:endParaRPr lang="en-GB"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58D8A998-16B3-405B-B72C-E10AD98CAA37}"/>
              </a:ext>
            </a:extLst>
          </p:cNvPr>
          <p:cNvSpPr/>
          <p:nvPr/>
        </p:nvSpPr>
        <p:spPr>
          <a:xfrm>
            <a:off x="1094631" y="3429000"/>
            <a:ext cx="3970102" cy="11267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8169490D-FB66-4B04-BD7F-79A01D023BCA}"/>
              </a:ext>
            </a:extLst>
          </p:cNvPr>
          <p:cNvSpPr/>
          <p:nvPr/>
        </p:nvSpPr>
        <p:spPr>
          <a:xfrm>
            <a:off x="1094631" y="4668978"/>
            <a:ext cx="4278995" cy="17227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D389ECE2-4A3C-4F72-A12D-1530560004B5}"/>
              </a:ext>
            </a:extLst>
          </p:cNvPr>
          <p:cNvSpPr/>
          <p:nvPr/>
        </p:nvSpPr>
        <p:spPr>
          <a:xfrm>
            <a:off x="7590616" y="3527655"/>
            <a:ext cx="3704401" cy="14362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E7D63596-3F30-4EC0-8EA3-C757123A2900}"/>
              </a:ext>
            </a:extLst>
          </p:cNvPr>
          <p:cNvSpPr/>
          <p:nvPr/>
        </p:nvSpPr>
        <p:spPr>
          <a:xfrm>
            <a:off x="7592319" y="5084770"/>
            <a:ext cx="4087880" cy="13645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A picture containing text, plant, vegetable, fresh&#10;&#10;Description automatically generated">
            <a:extLst>
              <a:ext uri="{FF2B5EF4-FFF2-40B4-BE49-F238E27FC236}">
                <a16:creationId xmlns:a16="http://schemas.microsoft.com/office/drawing/2014/main" id="{CD771A0E-D422-4822-8329-A5C280273E93}"/>
              </a:ext>
            </a:extLst>
          </p:cNvPr>
          <p:cNvPicPr>
            <a:picLocks noChangeAspect="1"/>
          </p:cNvPicPr>
          <p:nvPr/>
        </p:nvPicPr>
        <p:blipFill>
          <a:blip r:embed="rId2"/>
          <a:stretch>
            <a:fillRect/>
          </a:stretch>
        </p:blipFill>
        <p:spPr>
          <a:xfrm>
            <a:off x="5491162" y="3498849"/>
            <a:ext cx="2007961" cy="2872015"/>
          </a:xfrm>
          <a:prstGeom prst="rect">
            <a:avLst/>
          </a:prstGeom>
        </p:spPr>
      </p:pic>
    </p:spTree>
    <p:extLst>
      <p:ext uri="{BB962C8B-B14F-4D97-AF65-F5344CB8AC3E}">
        <p14:creationId xmlns:p14="http://schemas.microsoft.com/office/powerpoint/2010/main" val="317903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AA02-9A93-4ACD-AFE6-DD1A4CDA09BF}"/>
              </a:ext>
            </a:extLst>
          </p:cNvPr>
          <p:cNvSpPr>
            <a:spLocks noGrp="1"/>
          </p:cNvSpPr>
          <p:nvPr>
            <p:ph type="ctrTitle"/>
          </p:nvPr>
        </p:nvSpPr>
        <p:spPr/>
        <p:txBody>
          <a:bodyPr/>
          <a:lstStyle/>
          <a:p>
            <a:r>
              <a:rPr lang="en-US" dirty="0"/>
              <a:t>A balanced approach</a:t>
            </a:r>
            <a:endParaRPr lang="en-GB" dirty="0"/>
          </a:p>
        </p:txBody>
      </p:sp>
      <p:sp>
        <p:nvSpPr>
          <p:cNvPr id="3" name="Subtitle 2">
            <a:extLst>
              <a:ext uri="{FF2B5EF4-FFF2-40B4-BE49-F238E27FC236}">
                <a16:creationId xmlns:a16="http://schemas.microsoft.com/office/drawing/2014/main" id="{DB4C2D82-3F2D-405A-807A-7C5A35185636}"/>
              </a:ext>
            </a:extLst>
          </p:cNvPr>
          <p:cNvSpPr>
            <a:spLocks noGrp="1"/>
          </p:cNvSpPr>
          <p:nvPr>
            <p:ph type="subTitle" idx="1"/>
          </p:nvPr>
        </p:nvSpPr>
        <p:spPr>
          <a:xfrm>
            <a:off x="1169276" y="2571092"/>
            <a:ext cx="5832415" cy="3600000"/>
          </a:xfrm>
        </p:spPr>
        <p:txBody>
          <a:bodyPr/>
          <a:lstStyle/>
          <a:p>
            <a:pPr marL="0" indent="0">
              <a:buNone/>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pPr>
            <a:r>
              <a:rPr lang="en-GB" sz="2000" dirty="0">
                <a:effectLst/>
                <a:latin typeface="Arial" panose="020B0604020202020204" pitchFamily="34" charset="0"/>
                <a:ea typeface="Calibri" panose="020F0502020204030204" pitchFamily="34" charset="0"/>
                <a:cs typeface="Arial" panose="020B0604020202020204" pitchFamily="34" charset="0"/>
              </a:rPr>
              <a:t>Following the Eatwell Guide can also lower your environmental footprint.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Consider the ways in which you can choose a variety of different foods from each food group to help get the wide range of nutrients the body needs to stay healthy.</a:t>
            </a:r>
          </a:p>
          <a:p>
            <a:r>
              <a:rPr lang="en-GB" sz="2000" dirty="0">
                <a:latin typeface="Arial" panose="020B0604020202020204" pitchFamily="34" charset="0"/>
                <a:cs typeface="Arial" panose="020B0604020202020204" pitchFamily="34" charset="0"/>
              </a:rPr>
              <a:t>Reflect on how the food groups can be incorporated into your ‘fiesta menu’. </a:t>
            </a:r>
          </a:p>
          <a:p>
            <a:pPr marL="0" indent="0">
              <a:buNone/>
            </a:pPr>
            <a:endParaRPr lang="en-GB" dirty="0"/>
          </a:p>
        </p:txBody>
      </p:sp>
      <p:pic>
        <p:nvPicPr>
          <p:cNvPr id="4" name="Picture 3">
            <a:extLst>
              <a:ext uri="{FF2B5EF4-FFF2-40B4-BE49-F238E27FC236}">
                <a16:creationId xmlns:a16="http://schemas.microsoft.com/office/drawing/2014/main" id="{A7931BE9-ABD7-4C7F-B4B7-A821DAD1E1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2651" y="2571092"/>
            <a:ext cx="4554583" cy="322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28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1906-21B9-437B-8328-DD0613396532}"/>
              </a:ext>
            </a:extLst>
          </p:cNvPr>
          <p:cNvSpPr>
            <a:spLocks noGrp="1"/>
          </p:cNvSpPr>
          <p:nvPr>
            <p:ph type="ctrTitle"/>
          </p:nvPr>
        </p:nvSpPr>
        <p:spPr/>
        <p:txBody>
          <a:bodyPr/>
          <a:lstStyle/>
          <a:p>
            <a:r>
              <a:rPr lang="en-US" dirty="0"/>
              <a:t>Texture of food</a:t>
            </a:r>
            <a:endParaRPr lang="en-GB" dirty="0"/>
          </a:p>
        </p:txBody>
      </p:sp>
      <p:sp>
        <p:nvSpPr>
          <p:cNvPr id="3" name="Subtitle 2">
            <a:extLst>
              <a:ext uri="{FF2B5EF4-FFF2-40B4-BE49-F238E27FC236}">
                <a16:creationId xmlns:a16="http://schemas.microsoft.com/office/drawing/2014/main" id="{1486D73B-5B04-47A1-9AFD-486E51BB4A35}"/>
              </a:ext>
            </a:extLst>
          </p:cNvPr>
          <p:cNvSpPr>
            <a:spLocks noGrp="1"/>
          </p:cNvSpPr>
          <p:nvPr>
            <p:ph type="subTitle" idx="1"/>
          </p:nvPr>
        </p:nvSpPr>
        <p:spPr>
          <a:xfrm>
            <a:off x="1169276" y="2571092"/>
            <a:ext cx="5214107" cy="3600000"/>
          </a:xfrm>
        </p:spPr>
        <p:txBody>
          <a:bodyPr/>
          <a:lstStyle/>
          <a:p>
            <a:pPr marL="0" indent="0">
              <a:buNone/>
            </a:pPr>
            <a:r>
              <a:rPr lang="en-US" sz="2000" dirty="0"/>
              <a:t>What is the texture of a food? Why is it important? How can a variety be included in your menu? </a:t>
            </a:r>
          </a:p>
          <a:p>
            <a:pPr marL="0" indent="0">
              <a:buNone/>
            </a:pPr>
            <a:r>
              <a:rPr lang="en-US" sz="2000" dirty="0"/>
              <a:t>Food texture is defined as those properties of a food that are sensed by touch in the mouth and with the hands. </a:t>
            </a:r>
          </a:p>
          <a:p>
            <a:pPr marL="0" indent="0">
              <a:buNone/>
            </a:pPr>
            <a:r>
              <a:rPr lang="en-US" sz="2000" dirty="0"/>
              <a:t>We use many words to describe food texture, for example foods can be smooth, lumpy, sticky, crispy, crumbly, crunchy, hard, tough, fibrous and chewy. </a:t>
            </a:r>
          </a:p>
          <a:p>
            <a:pPr marL="0" indent="0">
              <a:buNone/>
            </a:pPr>
            <a:r>
              <a:rPr lang="en-US" sz="2000" dirty="0"/>
              <a:t>Choose a food and list five words that describe the food. </a:t>
            </a:r>
            <a:endParaRPr lang="en-GB" sz="2000" dirty="0"/>
          </a:p>
        </p:txBody>
      </p:sp>
      <p:pic>
        <p:nvPicPr>
          <p:cNvPr id="5" name="Picture 6">
            <a:extLst>
              <a:ext uri="{FF2B5EF4-FFF2-40B4-BE49-F238E27FC236}">
                <a16:creationId xmlns:a16="http://schemas.microsoft.com/office/drawing/2014/main" id="{8374D490-0E39-4A53-899E-6C647C6D9D9F}"/>
              </a:ext>
            </a:extLst>
          </p:cNvPr>
          <p:cNvPicPr>
            <a:picLocks noChangeAspect="1"/>
          </p:cNvPicPr>
          <p:nvPr/>
        </p:nvPicPr>
        <p:blipFill>
          <a:blip r:embed="rId2"/>
          <a:stretch>
            <a:fillRect/>
          </a:stretch>
        </p:blipFill>
        <p:spPr>
          <a:xfrm>
            <a:off x="7046686" y="2682105"/>
            <a:ext cx="4484914" cy="2993600"/>
          </a:xfrm>
          <a:prstGeom prst="rect">
            <a:avLst/>
          </a:prstGeom>
        </p:spPr>
      </p:pic>
    </p:spTree>
    <p:extLst>
      <p:ext uri="{BB962C8B-B14F-4D97-AF65-F5344CB8AC3E}">
        <p14:creationId xmlns:p14="http://schemas.microsoft.com/office/powerpoint/2010/main" val="387664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documentManagement>
</p:properties>
</file>

<file path=customXml/itemProps1.xml><?xml version="1.0" encoding="utf-8"?>
<ds:datastoreItem xmlns:ds="http://schemas.openxmlformats.org/officeDocument/2006/customXml" ds:itemID="{8E75B9CF-0BAA-42B5-BFAD-D0E852B14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D2B014-A1AF-437C-8923-34C0FD28E699}">
  <ds:schemaRefs>
    <ds:schemaRef ds:uri="http://schemas.microsoft.com/sharepoint/v3/contenttype/forms"/>
  </ds:schemaRefs>
</ds:datastoreItem>
</file>

<file path=customXml/itemProps3.xml><?xml version="1.0" encoding="utf-8"?>
<ds:datastoreItem xmlns:ds="http://schemas.openxmlformats.org/officeDocument/2006/customXml" ds:itemID="{1CF89275-726D-4E17-92CB-CEFDFEF0B41A}">
  <ds:schemaRefs>
    <ds:schemaRef ds:uri="http://schemas.microsoft.com/office/2006/documentManagement/types"/>
    <ds:schemaRef ds:uri="http://schemas.microsoft.com/office/2006/metadata/properties"/>
    <ds:schemaRef ds:uri="ead97cfe-a968-427f-b02b-893e6ba0355a"/>
    <ds:schemaRef ds:uri="http://purl.org/dc/terms/"/>
    <ds:schemaRef ds:uri="c53071f4-7f44-43fd-895c-8e7b6a3746b0"/>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175</TotalTime>
  <Words>2383</Words>
  <Application>Microsoft Office PowerPoint</Application>
  <PresentationFormat>Widescreen</PresentationFormat>
  <Paragraphs>156</Paragraphs>
  <Slides>28</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Arial</vt:lpstr>
      <vt:lpstr>Calibri</vt:lpstr>
      <vt:lpstr>Courier New</vt:lpstr>
      <vt:lpstr>Helvetica Neue</vt:lpstr>
      <vt:lpstr>Office Theme</vt:lpstr>
      <vt:lpstr>Custom Design</vt:lpstr>
      <vt:lpstr>1_Custom Design</vt:lpstr>
      <vt:lpstr>3_Custom Design</vt:lpstr>
      <vt:lpstr>2_Custom Design</vt:lpstr>
      <vt:lpstr>Food fiesta</vt:lpstr>
      <vt:lpstr>The Challenge</vt:lpstr>
      <vt:lpstr>Let’s get started – the Challenge is on!</vt:lpstr>
      <vt:lpstr>Let’s get started – the Challenge is on!</vt:lpstr>
      <vt:lpstr>Did you know? </vt:lpstr>
      <vt:lpstr>Fiestas and parties around the world!</vt:lpstr>
      <vt:lpstr>Planning</vt:lpstr>
      <vt:lpstr>A balanced approach</vt:lpstr>
      <vt:lpstr>Texture of food</vt:lpstr>
      <vt:lpstr>Flavours – did you know? </vt:lpstr>
      <vt:lpstr>Adding flavour to food</vt:lpstr>
      <vt:lpstr>How does it look? </vt:lpstr>
      <vt:lpstr>Cooking up your menu</vt:lpstr>
      <vt:lpstr>The Challenge</vt:lpstr>
      <vt:lpstr>Teachers Guide</vt:lpstr>
      <vt:lpstr>The Food – a fact of life Challenges </vt:lpstr>
      <vt:lpstr>The 14-16 Cooking Challenge</vt:lpstr>
      <vt:lpstr>Opportunities for learning </vt:lpstr>
      <vt:lpstr>How can pupils complete the Challenge?</vt:lpstr>
      <vt:lpstr>Finding out - activities</vt:lpstr>
      <vt:lpstr>Finding out - activities</vt:lpstr>
      <vt:lpstr>Finding out activities</vt:lpstr>
      <vt:lpstr>Finding out - activities</vt:lpstr>
      <vt:lpstr>Making and evaluating - activities</vt:lpstr>
      <vt:lpstr>Making and evaluating - activities</vt:lpstr>
      <vt:lpstr>Bringing it all together</vt:lpstr>
      <vt:lpstr>Celebrating success</vt:lpstr>
      <vt:lpstr>Food fiesta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fiesta</dc:title>
  <dc:creator>Glenn Carter</dc:creator>
  <cp:lastModifiedBy>Frances Meek</cp:lastModifiedBy>
  <cp:revision>141</cp:revision>
  <dcterms:created xsi:type="dcterms:W3CDTF">2018-10-10T09:22:08Z</dcterms:created>
  <dcterms:modified xsi:type="dcterms:W3CDTF">2021-11-05T11:10:46Z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551400</vt:r8>
  </property>
  <property fmtid="{D5CDD505-2E9C-101B-9397-08002B2CF9AE}" pid="4" name="_ExtendedDescription">
    <vt:lpwstr/>
  </property>
  <property fmtid="{D5CDD505-2E9C-101B-9397-08002B2CF9AE}" pid="5" name="ComplianceAssetId">
    <vt:lpwstr/>
  </property>
</Properties>
</file>