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52" r:id="rId5"/>
    <p:sldMasterId id="2147483656" r:id="rId6"/>
    <p:sldMasterId id="2147483663" r:id="rId7"/>
  </p:sldMasterIdLst>
  <p:notesMasterIdLst>
    <p:notesMasterId r:id="rId29"/>
  </p:notesMasterIdLst>
  <p:sldIdLst>
    <p:sldId id="256" r:id="rId8"/>
    <p:sldId id="340" r:id="rId9"/>
    <p:sldId id="361" r:id="rId10"/>
    <p:sldId id="362" r:id="rId11"/>
    <p:sldId id="364" r:id="rId12"/>
    <p:sldId id="365" r:id="rId13"/>
    <p:sldId id="366" r:id="rId14"/>
    <p:sldId id="368" r:id="rId15"/>
    <p:sldId id="367" r:id="rId16"/>
    <p:sldId id="369" r:id="rId17"/>
    <p:sldId id="370" r:id="rId18"/>
    <p:sldId id="371" r:id="rId19"/>
    <p:sldId id="372" r:id="rId20"/>
    <p:sldId id="373" r:id="rId21"/>
    <p:sldId id="374" r:id="rId22"/>
    <p:sldId id="363" r:id="rId23"/>
    <p:sldId id="376" r:id="rId24"/>
    <p:sldId id="377" r:id="rId25"/>
    <p:sldId id="378" r:id="rId26"/>
    <p:sldId id="379" r:id="rId27"/>
    <p:sldId id="26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User" initials="GU" lastIdx="4" clrIdx="0">
    <p:extLst>
      <p:ext uri="{19B8F6BF-5375-455C-9EA6-DF929625EA0E}">
        <p15:presenceInfo xmlns:p15="http://schemas.microsoft.com/office/powerpoint/2012/main" userId="S::urn:spo:anon#f7ecdc24a7699c8e941e3d2ab3608dd8b7e18dd0b6db1c0e7294a03f2c811d47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8B44"/>
    <a:srgbClr val="C7D9BD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774F11-809A-4996-B593-FC327AD9E374}" v="246" dt="2021-11-05T16:04:34.6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67" d="100"/>
          <a:sy n="67" d="100"/>
        </p:scale>
        <p:origin x="68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 Meek" userId="f3af35cc-3229-46e1-af36-3525661cfbd3" providerId="ADAL" clId="{B4774F11-809A-4996-B593-FC327AD9E374}"/>
    <pc:docChg chg="custSel addSld delSld modSld">
      <pc:chgData name="Frances Meek" userId="f3af35cc-3229-46e1-af36-3525661cfbd3" providerId="ADAL" clId="{B4774F11-809A-4996-B593-FC327AD9E374}" dt="2021-11-05T16:03:10.047" v="523" actId="14100"/>
      <pc:docMkLst>
        <pc:docMk/>
      </pc:docMkLst>
      <pc:sldChg chg="modSp mod">
        <pc:chgData name="Frances Meek" userId="f3af35cc-3229-46e1-af36-3525661cfbd3" providerId="ADAL" clId="{B4774F11-809A-4996-B593-FC327AD9E374}" dt="2021-11-01T11:35:35.450" v="47" actId="20577"/>
        <pc:sldMkLst>
          <pc:docMk/>
          <pc:sldMk cId="1955166399" sldId="256"/>
        </pc:sldMkLst>
        <pc:spChg chg="mod">
          <ac:chgData name="Frances Meek" userId="f3af35cc-3229-46e1-af36-3525661cfbd3" providerId="ADAL" clId="{B4774F11-809A-4996-B593-FC327AD9E374}" dt="2021-11-01T11:35:35.450" v="47" actId="20577"/>
          <ac:spMkLst>
            <pc:docMk/>
            <pc:sldMk cId="1955166399" sldId="256"/>
            <ac:spMk id="2" creationId="{00000000-0000-0000-0000-000000000000}"/>
          </ac:spMkLst>
        </pc:spChg>
      </pc:sldChg>
      <pc:sldChg chg="modSp mod">
        <pc:chgData name="Frances Meek" userId="f3af35cc-3229-46e1-af36-3525661cfbd3" providerId="ADAL" clId="{B4774F11-809A-4996-B593-FC327AD9E374}" dt="2021-11-01T12:11:40.186" v="488" actId="20577"/>
        <pc:sldMkLst>
          <pc:docMk/>
          <pc:sldMk cId="2590538667" sldId="261"/>
        </pc:sldMkLst>
        <pc:spChg chg="mod">
          <ac:chgData name="Frances Meek" userId="f3af35cc-3229-46e1-af36-3525661cfbd3" providerId="ADAL" clId="{B4774F11-809A-4996-B593-FC327AD9E374}" dt="2021-11-01T12:11:40.186" v="488" actId="20577"/>
          <ac:spMkLst>
            <pc:docMk/>
            <pc:sldMk cId="2590538667" sldId="261"/>
            <ac:spMk id="2" creationId="{00000000-0000-0000-0000-000000000000}"/>
          </ac:spMkLst>
        </pc:spChg>
      </pc:sldChg>
      <pc:sldChg chg="del">
        <pc:chgData name="Frances Meek" userId="f3af35cc-3229-46e1-af36-3525661cfbd3" providerId="ADAL" clId="{B4774F11-809A-4996-B593-FC327AD9E374}" dt="2021-11-01T11:53:44.905" v="340" actId="47"/>
        <pc:sldMkLst>
          <pc:docMk/>
          <pc:sldMk cId="1520560249" sldId="339"/>
        </pc:sldMkLst>
      </pc:sldChg>
      <pc:sldChg chg="addSp delSp modSp mod delAnim modAnim">
        <pc:chgData name="Frances Meek" userId="f3af35cc-3229-46e1-af36-3525661cfbd3" providerId="ADAL" clId="{B4774F11-809A-4996-B593-FC327AD9E374}" dt="2021-11-01T11:37:27.972" v="70" actId="1076"/>
        <pc:sldMkLst>
          <pc:docMk/>
          <pc:sldMk cId="1055736391" sldId="340"/>
        </pc:sldMkLst>
        <pc:spChg chg="del">
          <ac:chgData name="Frances Meek" userId="f3af35cc-3229-46e1-af36-3525661cfbd3" providerId="ADAL" clId="{B4774F11-809A-4996-B593-FC327AD9E374}" dt="2021-11-01T11:35:49.075" v="49" actId="478"/>
          <ac:spMkLst>
            <pc:docMk/>
            <pc:sldMk cId="1055736391" sldId="340"/>
            <ac:spMk id="2" creationId="{454489E2-F4F1-45A0-A0BF-76467A61F481}"/>
          </ac:spMkLst>
        </pc:spChg>
        <pc:spChg chg="add del mod">
          <ac:chgData name="Frances Meek" userId="f3af35cc-3229-46e1-af36-3525661cfbd3" providerId="ADAL" clId="{B4774F11-809A-4996-B593-FC327AD9E374}" dt="2021-11-01T11:35:53.153" v="53" actId="478"/>
          <ac:spMkLst>
            <pc:docMk/>
            <pc:sldMk cId="1055736391" sldId="340"/>
            <ac:spMk id="5" creationId="{51076A80-6750-48E7-BB89-FDDF9BCB7DE1}"/>
          </ac:spMkLst>
        </pc:spChg>
        <pc:spChg chg="add mod">
          <ac:chgData name="Frances Meek" userId="f3af35cc-3229-46e1-af36-3525661cfbd3" providerId="ADAL" clId="{B4774F11-809A-4996-B593-FC327AD9E374}" dt="2021-11-01T11:37:26.263" v="69" actId="14100"/>
          <ac:spMkLst>
            <pc:docMk/>
            <pc:sldMk cId="1055736391" sldId="340"/>
            <ac:spMk id="10" creationId="{5E5CF663-77DE-4EDF-B2F4-6A5CE0A48C3B}"/>
          </ac:spMkLst>
        </pc:spChg>
        <pc:picChg chg="del">
          <ac:chgData name="Frances Meek" userId="f3af35cc-3229-46e1-af36-3525661cfbd3" providerId="ADAL" clId="{B4774F11-809A-4996-B593-FC327AD9E374}" dt="2021-11-01T11:35:50.714" v="50" actId="478"/>
          <ac:picMkLst>
            <pc:docMk/>
            <pc:sldMk cId="1055736391" sldId="340"/>
            <ac:picMk id="4" creationId="{B8B466BD-B502-447B-8751-637BE340A565}"/>
          </ac:picMkLst>
        </pc:picChg>
        <pc:picChg chg="del">
          <ac:chgData name="Frances Meek" userId="f3af35cc-3229-46e1-af36-3525661cfbd3" providerId="ADAL" clId="{B4774F11-809A-4996-B593-FC327AD9E374}" dt="2021-11-01T11:35:51.297" v="51" actId="478"/>
          <ac:picMkLst>
            <pc:docMk/>
            <pc:sldMk cId="1055736391" sldId="340"/>
            <ac:picMk id="6" creationId="{3389B24C-866B-4956-A63A-08AD53536A1C}"/>
          </ac:picMkLst>
        </pc:picChg>
        <pc:picChg chg="del">
          <ac:chgData name="Frances Meek" userId="f3af35cc-3229-46e1-af36-3525661cfbd3" providerId="ADAL" clId="{B4774F11-809A-4996-B593-FC327AD9E374}" dt="2021-11-01T11:35:52.054" v="52" actId="478"/>
          <ac:picMkLst>
            <pc:docMk/>
            <pc:sldMk cId="1055736391" sldId="340"/>
            <ac:picMk id="7" creationId="{3CBCC710-3052-42A9-B0E3-A957CDCFD656}"/>
          </ac:picMkLst>
        </pc:picChg>
        <pc:picChg chg="add mod">
          <ac:chgData name="Frances Meek" userId="f3af35cc-3229-46e1-af36-3525661cfbd3" providerId="ADAL" clId="{B4774F11-809A-4996-B593-FC327AD9E374}" dt="2021-11-01T11:37:27.972" v="70" actId="1076"/>
          <ac:picMkLst>
            <pc:docMk/>
            <pc:sldMk cId="1055736391" sldId="340"/>
            <ac:picMk id="9" creationId="{0E151E39-0FEB-4262-A055-DFD7DAD33599}"/>
          </ac:picMkLst>
        </pc:picChg>
      </pc:sldChg>
      <pc:sldChg chg="del">
        <pc:chgData name="Frances Meek" userId="f3af35cc-3229-46e1-af36-3525661cfbd3" providerId="ADAL" clId="{B4774F11-809A-4996-B593-FC327AD9E374}" dt="2021-11-01T11:53:43.399" v="339" actId="47"/>
        <pc:sldMkLst>
          <pc:docMk/>
          <pc:sldMk cId="2664039507" sldId="341"/>
        </pc:sldMkLst>
      </pc:sldChg>
      <pc:sldChg chg="del">
        <pc:chgData name="Frances Meek" userId="f3af35cc-3229-46e1-af36-3525661cfbd3" providerId="ADAL" clId="{B4774F11-809A-4996-B593-FC327AD9E374}" dt="2021-11-01T11:53:45.622" v="341" actId="47"/>
        <pc:sldMkLst>
          <pc:docMk/>
          <pc:sldMk cId="2594711018" sldId="342"/>
        </pc:sldMkLst>
      </pc:sldChg>
      <pc:sldChg chg="del">
        <pc:chgData name="Frances Meek" userId="f3af35cc-3229-46e1-af36-3525661cfbd3" providerId="ADAL" clId="{B4774F11-809A-4996-B593-FC327AD9E374}" dt="2021-11-01T11:53:47.884" v="344" actId="47"/>
        <pc:sldMkLst>
          <pc:docMk/>
          <pc:sldMk cId="1732214653" sldId="343"/>
        </pc:sldMkLst>
      </pc:sldChg>
      <pc:sldChg chg="del">
        <pc:chgData name="Frances Meek" userId="f3af35cc-3229-46e1-af36-3525661cfbd3" providerId="ADAL" clId="{B4774F11-809A-4996-B593-FC327AD9E374}" dt="2021-11-01T11:53:41.822" v="337" actId="47"/>
        <pc:sldMkLst>
          <pc:docMk/>
          <pc:sldMk cId="1145212842" sldId="344"/>
        </pc:sldMkLst>
      </pc:sldChg>
      <pc:sldChg chg="del">
        <pc:chgData name="Frances Meek" userId="f3af35cc-3229-46e1-af36-3525661cfbd3" providerId="ADAL" clId="{B4774F11-809A-4996-B593-FC327AD9E374}" dt="2021-11-01T11:53:48.689" v="345" actId="47"/>
        <pc:sldMkLst>
          <pc:docMk/>
          <pc:sldMk cId="2594264449" sldId="345"/>
        </pc:sldMkLst>
      </pc:sldChg>
      <pc:sldChg chg="del">
        <pc:chgData name="Frances Meek" userId="f3af35cc-3229-46e1-af36-3525661cfbd3" providerId="ADAL" clId="{B4774F11-809A-4996-B593-FC327AD9E374}" dt="2021-11-01T11:53:50.362" v="347" actId="47"/>
        <pc:sldMkLst>
          <pc:docMk/>
          <pc:sldMk cId="2871680963" sldId="346"/>
        </pc:sldMkLst>
      </pc:sldChg>
      <pc:sldChg chg="del">
        <pc:chgData name="Frances Meek" userId="f3af35cc-3229-46e1-af36-3525661cfbd3" providerId="ADAL" clId="{B4774F11-809A-4996-B593-FC327AD9E374}" dt="2021-11-01T11:53:51.153" v="348" actId="47"/>
        <pc:sldMkLst>
          <pc:docMk/>
          <pc:sldMk cId="1993164667" sldId="347"/>
        </pc:sldMkLst>
      </pc:sldChg>
      <pc:sldChg chg="del">
        <pc:chgData name="Frances Meek" userId="f3af35cc-3229-46e1-af36-3525661cfbd3" providerId="ADAL" clId="{B4774F11-809A-4996-B593-FC327AD9E374}" dt="2021-11-01T11:53:51.934" v="349" actId="47"/>
        <pc:sldMkLst>
          <pc:docMk/>
          <pc:sldMk cId="239576969" sldId="348"/>
        </pc:sldMkLst>
      </pc:sldChg>
      <pc:sldChg chg="del">
        <pc:chgData name="Frances Meek" userId="f3af35cc-3229-46e1-af36-3525661cfbd3" providerId="ADAL" clId="{B4774F11-809A-4996-B593-FC327AD9E374}" dt="2021-11-01T11:53:52.664" v="350" actId="47"/>
        <pc:sldMkLst>
          <pc:docMk/>
          <pc:sldMk cId="833653666" sldId="349"/>
        </pc:sldMkLst>
      </pc:sldChg>
      <pc:sldChg chg="del">
        <pc:chgData name="Frances Meek" userId="f3af35cc-3229-46e1-af36-3525661cfbd3" providerId="ADAL" clId="{B4774F11-809A-4996-B593-FC327AD9E374}" dt="2021-11-01T11:53:49.534" v="346" actId="47"/>
        <pc:sldMkLst>
          <pc:docMk/>
          <pc:sldMk cId="3004190539" sldId="350"/>
        </pc:sldMkLst>
      </pc:sldChg>
      <pc:sldChg chg="del">
        <pc:chgData name="Frances Meek" userId="f3af35cc-3229-46e1-af36-3525661cfbd3" providerId="ADAL" clId="{B4774F11-809A-4996-B593-FC327AD9E374}" dt="2021-11-01T11:53:54.296" v="352" actId="47"/>
        <pc:sldMkLst>
          <pc:docMk/>
          <pc:sldMk cId="2372629123" sldId="351"/>
        </pc:sldMkLst>
      </pc:sldChg>
      <pc:sldChg chg="del">
        <pc:chgData name="Frances Meek" userId="f3af35cc-3229-46e1-af36-3525661cfbd3" providerId="ADAL" clId="{B4774F11-809A-4996-B593-FC327AD9E374}" dt="2021-11-01T11:53:55.510" v="353" actId="47"/>
        <pc:sldMkLst>
          <pc:docMk/>
          <pc:sldMk cId="574946887" sldId="352"/>
        </pc:sldMkLst>
      </pc:sldChg>
      <pc:sldChg chg="del">
        <pc:chgData name="Frances Meek" userId="f3af35cc-3229-46e1-af36-3525661cfbd3" providerId="ADAL" clId="{B4774F11-809A-4996-B593-FC327AD9E374}" dt="2021-11-01T11:35:39.172" v="48" actId="47"/>
        <pc:sldMkLst>
          <pc:docMk/>
          <pc:sldMk cId="4143725250" sldId="353"/>
        </pc:sldMkLst>
      </pc:sldChg>
      <pc:sldChg chg="del">
        <pc:chgData name="Frances Meek" userId="f3af35cc-3229-46e1-af36-3525661cfbd3" providerId="ADAL" clId="{B4774F11-809A-4996-B593-FC327AD9E374}" dt="2021-11-01T11:53:42.677" v="338" actId="47"/>
        <pc:sldMkLst>
          <pc:docMk/>
          <pc:sldMk cId="2636889368" sldId="354"/>
        </pc:sldMkLst>
      </pc:sldChg>
      <pc:sldChg chg="del">
        <pc:chgData name="Frances Meek" userId="f3af35cc-3229-46e1-af36-3525661cfbd3" providerId="ADAL" clId="{B4774F11-809A-4996-B593-FC327AD9E374}" dt="2021-11-01T11:53:40.221" v="336" actId="47"/>
        <pc:sldMkLst>
          <pc:docMk/>
          <pc:sldMk cId="1630717544" sldId="356"/>
        </pc:sldMkLst>
      </pc:sldChg>
      <pc:sldChg chg="del">
        <pc:chgData name="Frances Meek" userId="f3af35cc-3229-46e1-af36-3525661cfbd3" providerId="ADAL" clId="{B4774F11-809A-4996-B593-FC327AD9E374}" dt="2021-11-01T11:53:46.389" v="342" actId="47"/>
        <pc:sldMkLst>
          <pc:docMk/>
          <pc:sldMk cId="3950323428" sldId="357"/>
        </pc:sldMkLst>
      </pc:sldChg>
      <pc:sldChg chg="del">
        <pc:chgData name="Frances Meek" userId="f3af35cc-3229-46e1-af36-3525661cfbd3" providerId="ADAL" clId="{B4774F11-809A-4996-B593-FC327AD9E374}" dt="2021-11-01T11:53:47.194" v="343" actId="47"/>
        <pc:sldMkLst>
          <pc:docMk/>
          <pc:sldMk cId="1266171229" sldId="359"/>
        </pc:sldMkLst>
      </pc:sldChg>
      <pc:sldChg chg="del">
        <pc:chgData name="Frances Meek" userId="f3af35cc-3229-46e1-af36-3525661cfbd3" providerId="ADAL" clId="{B4774F11-809A-4996-B593-FC327AD9E374}" dt="2021-11-01T11:53:53.434" v="351" actId="47"/>
        <pc:sldMkLst>
          <pc:docMk/>
          <pc:sldMk cId="2107687773" sldId="360"/>
        </pc:sldMkLst>
      </pc:sldChg>
      <pc:sldChg chg="addSp delSp modSp add mod">
        <pc:chgData name="Frances Meek" userId="f3af35cc-3229-46e1-af36-3525661cfbd3" providerId="ADAL" clId="{B4774F11-809A-4996-B593-FC327AD9E374}" dt="2021-11-01T11:38:09.437" v="99" actId="1076"/>
        <pc:sldMkLst>
          <pc:docMk/>
          <pc:sldMk cId="502000641" sldId="361"/>
        </pc:sldMkLst>
        <pc:spChg chg="mod">
          <ac:chgData name="Frances Meek" userId="f3af35cc-3229-46e1-af36-3525661cfbd3" providerId="ADAL" clId="{B4774F11-809A-4996-B593-FC327AD9E374}" dt="2021-11-01T11:38:00.420" v="92" actId="20577"/>
          <ac:spMkLst>
            <pc:docMk/>
            <pc:sldMk cId="502000641" sldId="361"/>
            <ac:spMk id="10" creationId="{5E5CF663-77DE-4EDF-B2F4-6A5CE0A48C3B}"/>
          </ac:spMkLst>
        </pc:spChg>
        <pc:picChg chg="add mod">
          <ac:chgData name="Frances Meek" userId="f3af35cc-3229-46e1-af36-3525661cfbd3" providerId="ADAL" clId="{B4774F11-809A-4996-B593-FC327AD9E374}" dt="2021-11-01T11:38:09.437" v="99" actId="1076"/>
          <ac:picMkLst>
            <pc:docMk/>
            <pc:sldMk cId="502000641" sldId="361"/>
            <ac:picMk id="3" creationId="{11D93FD7-64AF-49E2-942B-A8A7971FEDD6}"/>
          </ac:picMkLst>
        </pc:picChg>
        <pc:picChg chg="del">
          <ac:chgData name="Frances Meek" userId="f3af35cc-3229-46e1-af36-3525661cfbd3" providerId="ADAL" clId="{B4774F11-809A-4996-B593-FC327AD9E374}" dt="2021-11-01T11:37:35.898" v="72" actId="478"/>
          <ac:picMkLst>
            <pc:docMk/>
            <pc:sldMk cId="502000641" sldId="361"/>
            <ac:picMk id="9" creationId="{0E151E39-0FEB-4262-A055-DFD7DAD33599}"/>
          </ac:picMkLst>
        </pc:picChg>
      </pc:sldChg>
      <pc:sldChg chg="addSp delSp modSp add mod">
        <pc:chgData name="Frances Meek" userId="f3af35cc-3229-46e1-af36-3525661cfbd3" providerId="ADAL" clId="{B4774F11-809A-4996-B593-FC327AD9E374}" dt="2021-11-01T11:41:47.084" v="149" actId="1076"/>
        <pc:sldMkLst>
          <pc:docMk/>
          <pc:sldMk cId="3164485396" sldId="362"/>
        </pc:sldMkLst>
        <pc:spChg chg="mod">
          <ac:chgData name="Frances Meek" userId="f3af35cc-3229-46e1-af36-3525661cfbd3" providerId="ADAL" clId="{B4774F11-809A-4996-B593-FC327AD9E374}" dt="2021-11-01T11:38:19.660" v="108" actId="20577"/>
          <ac:spMkLst>
            <pc:docMk/>
            <pc:sldMk cId="3164485396" sldId="362"/>
            <ac:spMk id="10" creationId="{5E5CF663-77DE-4EDF-B2F4-6A5CE0A48C3B}"/>
          </ac:spMkLst>
        </pc:spChg>
        <pc:picChg chg="del mod">
          <ac:chgData name="Frances Meek" userId="f3af35cc-3229-46e1-af36-3525661cfbd3" providerId="ADAL" clId="{B4774F11-809A-4996-B593-FC327AD9E374}" dt="2021-11-01T11:41:44.203" v="147" actId="478"/>
          <ac:picMkLst>
            <pc:docMk/>
            <pc:sldMk cId="3164485396" sldId="362"/>
            <ac:picMk id="3" creationId="{11D93FD7-64AF-49E2-942B-A8A7971FEDD6}"/>
          </ac:picMkLst>
        </pc:picChg>
        <pc:picChg chg="add mod">
          <ac:chgData name="Frances Meek" userId="f3af35cc-3229-46e1-af36-3525661cfbd3" providerId="ADAL" clId="{B4774F11-809A-4996-B593-FC327AD9E374}" dt="2021-11-01T11:41:47.084" v="149" actId="1076"/>
          <ac:picMkLst>
            <pc:docMk/>
            <pc:sldMk cId="3164485396" sldId="362"/>
            <ac:picMk id="4" creationId="{079A5B63-DAB0-4539-9670-7EF39590F7C9}"/>
          </ac:picMkLst>
        </pc:picChg>
      </pc:sldChg>
      <pc:sldChg chg="addSp delSp modSp add mod">
        <pc:chgData name="Frances Meek" userId="f3af35cc-3229-46e1-af36-3525661cfbd3" providerId="ADAL" clId="{B4774F11-809A-4996-B593-FC327AD9E374}" dt="2021-11-01T11:39:33.208" v="146" actId="313"/>
        <pc:sldMkLst>
          <pc:docMk/>
          <pc:sldMk cId="1578693487" sldId="363"/>
        </pc:sldMkLst>
        <pc:spChg chg="mod">
          <ac:chgData name="Frances Meek" userId="f3af35cc-3229-46e1-af36-3525661cfbd3" providerId="ADAL" clId="{B4774F11-809A-4996-B593-FC327AD9E374}" dt="2021-11-01T11:39:33.208" v="146" actId="313"/>
          <ac:spMkLst>
            <pc:docMk/>
            <pc:sldMk cId="1578693487" sldId="363"/>
            <ac:spMk id="10" creationId="{5E5CF663-77DE-4EDF-B2F4-6A5CE0A48C3B}"/>
          </ac:spMkLst>
        </pc:spChg>
        <pc:picChg chg="del">
          <ac:chgData name="Frances Meek" userId="f3af35cc-3229-46e1-af36-3525661cfbd3" providerId="ADAL" clId="{B4774F11-809A-4996-B593-FC327AD9E374}" dt="2021-11-01T11:39:12.850" v="136" actId="478"/>
          <ac:picMkLst>
            <pc:docMk/>
            <pc:sldMk cId="1578693487" sldId="363"/>
            <ac:picMk id="3" creationId="{11D93FD7-64AF-49E2-942B-A8A7971FEDD6}"/>
          </ac:picMkLst>
        </pc:picChg>
        <pc:picChg chg="add mod">
          <ac:chgData name="Frances Meek" userId="f3af35cc-3229-46e1-af36-3525661cfbd3" providerId="ADAL" clId="{B4774F11-809A-4996-B593-FC327AD9E374}" dt="2021-11-01T11:39:22.085" v="145" actId="1076"/>
          <ac:picMkLst>
            <pc:docMk/>
            <pc:sldMk cId="1578693487" sldId="363"/>
            <ac:picMk id="4" creationId="{CBB1C3ED-9BFE-4E13-BB95-A298F5E23C7E}"/>
          </ac:picMkLst>
        </pc:picChg>
      </pc:sldChg>
      <pc:sldChg chg="addSp delSp modSp add mod">
        <pc:chgData name="Frances Meek" userId="f3af35cc-3229-46e1-af36-3525661cfbd3" providerId="ADAL" clId="{B4774F11-809A-4996-B593-FC327AD9E374}" dt="2021-11-01T11:52:27.876" v="335" actId="14100"/>
        <pc:sldMkLst>
          <pc:docMk/>
          <pc:sldMk cId="107739265" sldId="364"/>
        </pc:sldMkLst>
        <pc:spChg chg="mod">
          <ac:chgData name="Frances Meek" userId="f3af35cc-3229-46e1-af36-3525661cfbd3" providerId="ADAL" clId="{B4774F11-809A-4996-B593-FC327AD9E374}" dt="2021-11-01T11:41:54.906" v="155" actId="20577"/>
          <ac:spMkLst>
            <pc:docMk/>
            <pc:sldMk cId="107739265" sldId="364"/>
            <ac:spMk id="10" creationId="{5E5CF663-77DE-4EDF-B2F4-6A5CE0A48C3B}"/>
          </ac:spMkLst>
        </pc:spChg>
        <pc:picChg chg="add mod">
          <ac:chgData name="Frances Meek" userId="f3af35cc-3229-46e1-af36-3525661cfbd3" providerId="ADAL" clId="{B4774F11-809A-4996-B593-FC327AD9E374}" dt="2021-11-01T11:52:27.876" v="335" actId="14100"/>
          <ac:picMkLst>
            <pc:docMk/>
            <pc:sldMk cId="107739265" sldId="364"/>
            <ac:picMk id="3" creationId="{AFF30037-1363-4179-92C5-72AA790F62F4}"/>
          </ac:picMkLst>
        </pc:picChg>
        <pc:picChg chg="del">
          <ac:chgData name="Frances Meek" userId="f3af35cc-3229-46e1-af36-3525661cfbd3" providerId="ADAL" clId="{B4774F11-809A-4996-B593-FC327AD9E374}" dt="2021-11-01T11:41:56.713" v="156" actId="478"/>
          <ac:picMkLst>
            <pc:docMk/>
            <pc:sldMk cId="107739265" sldId="364"/>
            <ac:picMk id="4" creationId="{079A5B63-DAB0-4539-9670-7EF39590F7C9}"/>
          </ac:picMkLst>
        </pc:picChg>
      </pc:sldChg>
      <pc:sldChg chg="addSp modSp add mod">
        <pc:chgData name="Frances Meek" userId="f3af35cc-3229-46e1-af36-3525661cfbd3" providerId="ADAL" clId="{B4774F11-809A-4996-B593-FC327AD9E374}" dt="2021-11-01T13:48:57.322" v="495" actId="1076"/>
        <pc:sldMkLst>
          <pc:docMk/>
          <pc:sldMk cId="532098641" sldId="365"/>
        </pc:sldMkLst>
        <pc:spChg chg="mod">
          <ac:chgData name="Frances Meek" userId="f3af35cc-3229-46e1-af36-3525661cfbd3" providerId="ADAL" clId="{B4774F11-809A-4996-B593-FC327AD9E374}" dt="2021-11-01T11:42:23.876" v="177" actId="20577"/>
          <ac:spMkLst>
            <pc:docMk/>
            <pc:sldMk cId="532098641" sldId="365"/>
            <ac:spMk id="10" creationId="{5E5CF663-77DE-4EDF-B2F4-6A5CE0A48C3B}"/>
          </ac:spMkLst>
        </pc:spChg>
        <pc:picChg chg="add mod">
          <ac:chgData name="Frances Meek" userId="f3af35cc-3229-46e1-af36-3525661cfbd3" providerId="ADAL" clId="{B4774F11-809A-4996-B593-FC327AD9E374}" dt="2021-11-01T13:48:57.322" v="495" actId="1076"/>
          <ac:picMkLst>
            <pc:docMk/>
            <pc:sldMk cId="532098641" sldId="365"/>
            <ac:picMk id="3" creationId="{2E53D23F-B48B-42FD-BA96-7B1199F37F8F}"/>
          </ac:picMkLst>
        </pc:picChg>
      </pc:sldChg>
      <pc:sldChg chg="addSp modSp add mod">
        <pc:chgData name="Frances Meek" userId="f3af35cc-3229-46e1-af36-3525661cfbd3" providerId="ADAL" clId="{B4774F11-809A-4996-B593-FC327AD9E374}" dt="2021-11-01T11:43:16.015" v="211" actId="1076"/>
        <pc:sldMkLst>
          <pc:docMk/>
          <pc:sldMk cId="4046147771" sldId="366"/>
        </pc:sldMkLst>
        <pc:spChg chg="mod">
          <ac:chgData name="Frances Meek" userId="f3af35cc-3229-46e1-af36-3525661cfbd3" providerId="ADAL" clId="{B4774F11-809A-4996-B593-FC327AD9E374}" dt="2021-11-01T11:43:12.731" v="208" actId="1076"/>
          <ac:spMkLst>
            <pc:docMk/>
            <pc:sldMk cId="4046147771" sldId="366"/>
            <ac:spMk id="10" creationId="{5E5CF663-77DE-4EDF-B2F4-6A5CE0A48C3B}"/>
          </ac:spMkLst>
        </pc:spChg>
        <pc:picChg chg="add mod">
          <ac:chgData name="Frances Meek" userId="f3af35cc-3229-46e1-af36-3525661cfbd3" providerId="ADAL" clId="{B4774F11-809A-4996-B593-FC327AD9E374}" dt="2021-11-01T11:43:16.015" v="211" actId="1076"/>
          <ac:picMkLst>
            <pc:docMk/>
            <pc:sldMk cId="4046147771" sldId="366"/>
            <ac:picMk id="3" creationId="{003FC533-ADFD-45E4-A8B8-9DE7F523B5B2}"/>
          </ac:picMkLst>
        </pc:picChg>
      </pc:sldChg>
      <pc:sldChg chg="addSp delSp modSp add mod">
        <pc:chgData name="Frances Meek" userId="f3af35cc-3229-46e1-af36-3525661cfbd3" providerId="ADAL" clId="{B4774F11-809A-4996-B593-FC327AD9E374}" dt="2021-11-01T11:44:52.291" v="225" actId="20577"/>
        <pc:sldMkLst>
          <pc:docMk/>
          <pc:sldMk cId="2787019639" sldId="367"/>
        </pc:sldMkLst>
        <pc:spChg chg="mod">
          <ac:chgData name="Frances Meek" userId="f3af35cc-3229-46e1-af36-3525661cfbd3" providerId="ADAL" clId="{B4774F11-809A-4996-B593-FC327AD9E374}" dt="2021-11-01T11:44:52.291" v="225" actId="20577"/>
          <ac:spMkLst>
            <pc:docMk/>
            <pc:sldMk cId="2787019639" sldId="367"/>
            <ac:spMk id="10" creationId="{5E5CF663-77DE-4EDF-B2F4-6A5CE0A48C3B}"/>
          </ac:spMkLst>
        </pc:spChg>
        <pc:picChg chg="del">
          <ac:chgData name="Frances Meek" userId="f3af35cc-3229-46e1-af36-3525661cfbd3" providerId="ADAL" clId="{B4774F11-809A-4996-B593-FC327AD9E374}" dt="2021-11-01T11:44:43.010" v="213" actId="478"/>
          <ac:picMkLst>
            <pc:docMk/>
            <pc:sldMk cId="2787019639" sldId="367"/>
            <ac:picMk id="3" creationId="{003FC533-ADFD-45E4-A8B8-9DE7F523B5B2}"/>
          </ac:picMkLst>
        </pc:picChg>
        <pc:picChg chg="add mod">
          <ac:chgData name="Frances Meek" userId="f3af35cc-3229-46e1-af36-3525661cfbd3" providerId="ADAL" clId="{B4774F11-809A-4996-B593-FC327AD9E374}" dt="2021-11-01T11:44:48.656" v="219" actId="14100"/>
          <ac:picMkLst>
            <pc:docMk/>
            <pc:sldMk cId="2787019639" sldId="367"/>
            <ac:picMk id="4" creationId="{3DA8A47A-6FE8-4C6D-82AE-570F2EFA7E56}"/>
          </ac:picMkLst>
        </pc:picChg>
      </pc:sldChg>
      <pc:sldChg chg="addSp delSp modSp add mod">
        <pc:chgData name="Frances Meek" userId="f3af35cc-3229-46e1-af36-3525661cfbd3" providerId="ADAL" clId="{B4774F11-809A-4996-B593-FC327AD9E374}" dt="2021-11-01T11:45:36.087" v="240" actId="1076"/>
        <pc:sldMkLst>
          <pc:docMk/>
          <pc:sldMk cId="2600857568" sldId="368"/>
        </pc:sldMkLst>
        <pc:spChg chg="mod">
          <ac:chgData name="Frances Meek" userId="f3af35cc-3229-46e1-af36-3525661cfbd3" providerId="ADAL" clId="{B4774F11-809A-4996-B593-FC327AD9E374}" dt="2021-11-01T11:45:27.715" v="232" actId="20577"/>
          <ac:spMkLst>
            <pc:docMk/>
            <pc:sldMk cId="2600857568" sldId="368"/>
            <ac:spMk id="10" creationId="{5E5CF663-77DE-4EDF-B2F4-6A5CE0A48C3B}"/>
          </ac:spMkLst>
        </pc:spChg>
        <pc:picChg chg="del">
          <ac:chgData name="Frances Meek" userId="f3af35cc-3229-46e1-af36-3525661cfbd3" providerId="ADAL" clId="{B4774F11-809A-4996-B593-FC327AD9E374}" dt="2021-11-01T11:45:29.330" v="233" actId="478"/>
          <ac:picMkLst>
            <pc:docMk/>
            <pc:sldMk cId="2600857568" sldId="368"/>
            <ac:picMk id="3" creationId="{003FC533-ADFD-45E4-A8B8-9DE7F523B5B2}"/>
          </ac:picMkLst>
        </pc:picChg>
        <pc:picChg chg="add mod">
          <ac:chgData name="Frances Meek" userId="f3af35cc-3229-46e1-af36-3525661cfbd3" providerId="ADAL" clId="{B4774F11-809A-4996-B593-FC327AD9E374}" dt="2021-11-01T11:45:36.087" v="240" actId="1076"/>
          <ac:picMkLst>
            <pc:docMk/>
            <pc:sldMk cId="2600857568" sldId="368"/>
            <ac:picMk id="4" creationId="{E63E83AF-71D6-46A9-803C-5EFE01CE41A7}"/>
          </ac:picMkLst>
        </pc:picChg>
      </pc:sldChg>
      <pc:sldChg chg="addSp delSp modSp add mod">
        <pc:chgData name="Frances Meek" userId="f3af35cc-3229-46e1-af36-3525661cfbd3" providerId="ADAL" clId="{B4774F11-809A-4996-B593-FC327AD9E374}" dt="2021-11-01T13:52:09.864" v="503" actId="20577"/>
        <pc:sldMkLst>
          <pc:docMk/>
          <pc:sldMk cId="3187192728" sldId="369"/>
        </pc:sldMkLst>
        <pc:spChg chg="mod">
          <ac:chgData name="Frances Meek" userId="f3af35cc-3229-46e1-af36-3525661cfbd3" providerId="ADAL" clId="{B4774F11-809A-4996-B593-FC327AD9E374}" dt="2021-11-01T13:52:09.864" v="503" actId="20577"/>
          <ac:spMkLst>
            <pc:docMk/>
            <pc:sldMk cId="3187192728" sldId="369"/>
            <ac:spMk id="10" creationId="{5E5CF663-77DE-4EDF-B2F4-6A5CE0A48C3B}"/>
          </ac:spMkLst>
        </pc:spChg>
        <pc:picChg chg="add mod">
          <ac:chgData name="Frances Meek" userId="f3af35cc-3229-46e1-af36-3525661cfbd3" providerId="ADAL" clId="{B4774F11-809A-4996-B593-FC327AD9E374}" dt="2021-11-01T13:52:07.627" v="502" actId="1076"/>
          <ac:picMkLst>
            <pc:docMk/>
            <pc:sldMk cId="3187192728" sldId="369"/>
            <ac:picMk id="3" creationId="{97C85726-48EB-4FB7-877F-605662415D5F}"/>
          </ac:picMkLst>
        </pc:picChg>
        <pc:picChg chg="del">
          <ac:chgData name="Frances Meek" userId="f3af35cc-3229-46e1-af36-3525661cfbd3" providerId="ADAL" clId="{B4774F11-809A-4996-B593-FC327AD9E374}" dt="2021-11-01T11:46:59.141" v="252" actId="478"/>
          <ac:picMkLst>
            <pc:docMk/>
            <pc:sldMk cId="3187192728" sldId="369"/>
            <ac:picMk id="4" creationId="{3DA8A47A-6FE8-4C6D-82AE-570F2EFA7E56}"/>
          </ac:picMkLst>
        </pc:picChg>
      </pc:sldChg>
      <pc:sldChg chg="addSp delSp modSp add mod">
        <pc:chgData name="Frances Meek" userId="f3af35cc-3229-46e1-af36-3525661cfbd3" providerId="ADAL" clId="{B4774F11-809A-4996-B593-FC327AD9E374}" dt="2021-11-05T16:03:10.047" v="523" actId="14100"/>
        <pc:sldMkLst>
          <pc:docMk/>
          <pc:sldMk cId="2061832662" sldId="370"/>
        </pc:sldMkLst>
        <pc:spChg chg="mod">
          <ac:chgData name="Frances Meek" userId="f3af35cc-3229-46e1-af36-3525661cfbd3" providerId="ADAL" clId="{B4774F11-809A-4996-B593-FC327AD9E374}" dt="2021-11-01T11:47:21.410" v="263" actId="20577"/>
          <ac:spMkLst>
            <pc:docMk/>
            <pc:sldMk cId="2061832662" sldId="370"/>
            <ac:spMk id="10" creationId="{5E5CF663-77DE-4EDF-B2F4-6A5CE0A48C3B}"/>
          </ac:spMkLst>
        </pc:spChg>
        <pc:picChg chg="add mod">
          <ac:chgData name="Frances Meek" userId="f3af35cc-3229-46e1-af36-3525661cfbd3" providerId="ADAL" clId="{B4774F11-809A-4996-B593-FC327AD9E374}" dt="2021-11-05T16:03:10.047" v="523" actId="14100"/>
          <ac:picMkLst>
            <pc:docMk/>
            <pc:sldMk cId="2061832662" sldId="370"/>
            <ac:picMk id="3" creationId="{2D4191B4-FE06-4698-AC9B-A86E8BAD7189}"/>
          </ac:picMkLst>
        </pc:picChg>
        <pc:picChg chg="add del mod">
          <ac:chgData name="Frances Meek" userId="f3af35cc-3229-46e1-af36-3525661cfbd3" providerId="ADAL" clId="{B4774F11-809A-4996-B593-FC327AD9E374}" dt="2021-11-05T16:03:01.795" v="516" actId="478"/>
          <ac:picMkLst>
            <pc:docMk/>
            <pc:sldMk cId="2061832662" sldId="370"/>
            <ac:picMk id="1026" creationId="{4DF9D4A5-04B4-4224-8363-5F048B7E3906}"/>
          </ac:picMkLst>
        </pc:picChg>
      </pc:sldChg>
      <pc:sldChg chg="addSp modSp add mod">
        <pc:chgData name="Frances Meek" userId="f3af35cc-3229-46e1-af36-3525661cfbd3" providerId="ADAL" clId="{B4774F11-809A-4996-B593-FC327AD9E374}" dt="2021-11-01T11:49:07.611" v="317" actId="14100"/>
        <pc:sldMkLst>
          <pc:docMk/>
          <pc:sldMk cId="911069781" sldId="371"/>
        </pc:sldMkLst>
        <pc:spChg chg="mod">
          <ac:chgData name="Frances Meek" userId="f3af35cc-3229-46e1-af36-3525661cfbd3" providerId="ADAL" clId="{B4774F11-809A-4996-B593-FC327AD9E374}" dt="2021-11-01T11:49:05.412" v="316" actId="313"/>
          <ac:spMkLst>
            <pc:docMk/>
            <pc:sldMk cId="911069781" sldId="371"/>
            <ac:spMk id="10" creationId="{5E5CF663-77DE-4EDF-B2F4-6A5CE0A48C3B}"/>
          </ac:spMkLst>
        </pc:spChg>
        <pc:picChg chg="add mod">
          <ac:chgData name="Frances Meek" userId="f3af35cc-3229-46e1-af36-3525661cfbd3" providerId="ADAL" clId="{B4774F11-809A-4996-B593-FC327AD9E374}" dt="2021-11-01T11:49:07.611" v="317" actId="14100"/>
          <ac:picMkLst>
            <pc:docMk/>
            <pc:sldMk cId="911069781" sldId="371"/>
            <ac:picMk id="3" creationId="{29998FEE-47A8-43E4-BEB9-A574A77A5C1E}"/>
          </ac:picMkLst>
        </pc:picChg>
      </pc:sldChg>
      <pc:sldChg chg="addSp modSp add mod">
        <pc:chgData name="Frances Meek" userId="f3af35cc-3229-46e1-af36-3525661cfbd3" providerId="ADAL" clId="{B4774F11-809A-4996-B593-FC327AD9E374}" dt="2021-11-01T11:48:42.355" v="310" actId="1076"/>
        <pc:sldMkLst>
          <pc:docMk/>
          <pc:sldMk cId="3694064036" sldId="372"/>
        </pc:sldMkLst>
        <pc:spChg chg="mod">
          <ac:chgData name="Frances Meek" userId="f3af35cc-3229-46e1-af36-3525661cfbd3" providerId="ADAL" clId="{B4774F11-809A-4996-B593-FC327AD9E374}" dt="2021-11-01T11:47:45.310" v="278" actId="20577"/>
          <ac:spMkLst>
            <pc:docMk/>
            <pc:sldMk cId="3694064036" sldId="372"/>
            <ac:spMk id="10" creationId="{5E5CF663-77DE-4EDF-B2F4-6A5CE0A48C3B}"/>
          </ac:spMkLst>
        </pc:spChg>
        <pc:picChg chg="add mod">
          <ac:chgData name="Frances Meek" userId="f3af35cc-3229-46e1-af36-3525661cfbd3" providerId="ADAL" clId="{B4774F11-809A-4996-B593-FC327AD9E374}" dt="2021-11-01T11:48:42.355" v="310" actId="1076"/>
          <ac:picMkLst>
            <pc:docMk/>
            <pc:sldMk cId="3694064036" sldId="372"/>
            <ac:picMk id="3" creationId="{AC1F79B9-7F40-4E88-85F2-D59257EB49D1}"/>
          </ac:picMkLst>
        </pc:picChg>
      </pc:sldChg>
      <pc:sldChg chg="addSp modSp add mod">
        <pc:chgData name="Frances Meek" userId="f3af35cc-3229-46e1-af36-3525661cfbd3" providerId="ADAL" clId="{B4774F11-809A-4996-B593-FC327AD9E374}" dt="2021-11-01T13:54:00.544" v="508" actId="14100"/>
        <pc:sldMkLst>
          <pc:docMk/>
          <pc:sldMk cId="2587978360" sldId="373"/>
        </pc:sldMkLst>
        <pc:spChg chg="mod">
          <ac:chgData name="Frances Meek" userId="f3af35cc-3229-46e1-af36-3525661cfbd3" providerId="ADAL" clId="{B4774F11-809A-4996-B593-FC327AD9E374}" dt="2021-11-01T11:48:05.446" v="305" actId="20577"/>
          <ac:spMkLst>
            <pc:docMk/>
            <pc:sldMk cId="2587978360" sldId="373"/>
            <ac:spMk id="10" creationId="{5E5CF663-77DE-4EDF-B2F4-6A5CE0A48C3B}"/>
          </ac:spMkLst>
        </pc:spChg>
        <pc:picChg chg="add mod">
          <ac:chgData name="Frances Meek" userId="f3af35cc-3229-46e1-af36-3525661cfbd3" providerId="ADAL" clId="{B4774F11-809A-4996-B593-FC327AD9E374}" dt="2021-11-01T13:54:00.544" v="508" actId="14100"/>
          <ac:picMkLst>
            <pc:docMk/>
            <pc:sldMk cId="2587978360" sldId="373"/>
            <ac:picMk id="3" creationId="{5D001B78-21EC-458B-B4EA-0AC0AD1F8D8F}"/>
          </ac:picMkLst>
        </pc:picChg>
      </pc:sldChg>
      <pc:sldChg chg="addSp modSp add mod">
        <pc:chgData name="Frances Meek" userId="f3af35cc-3229-46e1-af36-3525661cfbd3" providerId="ADAL" clId="{B4774F11-809A-4996-B593-FC327AD9E374}" dt="2021-11-01T11:49:58.466" v="331" actId="1076"/>
        <pc:sldMkLst>
          <pc:docMk/>
          <pc:sldMk cId="900844098" sldId="374"/>
        </pc:sldMkLst>
        <pc:spChg chg="mod">
          <ac:chgData name="Frances Meek" userId="f3af35cc-3229-46e1-af36-3525661cfbd3" providerId="ADAL" clId="{B4774F11-809A-4996-B593-FC327AD9E374}" dt="2021-11-01T11:49:49.610" v="324" actId="20577"/>
          <ac:spMkLst>
            <pc:docMk/>
            <pc:sldMk cId="900844098" sldId="374"/>
            <ac:spMk id="10" creationId="{5E5CF663-77DE-4EDF-B2F4-6A5CE0A48C3B}"/>
          </ac:spMkLst>
        </pc:spChg>
        <pc:picChg chg="add mod">
          <ac:chgData name="Frances Meek" userId="f3af35cc-3229-46e1-af36-3525661cfbd3" providerId="ADAL" clId="{B4774F11-809A-4996-B593-FC327AD9E374}" dt="2021-11-01T11:49:58.466" v="331" actId="1076"/>
          <ac:picMkLst>
            <pc:docMk/>
            <pc:sldMk cId="900844098" sldId="374"/>
            <ac:picMk id="3" creationId="{0EF6EACB-C437-46BC-9580-D3017FBB70A5}"/>
          </ac:picMkLst>
        </pc:picChg>
      </pc:sldChg>
      <pc:sldChg chg="delSp modSp add del mod">
        <pc:chgData name="Frances Meek" userId="f3af35cc-3229-46e1-af36-3525661cfbd3" providerId="ADAL" clId="{B4774F11-809A-4996-B593-FC327AD9E374}" dt="2021-11-01T12:10:11.298" v="445" actId="47"/>
        <pc:sldMkLst>
          <pc:docMk/>
          <pc:sldMk cId="1802947165" sldId="375"/>
        </pc:sldMkLst>
        <pc:spChg chg="mod">
          <ac:chgData name="Frances Meek" userId="f3af35cc-3229-46e1-af36-3525661cfbd3" providerId="ADAL" clId="{B4774F11-809A-4996-B593-FC327AD9E374}" dt="2021-11-01T11:54:07.403" v="360" actId="20577"/>
          <ac:spMkLst>
            <pc:docMk/>
            <pc:sldMk cId="1802947165" sldId="375"/>
            <ac:spMk id="10" creationId="{5E5CF663-77DE-4EDF-B2F4-6A5CE0A48C3B}"/>
          </ac:spMkLst>
        </pc:spChg>
        <pc:picChg chg="del">
          <ac:chgData name="Frances Meek" userId="f3af35cc-3229-46e1-af36-3525661cfbd3" providerId="ADAL" clId="{B4774F11-809A-4996-B593-FC327AD9E374}" dt="2021-11-01T11:54:03.363" v="355" actId="478"/>
          <ac:picMkLst>
            <pc:docMk/>
            <pc:sldMk cId="1802947165" sldId="375"/>
            <ac:picMk id="4" creationId="{CBB1C3ED-9BFE-4E13-BB95-A298F5E23C7E}"/>
          </ac:picMkLst>
        </pc:picChg>
      </pc:sldChg>
      <pc:sldChg chg="addSp modSp add mod">
        <pc:chgData name="Frances Meek" userId="f3af35cc-3229-46e1-af36-3525661cfbd3" providerId="ADAL" clId="{B4774F11-809A-4996-B593-FC327AD9E374}" dt="2021-11-01T11:54:43.830" v="366" actId="14100"/>
        <pc:sldMkLst>
          <pc:docMk/>
          <pc:sldMk cId="1107203667" sldId="376"/>
        </pc:sldMkLst>
        <pc:picChg chg="add mod">
          <ac:chgData name="Frances Meek" userId="f3af35cc-3229-46e1-af36-3525661cfbd3" providerId="ADAL" clId="{B4774F11-809A-4996-B593-FC327AD9E374}" dt="2021-11-01T11:54:43.830" v="366" actId="14100"/>
          <ac:picMkLst>
            <pc:docMk/>
            <pc:sldMk cId="1107203667" sldId="376"/>
            <ac:picMk id="3" creationId="{BD1F74FA-DCD7-4048-879A-8B6C1F88DF9C}"/>
          </ac:picMkLst>
        </pc:picChg>
      </pc:sldChg>
      <pc:sldChg chg="addSp delSp modSp add mod">
        <pc:chgData name="Frances Meek" userId="f3af35cc-3229-46e1-af36-3525661cfbd3" providerId="ADAL" clId="{B4774F11-809A-4996-B593-FC327AD9E374}" dt="2021-11-01T12:06:03.775" v="419" actId="1076"/>
        <pc:sldMkLst>
          <pc:docMk/>
          <pc:sldMk cId="4033028040" sldId="377"/>
        </pc:sldMkLst>
        <pc:spChg chg="mod">
          <ac:chgData name="Frances Meek" userId="f3af35cc-3229-46e1-af36-3525661cfbd3" providerId="ADAL" clId="{B4774F11-809A-4996-B593-FC327AD9E374}" dt="2021-11-01T11:55:42.739" v="381" actId="20577"/>
          <ac:spMkLst>
            <pc:docMk/>
            <pc:sldMk cId="4033028040" sldId="377"/>
            <ac:spMk id="10" creationId="{5E5CF663-77DE-4EDF-B2F4-6A5CE0A48C3B}"/>
          </ac:spMkLst>
        </pc:spChg>
        <pc:picChg chg="del">
          <ac:chgData name="Frances Meek" userId="f3af35cc-3229-46e1-af36-3525661cfbd3" providerId="ADAL" clId="{B4774F11-809A-4996-B593-FC327AD9E374}" dt="2021-11-01T11:55:44.234" v="382" actId="478"/>
          <ac:picMkLst>
            <pc:docMk/>
            <pc:sldMk cId="4033028040" sldId="377"/>
            <ac:picMk id="3" creationId="{BD1F74FA-DCD7-4048-879A-8B6C1F88DF9C}"/>
          </ac:picMkLst>
        </pc:picChg>
        <pc:picChg chg="add del mod">
          <ac:chgData name="Frances Meek" userId="f3af35cc-3229-46e1-af36-3525661cfbd3" providerId="ADAL" clId="{B4774F11-809A-4996-B593-FC327AD9E374}" dt="2021-11-01T12:05:54.970" v="412" actId="478"/>
          <ac:picMkLst>
            <pc:docMk/>
            <pc:sldMk cId="4033028040" sldId="377"/>
            <ac:picMk id="4" creationId="{CFDFC63D-BF7F-4354-B66F-AA8CDE1CF5B8}"/>
          </ac:picMkLst>
        </pc:picChg>
        <pc:picChg chg="add mod">
          <ac:chgData name="Frances Meek" userId="f3af35cc-3229-46e1-af36-3525661cfbd3" providerId="ADAL" clId="{B4774F11-809A-4996-B593-FC327AD9E374}" dt="2021-11-01T12:06:03.775" v="419" actId="1076"/>
          <ac:picMkLst>
            <pc:docMk/>
            <pc:sldMk cId="4033028040" sldId="377"/>
            <ac:picMk id="6" creationId="{972E93EF-F652-4839-8AEB-24A9AB96E9F7}"/>
          </ac:picMkLst>
        </pc:picChg>
      </pc:sldChg>
      <pc:sldChg chg="addSp delSp modSp add mod">
        <pc:chgData name="Frances Meek" userId="f3af35cc-3229-46e1-af36-3525661cfbd3" providerId="ADAL" clId="{B4774F11-809A-4996-B593-FC327AD9E374}" dt="2021-11-01T11:57:05.048" v="401" actId="1076"/>
        <pc:sldMkLst>
          <pc:docMk/>
          <pc:sldMk cId="3193301944" sldId="378"/>
        </pc:sldMkLst>
        <pc:spChg chg="mod">
          <ac:chgData name="Frances Meek" userId="f3af35cc-3229-46e1-af36-3525661cfbd3" providerId="ADAL" clId="{B4774F11-809A-4996-B593-FC327AD9E374}" dt="2021-11-01T11:56:09.490" v="393" actId="20577"/>
          <ac:spMkLst>
            <pc:docMk/>
            <pc:sldMk cId="3193301944" sldId="378"/>
            <ac:spMk id="10" creationId="{5E5CF663-77DE-4EDF-B2F4-6A5CE0A48C3B}"/>
          </ac:spMkLst>
        </pc:spChg>
        <pc:picChg chg="add mod">
          <ac:chgData name="Frances Meek" userId="f3af35cc-3229-46e1-af36-3525661cfbd3" providerId="ADAL" clId="{B4774F11-809A-4996-B593-FC327AD9E374}" dt="2021-11-01T11:57:05.048" v="401" actId="1076"/>
          <ac:picMkLst>
            <pc:docMk/>
            <pc:sldMk cId="3193301944" sldId="378"/>
            <ac:picMk id="3" creationId="{38BB2423-DA4A-4263-8B9E-C4763CCC944A}"/>
          </ac:picMkLst>
        </pc:picChg>
        <pc:picChg chg="del">
          <ac:chgData name="Frances Meek" userId="f3af35cc-3229-46e1-af36-3525661cfbd3" providerId="ADAL" clId="{B4774F11-809A-4996-B593-FC327AD9E374}" dt="2021-11-01T11:56:11.237" v="394" actId="478"/>
          <ac:picMkLst>
            <pc:docMk/>
            <pc:sldMk cId="3193301944" sldId="378"/>
            <ac:picMk id="4" creationId="{CFDFC63D-BF7F-4354-B66F-AA8CDE1CF5B8}"/>
          </ac:picMkLst>
        </pc:picChg>
      </pc:sldChg>
      <pc:sldChg chg="addSp delSp modSp add mod">
        <pc:chgData name="Frances Meek" userId="f3af35cc-3229-46e1-af36-3525661cfbd3" providerId="ADAL" clId="{B4774F11-809A-4996-B593-FC327AD9E374}" dt="2021-11-01T13:55:17.573" v="515" actId="14100"/>
        <pc:sldMkLst>
          <pc:docMk/>
          <pc:sldMk cId="1366517210" sldId="379"/>
        </pc:sldMkLst>
        <pc:spChg chg="mod">
          <ac:chgData name="Frances Meek" userId="f3af35cc-3229-46e1-af36-3525661cfbd3" providerId="ADAL" clId="{B4774F11-809A-4996-B593-FC327AD9E374}" dt="2021-11-01T11:57:29.690" v="411" actId="20577"/>
          <ac:spMkLst>
            <pc:docMk/>
            <pc:sldMk cId="1366517210" sldId="379"/>
            <ac:spMk id="10" creationId="{5E5CF663-77DE-4EDF-B2F4-6A5CE0A48C3B}"/>
          </ac:spMkLst>
        </pc:spChg>
        <pc:picChg chg="del">
          <ac:chgData name="Frances Meek" userId="f3af35cc-3229-46e1-af36-3525661cfbd3" providerId="ADAL" clId="{B4774F11-809A-4996-B593-FC327AD9E374}" dt="2021-11-01T12:07:49.627" v="420" actId="478"/>
          <ac:picMkLst>
            <pc:docMk/>
            <pc:sldMk cId="1366517210" sldId="379"/>
            <ac:picMk id="3" creationId="{38BB2423-DA4A-4263-8B9E-C4763CCC944A}"/>
          </ac:picMkLst>
        </pc:picChg>
        <pc:picChg chg="add mod">
          <ac:chgData name="Frances Meek" userId="f3af35cc-3229-46e1-af36-3525661cfbd3" providerId="ADAL" clId="{B4774F11-809A-4996-B593-FC327AD9E374}" dt="2021-11-01T13:55:17.573" v="515" actId="14100"/>
          <ac:picMkLst>
            <pc:docMk/>
            <pc:sldMk cId="1366517210" sldId="379"/>
            <ac:picMk id="4" creationId="{C7F23310-1298-4C03-A846-0B34296A192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D4761-B716-4516-80D0-0F2D03F9370F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520C4-D34D-47CA-9A1A-8BEC1B4F5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76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57633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D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0269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oodafactoflife.org.uk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01223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1" y="3531477"/>
            <a:ext cx="9801773" cy="733096"/>
          </a:xfrm>
        </p:spPr>
        <p:txBody>
          <a:bodyPr/>
          <a:lstStyle/>
          <a:p>
            <a:r>
              <a:rPr lang="en-US" dirty="0"/>
              <a:t>People around the world eat different food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20">
            <a:extLst>
              <a:ext uri="{FF2B5EF4-FFF2-40B4-BE49-F238E27FC236}">
                <a16:creationId xmlns:a16="http://schemas.microsoft.com/office/drawing/2014/main" id="{5E5CF663-77DE-4EDF-B2F4-6A5CE0A48C3B}"/>
              </a:ext>
            </a:extLst>
          </p:cNvPr>
          <p:cNvSpPr/>
          <p:nvPr/>
        </p:nvSpPr>
        <p:spPr>
          <a:xfrm>
            <a:off x="4153853" y="5317262"/>
            <a:ext cx="4389826" cy="820702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Chick peas 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food, bowl, fruit, nut&#10;&#10;Description automatically generated">
            <a:extLst>
              <a:ext uri="{FF2B5EF4-FFF2-40B4-BE49-F238E27FC236}">
                <a16:creationId xmlns:a16="http://schemas.microsoft.com/office/drawing/2014/main" id="{97C85726-48EB-4FB7-877F-605662415D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3853" y="1706879"/>
            <a:ext cx="4649456" cy="310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9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20">
            <a:extLst>
              <a:ext uri="{FF2B5EF4-FFF2-40B4-BE49-F238E27FC236}">
                <a16:creationId xmlns:a16="http://schemas.microsoft.com/office/drawing/2014/main" id="{5E5CF663-77DE-4EDF-B2F4-6A5CE0A48C3B}"/>
              </a:ext>
            </a:extLst>
          </p:cNvPr>
          <p:cNvSpPr/>
          <p:nvPr/>
        </p:nvSpPr>
        <p:spPr>
          <a:xfrm>
            <a:off x="4153853" y="5317262"/>
            <a:ext cx="4389826" cy="820702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Naan bread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plate&#10;&#10;Description automatically generated">
            <a:extLst>
              <a:ext uri="{FF2B5EF4-FFF2-40B4-BE49-F238E27FC236}">
                <a16:creationId xmlns:a16="http://schemas.microsoft.com/office/drawing/2014/main" id="{2D4191B4-FE06-4698-AC9B-A86E8BAD7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852" y="1648860"/>
            <a:ext cx="4875847" cy="323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3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20">
            <a:extLst>
              <a:ext uri="{FF2B5EF4-FFF2-40B4-BE49-F238E27FC236}">
                <a16:creationId xmlns:a16="http://schemas.microsoft.com/office/drawing/2014/main" id="{5E5CF663-77DE-4EDF-B2F4-6A5CE0A48C3B}"/>
              </a:ext>
            </a:extLst>
          </p:cNvPr>
          <p:cNvSpPr/>
          <p:nvPr/>
        </p:nvSpPr>
        <p:spPr>
          <a:xfrm>
            <a:off x="4153853" y="5317262"/>
            <a:ext cx="4389826" cy="820702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Chapati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food, bread&#10;&#10;Description automatically generated">
            <a:extLst>
              <a:ext uri="{FF2B5EF4-FFF2-40B4-BE49-F238E27FC236}">
                <a16:creationId xmlns:a16="http://schemas.microsoft.com/office/drawing/2014/main" id="{29998FEE-47A8-43E4-BEB9-A574A77A5C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168" y="1789451"/>
            <a:ext cx="4159045" cy="321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6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20">
            <a:extLst>
              <a:ext uri="{FF2B5EF4-FFF2-40B4-BE49-F238E27FC236}">
                <a16:creationId xmlns:a16="http://schemas.microsoft.com/office/drawing/2014/main" id="{5E5CF663-77DE-4EDF-B2F4-6A5CE0A48C3B}"/>
              </a:ext>
            </a:extLst>
          </p:cNvPr>
          <p:cNvSpPr/>
          <p:nvPr/>
        </p:nvSpPr>
        <p:spPr>
          <a:xfrm>
            <a:off x="4153853" y="5317262"/>
            <a:ext cx="4389826" cy="820702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Bagel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doughnut, donut, dark&#10;&#10;Description automatically generated">
            <a:extLst>
              <a:ext uri="{FF2B5EF4-FFF2-40B4-BE49-F238E27FC236}">
                <a16:creationId xmlns:a16="http://schemas.microsoft.com/office/drawing/2014/main" id="{AC1F79B9-7F40-4E88-85F2-D59257EB4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515" y="1449700"/>
            <a:ext cx="3971679" cy="354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6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20">
            <a:extLst>
              <a:ext uri="{FF2B5EF4-FFF2-40B4-BE49-F238E27FC236}">
                <a16:creationId xmlns:a16="http://schemas.microsoft.com/office/drawing/2014/main" id="{5E5CF663-77DE-4EDF-B2F4-6A5CE0A48C3B}"/>
              </a:ext>
            </a:extLst>
          </p:cNvPr>
          <p:cNvSpPr/>
          <p:nvPr/>
        </p:nvSpPr>
        <p:spPr>
          <a:xfrm>
            <a:off x="4153853" y="5317262"/>
            <a:ext cx="4389826" cy="820702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French bread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5D001B78-21EC-458B-B4EA-0AC0AD1F8D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240" y="1730573"/>
            <a:ext cx="4744720" cy="309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7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20">
            <a:extLst>
              <a:ext uri="{FF2B5EF4-FFF2-40B4-BE49-F238E27FC236}">
                <a16:creationId xmlns:a16="http://schemas.microsoft.com/office/drawing/2014/main" id="{5E5CF663-77DE-4EDF-B2F4-6A5CE0A48C3B}"/>
              </a:ext>
            </a:extLst>
          </p:cNvPr>
          <p:cNvSpPr/>
          <p:nvPr/>
        </p:nvSpPr>
        <p:spPr>
          <a:xfrm>
            <a:off x="4153853" y="5317262"/>
            <a:ext cx="4389826" cy="820702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Samosa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food, piece, plate, turnover&#10;&#10;Description automatically generated">
            <a:extLst>
              <a:ext uri="{FF2B5EF4-FFF2-40B4-BE49-F238E27FC236}">
                <a16:creationId xmlns:a16="http://schemas.microsoft.com/office/drawing/2014/main" id="{0EF6EACB-C437-46BC-9580-D3017FBB70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534" y="1612813"/>
            <a:ext cx="4513007" cy="338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4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20">
            <a:extLst>
              <a:ext uri="{FF2B5EF4-FFF2-40B4-BE49-F238E27FC236}">
                <a16:creationId xmlns:a16="http://schemas.microsoft.com/office/drawing/2014/main" id="{5E5CF663-77DE-4EDF-B2F4-6A5CE0A48C3B}"/>
              </a:ext>
            </a:extLst>
          </p:cNvPr>
          <p:cNvSpPr/>
          <p:nvPr/>
        </p:nvSpPr>
        <p:spPr>
          <a:xfrm>
            <a:off x="4222679" y="5156844"/>
            <a:ext cx="3811712" cy="820702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Jollof rice and plantain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late of food&#10;&#10;Description automatically generated">
            <a:extLst>
              <a:ext uri="{FF2B5EF4-FFF2-40B4-BE49-F238E27FC236}">
                <a16:creationId xmlns:a16="http://schemas.microsoft.com/office/drawing/2014/main" id="{CBB1C3ED-9BFE-4E13-BB95-A298F5E23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840" y="1766973"/>
            <a:ext cx="4602822" cy="307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9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20">
            <a:extLst>
              <a:ext uri="{FF2B5EF4-FFF2-40B4-BE49-F238E27FC236}">
                <a16:creationId xmlns:a16="http://schemas.microsoft.com/office/drawing/2014/main" id="{5E5CF663-77DE-4EDF-B2F4-6A5CE0A48C3B}"/>
              </a:ext>
            </a:extLst>
          </p:cNvPr>
          <p:cNvSpPr/>
          <p:nvPr/>
        </p:nvSpPr>
        <p:spPr>
          <a:xfrm>
            <a:off x="4222679" y="5156844"/>
            <a:ext cx="3811712" cy="820702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Pizza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zza with tomatoes on it&#10;&#10;Description automatically generated with low confidence">
            <a:extLst>
              <a:ext uri="{FF2B5EF4-FFF2-40B4-BE49-F238E27FC236}">
                <a16:creationId xmlns:a16="http://schemas.microsoft.com/office/drawing/2014/main" id="{BD1F74FA-DCD7-4048-879A-8B6C1F88DF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3313" y="1691099"/>
            <a:ext cx="4658235" cy="31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0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20">
            <a:extLst>
              <a:ext uri="{FF2B5EF4-FFF2-40B4-BE49-F238E27FC236}">
                <a16:creationId xmlns:a16="http://schemas.microsoft.com/office/drawing/2014/main" id="{5E5CF663-77DE-4EDF-B2F4-6A5CE0A48C3B}"/>
              </a:ext>
            </a:extLst>
          </p:cNvPr>
          <p:cNvSpPr/>
          <p:nvPr/>
        </p:nvSpPr>
        <p:spPr>
          <a:xfrm>
            <a:off x="4222679" y="5156844"/>
            <a:ext cx="3811712" cy="820702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Curry and rice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972E93EF-F652-4839-8AEB-24A9AB96E9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2542" y="1535339"/>
            <a:ext cx="4739617" cy="315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2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20">
            <a:extLst>
              <a:ext uri="{FF2B5EF4-FFF2-40B4-BE49-F238E27FC236}">
                <a16:creationId xmlns:a16="http://schemas.microsoft.com/office/drawing/2014/main" id="{5E5CF663-77DE-4EDF-B2F4-6A5CE0A48C3B}"/>
              </a:ext>
            </a:extLst>
          </p:cNvPr>
          <p:cNvSpPr/>
          <p:nvPr/>
        </p:nvSpPr>
        <p:spPr>
          <a:xfrm>
            <a:off x="4222679" y="5156844"/>
            <a:ext cx="3811712" cy="820702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Sushi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dish, food, sushi&#10;&#10;Description automatically generated">
            <a:extLst>
              <a:ext uri="{FF2B5EF4-FFF2-40B4-BE49-F238E27FC236}">
                <a16:creationId xmlns:a16="http://schemas.microsoft.com/office/drawing/2014/main" id="{38BB2423-DA4A-4263-8B9E-C4763CCC9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60" y="1678920"/>
            <a:ext cx="3393440" cy="327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0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le of popcorn&#10;&#10;Description automatically generated">
            <a:extLst>
              <a:ext uri="{FF2B5EF4-FFF2-40B4-BE49-F238E27FC236}">
                <a16:creationId xmlns:a16="http://schemas.microsoft.com/office/drawing/2014/main" id="{0E151E39-0FEB-4262-A055-DFD7DAD335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758" y="1492928"/>
            <a:ext cx="5459554" cy="3324869"/>
          </a:xfrm>
          <a:prstGeom prst="rect">
            <a:avLst/>
          </a:prstGeom>
        </p:spPr>
      </p:pic>
      <p:sp>
        <p:nvSpPr>
          <p:cNvPr id="10" name="Rounded Rectangle 20">
            <a:extLst>
              <a:ext uri="{FF2B5EF4-FFF2-40B4-BE49-F238E27FC236}">
                <a16:creationId xmlns:a16="http://schemas.microsoft.com/office/drawing/2014/main" id="{5E5CF663-77DE-4EDF-B2F4-6A5CE0A48C3B}"/>
              </a:ext>
            </a:extLst>
          </p:cNvPr>
          <p:cNvSpPr/>
          <p:nvPr/>
        </p:nvSpPr>
        <p:spPr>
          <a:xfrm>
            <a:off x="4222679" y="5156844"/>
            <a:ext cx="3811712" cy="820702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Rice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73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20">
            <a:extLst>
              <a:ext uri="{FF2B5EF4-FFF2-40B4-BE49-F238E27FC236}">
                <a16:creationId xmlns:a16="http://schemas.microsoft.com/office/drawing/2014/main" id="{5E5CF663-77DE-4EDF-B2F4-6A5CE0A48C3B}"/>
              </a:ext>
            </a:extLst>
          </p:cNvPr>
          <p:cNvSpPr/>
          <p:nvPr/>
        </p:nvSpPr>
        <p:spPr>
          <a:xfrm>
            <a:off x="4222679" y="5156844"/>
            <a:ext cx="3811712" cy="820702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Fajitas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group of tacos&#10;&#10;Description automatically generated with low confidence">
            <a:extLst>
              <a:ext uri="{FF2B5EF4-FFF2-40B4-BE49-F238E27FC236}">
                <a16:creationId xmlns:a16="http://schemas.microsoft.com/office/drawing/2014/main" id="{C7F23310-1298-4C03-A846-0B34296A19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880" y="1357965"/>
            <a:ext cx="5203169" cy="347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1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People around the world eat </a:t>
            </a:r>
            <a:br>
              <a:rPr lang="en-GB" dirty="0"/>
            </a:br>
            <a:r>
              <a:rPr lang="en-GB" dirty="0"/>
              <a:t>different food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09C4E24-25EF-4E2F-8C39-79A07BA5B21E}"/>
              </a:ext>
            </a:extLst>
          </p:cNvPr>
          <p:cNvSpPr txBox="1"/>
          <p:nvPr/>
        </p:nvSpPr>
        <p:spPr>
          <a:xfrm>
            <a:off x="393116" y="5999572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3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20">
            <a:extLst>
              <a:ext uri="{FF2B5EF4-FFF2-40B4-BE49-F238E27FC236}">
                <a16:creationId xmlns:a16="http://schemas.microsoft.com/office/drawing/2014/main" id="{5E5CF663-77DE-4EDF-B2F4-6A5CE0A48C3B}"/>
              </a:ext>
            </a:extLst>
          </p:cNvPr>
          <p:cNvSpPr/>
          <p:nvPr/>
        </p:nvSpPr>
        <p:spPr>
          <a:xfrm>
            <a:off x="4222679" y="5156844"/>
            <a:ext cx="3811712" cy="820702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Couscous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le of popcorn&#10;&#10;Description automatically generated with low confidence">
            <a:extLst>
              <a:ext uri="{FF2B5EF4-FFF2-40B4-BE49-F238E27FC236}">
                <a16:creationId xmlns:a16="http://schemas.microsoft.com/office/drawing/2014/main" id="{11D93FD7-64AF-49E2-942B-A8A7971FED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7469" y="1608393"/>
            <a:ext cx="4952145" cy="330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0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20">
            <a:extLst>
              <a:ext uri="{FF2B5EF4-FFF2-40B4-BE49-F238E27FC236}">
                <a16:creationId xmlns:a16="http://schemas.microsoft.com/office/drawing/2014/main" id="{5E5CF663-77DE-4EDF-B2F4-6A5CE0A48C3B}"/>
              </a:ext>
            </a:extLst>
          </p:cNvPr>
          <p:cNvSpPr/>
          <p:nvPr/>
        </p:nvSpPr>
        <p:spPr>
          <a:xfrm>
            <a:off x="4222679" y="5156844"/>
            <a:ext cx="3811712" cy="820702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Plantain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9A5B63-DAB0-4539-9670-7EF39590F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505" y="1557163"/>
            <a:ext cx="4618990" cy="3312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48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20">
            <a:extLst>
              <a:ext uri="{FF2B5EF4-FFF2-40B4-BE49-F238E27FC236}">
                <a16:creationId xmlns:a16="http://schemas.microsoft.com/office/drawing/2014/main" id="{5E5CF663-77DE-4EDF-B2F4-6A5CE0A48C3B}"/>
              </a:ext>
            </a:extLst>
          </p:cNvPr>
          <p:cNvSpPr/>
          <p:nvPr/>
        </p:nvSpPr>
        <p:spPr>
          <a:xfrm>
            <a:off x="4222679" y="5156844"/>
            <a:ext cx="3811712" cy="820702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Yam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food, half, vegetable&#10;&#10;Description automatically generated">
            <a:extLst>
              <a:ext uri="{FF2B5EF4-FFF2-40B4-BE49-F238E27FC236}">
                <a16:creationId xmlns:a16="http://schemas.microsoft.com/office/drawing/2014/main" id="{AFF30037-1363-4179-92C5-72AA790F62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7926" y="1612490"/>
            <a:ext cx="4945247" cy="329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20">
            <a:extLst>
              <a:ext uri="{FF2B5EF4-FFF2-40B4-BE49-F238E27FC236}">
                <a16:creationId xmlns:a16="http://schemas.microsoft.com/office/drawing/2014/main" id="{5E5CF663-77DE-4EDF-B2F4-6A5CE0A48C3B}"/>
              </a:ext>
            </a:extLst>
          </p:cNvPr>
          <p:cNvSpPr/>
          <p:nvPr/>
        </p:nvSpPr>
        <p:spPr>
          <a:xfrm>
            <a:off x="4222679" y="5156844"/>
            <a:ext cx="3811712" cy="820702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Feta cheese 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ock of cheese&#10;&#10;Description automatically generated with low confidence">
            <a:extLst>
              <a:ext uri="{FF2B5EF4-FFF2-40B4-BE49-F238E27FC236}">
                <a16:creationId xmlns:a16="http://schemas.microsoft.com/office/drawing/2014/main" id="{2E53D23F-B48B-42FD-BA96-7B1199F37F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679" y="1824492"/>
            <a:ext cx="4442195" cy="296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9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20">
            <a:extLst>
              <a:ext uri="{FF2B5EF4-FFF2-40B4-BE49-F238E27FC236}">
                <a16:creationId xmlns:a16="http://schemas.microsoft.com/office/drawing/2014/main" id="{5E5CF663-77DE-4EDF-B2F4-6A5CE0A48C3B}"/>
              </a:ext>
            </a:extLst>
          </p:cNvPr>
          <p:cNvSpPr/>
          <p:nvPr/>
        </p:nvSpPr>
        <p:spPr>
          <a:xfrm>
            <a:off x="4153853" y="5317262"/>
            <a:ext cx="4389826" cy="820702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Buffalo mozzarella cheese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3FC533-ADFD-45E4-A8B8-9DE7F523B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4944" y="1628930"/>
            <a:ext cx="5370733" cy="3600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1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20">
            <a:extLst>
              <a:ext uri="{FF2B5EF4-FFF2-40B4-BE49-F238E27FC236}">
                <a16:creationId xmlns:a16="http://schemas.microsoft.com/office/drawing/2014/main" id="{5E5CF663-77DE-4EDF-B2F4-6A5CE0A48C3B}"/>
              </a:ext>
            </a:extLst>
          </p:cNvPr>
          <p:cNvSpPr/>
          <p:nvPr/>
        </p:nvSpPr>
        <p:spPr>
          <a:xfrm>
            <a:off x="4153853" y="5317262"/>
            <a:ext cx="4389826" cy="820702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Paneer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food, dish&#10;&#10;Description automatically generated">
            <a:extLst>
              <a:ext uri="{FF2B5EF4-FFF2-40B4-BE49-F238E27FC236}">
                <a16:creationId xmlns:a16="http://schemas.microsoft.com/office/drawing/2014/main" id="{E63E83AF-71D6-46A9-803C-5EFE01CE4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391" y="1956758"/>
            <a:ext cx="4268288" cy="285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5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20">
            <a:extLst>
              <a:ext uri="{FF2B5EF4-FFF2-40B4-BE49-F238E27FC236}">
                <a16:creationId xmlns:a16="http://schemas.microsoft.com/office/drawing/2014/main" id="{5E5CF663-77DE-4EDF-B2F4-6A5CE0A48C3B}"/>
              </a:ext>
            </a:extLst>
          </p:cNvPr>
          <p:cNvSpPr/>
          <p:nvPr/>
        </p:nvSpPr>
        <p:spPr>
          <a:xfrm>
            <a:off x="4153853" y="5317262"/>
            <a:ext cx="4389826" cy="820702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Tofu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le of white cubes&#10;&#10;Description automatically generated with medium confidence">
            <a:extLst>
              <a:ext uri="{FF2B5EF4-FFF2-40B4-BE49-F238E27FC236}">
                <a16:creationId xmlns:a16="http://schemas.microsoft.com/office/drawing/2014/main" id="{3DA8A47A-6FE8-4C6D-82AE-570F2EFA7E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238" y="1927123"/>
            <a:ext cx="4389825" cy="299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1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1E97B9-2D0B-4C3A-8DF6-C3B749E75BA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0578680-EADC-462A-B4AD-2BEF6A1D0E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8CC61F-756F-4B59-AC01-091708D9E7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94</Words>
  <Application>Microsoft Office PowerPoint</Application>
  <PresentationFormat>Widescreen</PresentationFormat>
  <Paragraphs>24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Custom Design</vt:lpstr>
      <vt:lpstr>1_Custom Design</vt:lpstr>
      <vt:lpstr>3_Custom Design</vt:lpstr>
      <vt:lpstr>Office Theme</vt:lpstr>
      <vt:lpstr>People around the world eat different food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People around the world eat  different food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28</cp:revision>
  <dcterms:created xsi:type="dcterms:W3CDTF">2018-10-10T09:22:08Z</dcterms:created>
  <dcterms:modified xsi:type="dcterms:W3CDTF">2021-11-05T16:05:00Z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