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4"/>
    <p:sldMasterId id="2147483652" r:id="rId5"/>
    <p:sldMasterId id="2147483656" r:id="rId6"/>
    <p:sldMasterId id="2147483663" r:id="rId7"/>
  </p:sldMasterIdLst>
  <p:notesMasterIdLst>
    <p:notesMasterId r:id="rId30"/>
  </p:notesMasterIdLst>
  <p:sldIdLst>
    <p:sldId id="256" r:id="rId8"/>
    <p:sldId id="353" r:id="rId9"/>
    <p:sldId id="340" r:id="rId10"/>
    <p:sldId id="356" r:id="rId11"/>
    <p:sldId id="344" r:id="rId12"/>
    <p:sldId id="354" r:id="rId13"/>
    <p:sldId id="341" r:id="rId14"/>
    <p:sldId id="339" r:id="rId15"/>
    <p:sldId id="342" r:id="rId16"/>
    <p:sldId id="357" r:id="rId17"/>
    <p:sldId id="359" r:id="rId18"/>
    <p:sldId id="343" r:id="rId19"/>
    <p:sldId id="345" r:id="rId20"/>
    <p:sldId id="350" r:id="rId21"/>
    <p:sldId id="346" r:id="rId22"/>
    <p:sldId id="347" r:id="rId23"/>
    <p:sldId id="348" r:id="rId24"/>
    <p:sldId id="349" r:id="rId25"/>
    <p:sldId id="360" r:id="rId26"/>
    <p:sldId id="351" r:id="rId27"/>
    <p:sldId id="352" r:id="rId28"/>
    <p:sldId id="261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uest User" initials="GU" lastIdx="4" clrIdx="0">
    <p:extLst>
      <p:ext uri="{19B8F6BF-5375-455C-9EA6-DF929625EA0E}">
        <p15:presenceInfo xmlns:p15="http://schemas.microsoft.com/office/powerpoint/2012/main" userId="S::urn:spo:anon#f7ecdc24a7699c8e941e3d2ab3608dd8b7e18dd0b6db1c0e7294a03f2c811d47::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8B44"/>
    <a:srgbClr val="C7D9BD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1BF4B7-2B87-4316-88E0-D3A7679A1221}" v="52" dt="2021-11-05T16:12:57.7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75"/>
    <p:restoredTop sz="94655"/>
  </p:normalViewPr>
  <p:slideViewPr>
    <p:cSldViewPr snapToGrid="0" snapToObjects="1">
      <p:cViewPr varScale="1">
        <p:scale>
          <a:sx n="67" d="100"/>
          <a:sy n="67" d="100"/>
        </p:scale>
        <p:origin x="684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21" Type="http://schemas.openxmlformats.org/officeDocument/2006/relationships/slide" Target="slides/slide14.xml"/><Relationship Id="rId34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presProps" Target="presProps.xml"/><Relationship Id="rId37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microsoft.com/office/2016/11/relationships/changesInfo" Target="changesInfos/changesInfo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1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est User" userId="S::urn:spo:anon#f7ecdc24a7699c8e941e3d2ab3608dd8b7e18dd0b6db1c0e7294a03f2c811d47::" providerId="AD" clId="Web-{BDA87CFF-6FCF-6FD7-AAF0-556AA3C6388E}"/>
    <pc:docChg chg="">
      <pc:chgData name="Guest User" userId="S::urn:spo:anon#f7ecdc24a7699c8e941e3d2ab3608dd8b7e18dd0b6db1c0e7294a03f2c811d47::" providerId="AD" clId="Web-{BDA87CFF-6FCF-6FD7-AAF0-556AA3C6388E}" dt="2021-10-25T07:31:47.997" v="3"/>
      <pc:docMkLst>
        <pc:docMk/>
      </pc:docMkLst>
      <pc:sldChg chg="addCm">
        <pc:chgData name="Guest User" userId="S::urn:spo:anon#f7ecdc24a7699c8e941e3d2ab3608dd8b7e18dd0b6db1c0e7294a03f2c811d47::" providerId="AD" clId="Web-{BDA87CFF-6FCF-6FD7-AAF0-556AA3C6388E}" dt="2021-10-25T07:31:47.997" v="3"/>
        <pc:sldMkLst>
          <pc:docMk/>
          <pc:sldMk cId="1520560249" sldId="339"/>
        </pc:sldMkLst>
      </pc:sldChg>
      <pc:sldChg chg="addCm">
        <pc:chgData name="Guest User" userId="S::urn:spo:anon#f7ecdc24a7699c8e941e3d2ab3608dd8b7e18dd0b6db1c0e7294a03f2c811d47::" providerId="AD" clId="Web-{BDA87CFF-6FCF-6FD7-AAF0-556AA3C6388E}" dt="2021-10-25T07:30:09.369" v="1"/>
        <pc:sldMkLst>
          <pc:docMk/>
          <pc:sldMk cId="1732214653" sldId="343"/>
        </pc:sldMkLst>
      </pc:sldChg>
      <pc:sldChg chg="addCm">
        <pc:chgData name="Guest User" userId="S::urn:spo:anon#f7ecdc24a7699c8e941e3d2ab3608dd8b7e18dd0b6db1c0e7294a03f2c811d47::" providerId="AD" clId="Web-{BDA87CFF-6FCF-6FD7-AAF0-556AA3C6388E}" dt="2021-10-25T07:30:45.511" v="2"/>
        <pc:sldMkLst>
          <pc:docMk/>
          <pc:sldMk cId="2594264449" sldId="345"/>
        </pc:sldMkLst>
      </pc:sldChg>
    </pc:docChg>
  </pc:docChgLst>
  <pc:docChgLst>
    <pc:chgData name="Frances Meek" userId="f3af35cc-3229-46e1-af36-3525661cfbd3" providerId="ADAL" clId="{361BF4B7-2B87-4316-88E0-D3A7679A1221}"/>
    <pc:docChg chg="undo custSel addSld delSld modSld sldOrd">
      <pc:chgData name="Frances Meek" userId="f3af35cc-3229-46e1-af36-3525661cfbd3" providerId="ADAL" clId="{361BF4B7-2B87-4316-88E0-D3A7679A1221}" dt="2021-11-05T16:12:57.707" v="565"/>
      <pc:docMkLst>
        <pc:docMk/>
      </pc:docMkLst>
      <pc:sldChg chg="modSp del mod ord">
        <pc:chgData name="Frances Meek" userId="f3af35cc-3229-46e1-af36-3525661cfbd3" providerId="ADAL" clId="{361BF4B7-2B87-4316-88E0-D3A7679A1221}" dt="2021-11-01T10:36:53.933" v="20" actId="20577"/>
        <pc:sldMkLst>
          <pc:docMk/>
          <pc:sldMk cId="1955166399" sldId="256"/>
        </pc:sldMkLst>
        <pc:spChg chg="mod">
          <ac:chgData name="Frances Meek" userId="f3af35cc-3229-46e1-af36-3525661cfbd3" providerId="ADAL" clId="{361BF4B7-2B87-4316-88E0-D3A7679A1221}" dt="2021-11-01T10:36:53.933" v="20" actId="20577"/>
          <ac:spMkLst>
            <pc:docMk/>
            <pc:sldMk cId="1955166399" sldId="256"/>
            <ac:spMk id="2" creationId="{00000000-0000-0000-0000-000000000000}"/>
          </ac:spMkLst>
        </pc:spChg>
      </pc:sldChg>
      <pc:sldChg chg="modSp add del mod ord modAnim delCm modCm">
        <pc:chgData name="Frances Meek" userId="f3af35cc-3229-46e1-af36-3525661cfbd3" providerId="ADAL" clId="{361BF4B7-2B87-4316-88E0-D3A7679A1221}" dt="2021-11-01T10:59:53.541" v="522"/>
        <pc:sldMkLst>
          <pc:docMk/>
          <pc:sldMk cId="1520560249" sldId="339"/>
        </pc:sldMkLst>
        <pc:spChg chg="mod">
          <ac:chgData name="Frances Meek" userId="f3af35cc-3229-46e1-af36-3525661cfbd3" providerId="ADAL" clId="{361BF4B7-2B87-4316-88E0-D3A7679A1221}" dt="2021-11-01T10:55:24.212" v="464" actId="20577"/>
          <ac:spMkLst>
            <pc:docMk/>
            <pc:sldMk cId="1520560249" sldId="339"/>
            <ac:spMk id="2" creationId="{454489E2-F4F1-45A0-A0BF-76467A61F481}"/>
          </ac:spMkLst>
        </pc:spChg>
      </pc:sldChg>
      <pc:sldChg chg="ord modAnim">
        <pc:chgData name="Frances Meek" userId="f3af35cc-3229-46e1-af36-3525661cfbd3" providerId="ADAL" clId="{361BF4B7-2B87-4316-88E0-D3A7679A1221}" dt="2021-11-01T10:58:19.153" v="502"/>
        <pc:sldMkLst>
          <pc:docMk/>
          <pc:sldMk cId="1055736391" sldId="340"/>
        </pc:sldMkLst>
      </pc:sldChg>
      <pc:sldChg chg="modAnim">
        <pc:chgData name="Frances Meek" userId="f3af35cc-3229-46e1-af36-3525661cfbd3" providerId="ADAL" clId="{361BF4B7-2B87-4316-88E0-D3A7679A1221}" dt="2021-11-01T10:58:34.435" v="506"/>
        <pc:sldMkLst>
          <pc:docMk/>
          <pc:sldMk cId="2664039507" sldId="341"/>
        </pc:sldMkLst>
      </pc:sldChg>
      <pc:sldChg chg="modAnim">
        <pc:chgData name="Frances Meek" userId="f3af35cc-3229-46e1-af36-3525661cfbd3" providerId="ADAL" clId="{361BF4B7-2B87-4316-88E0-D3A7679A1221}" dt="2021-11-01T10:58:44.255" v="508"/>
        <pc:sldMkLst>
          <pc:docMk/>
          <pc:sldMk cId="2594711018" sldId="342"/>
        </pc:sldMkLst>
      </pc:sldChg>
      <pc:sldChg chg="addSp delSp modSp mod modAnim delCm">
        <pc:chgData name="Frances Meek" userId="f3af35cc-3229-46e1-af36-3525661cfbd3" providerId="ADAL" clId="{361BF4B7-2B87-4316-88E0-D3A7679A1221}" dt="2021-11-01T10:58:56.320" v="511"/>
        <pc:sldMkLst>
          <pc:docMk/>
          <pc:sldMk cId="1732214653" sldId="343"/>
        </pc:sldMkLst>
        <pc:spChg chg="mod">
          <ac:chgData name="Frances Meek" userId="f3af35cc-3229-46e1-af36-3525661cfbd3" providerId="ADAL" clId="{361BF4B7-2B87-4316-88E0-D3A7679A1221}" dt="2021-11-01T10:57:56.018" v="500" actId="20577"/>
          <ac:spMkLst>
            <pc:docMk/>
            <pc:sldMk cId="1732214653" sldId="343"/>
            <ac:spMk id="2" creationId="{454489E2-F4F1-45A0-A0BF-76467A61F481}"/>
          </ac:spMkLst>
        </pc:spChg>
        <pc:picChg chg="add mod">
          <ac:chgData name="Frances Meek" userId="f3af35cc-3229-46e1-af36-3525661cfbd3" providerId="ADAL" clId="{361BF4B7-2B87-4316-88E0-D3A7679A1221}" dt="2021-11-01T10:41:31.437" v="137" actId="1076"/>
          <ac:picMkLst>
            <pc:docMk/>
            <pc:sldMk cId="1732214653" sldId="343"/>
            <ac:picMk id="4" creationId="{6E6013B3-4815-4C73-88E1-33FB6F3D2EDC}"/>
          </ac:picMkLst>
        </pc:picChg>
        <pc:picChg chg="mod">
          <ac:chgData name="Frances Meek" userId="f3af35cc-3229-46e1-af36-3525661cfbd3" providerId="ADAL" clId="{361BF4B7-2B87-4316-88E0-D3A7679A1221}" dt="2021-11-01T10:41:32.290" v="138" actId="1076"/>
          <ac:picMkLst>
            <pc:docMk/>
            <pc:sldMk cId="1732214653" sldId="343"/>
            <ac:picMk id="5" creationId="{420FF327-3A55-4262-B5E9-BCE38AB3CCE4}"/>
          </ac:picMkLst>
        </pc:picChg>
        <pc:picChg chg="del mod">
          <ac:chgData name="Frances Meek" userId="f3af35cc-3229-46e1-af36-3525661cfbd3" providerId="ADAL" clId="{361BF4B7-2B87-4316-88E0-D3A7679A1221}" dt="2021-11-01T10:56:04.815" v="465" actId="21"/>
          <ac:picMkLst>
            <pc:docMk/>
            <pc:sldMk cId="1732214653" sldId="343"/>
            <ac:picMk id="6" creationId="{E7352F54-CFCB-4AC9-87E7-DBF4669F8CE3}"/>
          </ac:picMkLst>
        </pc:picChg>
        <pc:picChg chg="add mod">
          <ac:chgData name="Frances Meek" userId="f3af35cc-3229-46e1-af36-3525661cfbd3" providerId="ADAL" clId="{361BF4B7-2B87-4316-88E0-D3A7679A1221}" dt="2021-11-01T10:57:50.707" v="488" actId="1076"/>
          <ac:picMkLst>
            <pc:docMk/>
            <pc:sldMk cId="1732214653" sldId="343"/>
            <ac:picMk id="8" creationId="{270975CA-D2FB-4BDB-8CD2-3D7278D71567}"/>
          </ac:picMkLst>
        </pc:picChg>
      </pc:sldChg>
      <pc:sldChg chg="ord modAnim">
        <pc:chgData name="Frances Meek" userId="f3af35cc-3229-46e1-af36-3525661cfbd3" providerId="ADAL" clId="{361BF4B7-2B87-4316-88E0-D3A7679A1221}" dt="2021-11-01T10:58:23.072" v="503"/>
        <pc:sldMkLst>
          <pc:docMk/>
          <pc:sldMk cId="1145212842" sldId="344"/>
        </pc:sldMkLst>
      </pc:sldChg>
      <pc:sldChg chg="modSp mod modAnim delCm">
        <pc:chgData name="Frances Meek" userId="f3af35cc-3229-46e1-af36-3525661cfbd3" providerId="ADAL" clId="{361BF4B7-2B87-4316-88E0-D3A7679A1221}" dt="2021-11-01T10:59:03.572" v="512"/>
        <pc:sldMkLst>
          <pc:docMk/>
          <pc:sldMk cId="2594264449" sldId="345"/>
        </pc:sldMkLst>
        <pc:spChg chg="mod">
          <ac:chgData name="Frances Meek" userId="f3af35cc-3229-46e1-af36-3525661cfbd3" providerId="ADAL" clId="{361BF4B7-2B87-4316-88E0-D3A7679A1221}" dt="2021-11-01T10:49:39.163" v="430" actId="20577"/>
          <ac:spMkLst>
            <pc:docMk/>
            <pc:sldMk cId="2594264449" sldId="345"/>
            <ac:spMk id="2" creationId="{454489E2-F4F1-45A0-A0BF-76467A61F481}"/>
          </ac:spMkLst>
        </pc:spChg>
      </pc:sldChg>
      <pc:sldChg chg="addSp modSp mod modAnim">
        <pc:chgData name="Frances Meek" userId="f3af35cc-3229-46e1-af36-3525661cfbd3" providerId="ADAL" clId="{361BF4B7-2B87-4316-88E0-D3A7679A1221}" dt="2021-11-01T10:59:10.214" v="513"/>
        <pc:sldMkLst>
          <pc:docMk/>
          <pc:sldMk cId="2871680963" sldId="346"/>
        </pc:sldMkLst>
        <pc:spChg chg="mod">
          <ac:chgData name="Frances Meek" userId="f3af35cc-3229-46e1-af36-3525661cfbd3" providerId="ADAL" clId="{361BF4B7-2B87-4316-88E0-D3A7679A1221}" dt="2021-11-01T10:56:17.423" v="483" actId="20577"/>
          <ac:spMkLst>
            <pc:docMk/>
            <pc:sldMk cId="2871680963" sldId="346"/>
            <ac:spMk id="2" creationId="{454489E2-F4F1-45A0-A0BF-76467A61F481}"/>
          </ac:spMkLst>
        </pc:spChg>
        <pc:picChg chg="add mod">
          <ac:chgData name="Frances Meek" userId="f3af35cc-3229-46e1-af36-3525661cfbd3" providerId="ADAL" clId="{361BF4B7-2B87-4316-88E0-D3A7679A1221}" dt="2021-11-01T10:56:10.515" v="468" actId="1076"/>
          <ac:picMkLst>
            <pc:docMk/>
            <pc:sldMk cId="2871680963" sldId="346"/>
            <ac:picMk id="4" creationId="{AC763670-965D-467F-9C6A-E5EB081E12C5}"/>
          </ac:picMkLst>
        </pc:picChg>
        <pc:picChg chg="mod">
          <ac:chgData name="Frances Meek" userId="f3af35cc-3229-46e1-af36-3525661cfbd3" providerId="ADAL" clId="{361BF4B7-2B87-4316-88E0-D3A7679A1221}" dt="2021-11-01T10:56:07.750" v="466" actId="1076"/>
          <ac:picMkLst>
            <pc:docMk/>
            <pc:sldMk cId="2871680963" sldId="346"/>
            <ac:picMk id="5" creationId="{03C9C6DD-D3C1-4CF4-8000-923068784FD9}"/>
          </ac:picMkLst>
        </pc:picChg>
      </pc:sldChg>
      <pc:sldChg chg="modAnim">
        <pc:chgData name="Frances Meek" userId="f3af35cc-3229-46e1-af36-3525661cfbd3" providerId="ADAL" clId="{361BF4B7-2B87-4316-88E0-D3A7679A1221}" dt="2021-11-01T10:59:14.584" v="514"/>
        <pc:sldMkLst>
          <pc:docMk/>
          <pc:sldMk cId="1993164667" sldId="347"/>
        </pc:sldMkLst>
      </pc:sldChg>
      <pc:sldChg chg="modSp mod modAnim">
        <pc:chgData name="Frances Meek" userId="f3af35cc-3229-46e1-af36-3525661cfbd3" providerId="ADAL" clId="{361BF4B7-2B87-4316-88E0-D3A7679A1221}" dt="2021-11-05T16:08:09.124" v="556" actId="1076"/>
        <pc:sldMkLst>
          <pc:docMk/>
          <pc:sldMk cId="239576969" sldId="348"/>
        </pc:sldMkLst>
        <pc:picChg chg="mod">
          <ac:chgData name="Frances Meek" userId="f3af35cc-3229-46e1-af36-3525661cfbd3" providerId="ADAL" clId="{361BF4B7-2B87-4316-88E0-D3A7679A1221}" dt="2021-11-05T16:08:08.059" v="555" actId="1076"/>
          <ac:picMkLst>
            <pc:docMk/>
            <pc:sldMk cId="239576969" sldId="348"/>
            <ac:picMk id="5" creationId="{344B2CEA-8C77-42A5-9E3A-82A768B1DD24}"/>
          </ac:picMkLst>
        </pc:picChg>
        <pc:picChg chg="mod">
          <ac:chgData name="Frances Meek" userId="f3af35cc-3229-46e1-af36-3525661cfbd3" providerId="ADAL" clId="{361BF4B7-2B87-4316-88E0-D3A7679A1221}" dt="2021-11-05T16:08:09.124" v="556" actId="1076"/>
          <ac:picMkLst>
            <pc:docMk/>
            <pc:sldMk cId="239576969" sldId="348"/>
            <ac:picMk id="7" creationId="{D45CACA7-E69B-4639-8D80-16BD3E94A549}"/>
          </ac:picMkLst>
        </pc:picChg>
      </pc:sldChg>
      <pc:sldChg chg="modAnim">
        <pc:chgData name="Frances Meek" userId="f3af35cc-3229-46e1-af36-3525661cfbd3" providerId="ADAL" clId="{361BF4B7-2B87-4316-88E0-D3A7679A1221}" dt="2021-11-01T10:59:23.509" v="516"/>
        <pc:sldMkLst>
          <pc:docMk/>
          <pc:sldMk cId="833653666" sldId="349"/>
        </pc:sldMkLst>
      </pc:sldChg>
      <pc:sldChg chg="ord modAnim">
        <pc:chgData name="Frances Meek" userId="f3af35cc-3229-46e1-af36-3525661cfbd3" providerId="ADAL" clId="{361BF4B7-2B87-4316-88E0-D3A7679A1221}" dt="2021-11-01T11:00:08.880" v="526"/>
        <pc:sldMkLst>
          <pc:docMk/>
          <pc:sldMk cId="3004190539" sldId="350"/>
        </pc:sldMkLst>
      </pc:sldChg>
      <pc:sldChg chg="modAnim">
        <pc:chgData name="Frances Meek" userId="f3af35cc-3229-46e1-af36-3525661cfbd3" providerId="ADAL" clId="{361BF4B7-2B87-4316-88E0-D3A7679A1221}" dt="2021-11-01T10:59:35.886" v="519"/>
        <pc:sldMkLst>
          <pc:docMk/>
          <pc:sldMk cId="2372629123" sldId="351"/>
        </pc:sldMkLst>
      </pc:sldChg>
      <pc:sldChg chg="modAnim">
        <pc:chgData name="Frances Meek" userId="f3af35cc-3229-46e1-af36-3525661cfbd3" providerId="ADAL" clId="{361BF4B7-2B87-4316-88E0-D3A7679A1221}" dt="2021-11-01T10:59:41.161" v="520"/>
        <pc:sldMkLst>
          <pc:docMk/>
          <pc:sldMk cId="574946887" sldId="352"/>
        </pc:sldMkLst>
      </pc:sldChg>
      <pc:sldChg chg="addSp modSp new mod ord">
        <pc:chgData name="Frances Meek" userId="f3af35cc-3229-46e1-af36-3525661cfbd3" providerId="ADAL" clId="{361BF4B7-2B87-4316-88E0-D3A7679A1221}" dt="2021-11-01T11:00:57.019" v="528" actId="2711"/>
        <pc:sldMkLst>
          <pc:docMk/>
          <pc:sldMk cId="4143725250" sldId="353"/>
        </pc:sldMkLst>
        <pc:spChg chg="mod">
          <ac:chgData name="Frances Meek" userId="f3af35cc-3229-46e1-af36-3525661cfbd3" providerId="ADAL" clId="{361BF4B7-2B87-4316-88E0-D3A7679A1221}" dt="2021-11-01T10:37:39.141" v="42" actId="255"/>
          <ac:spMkLst>
            <pc:docMk/>
            <pc:sldMk cId="4143725250" sldId="353"/>
            <ac:spMk id="2" creationId="{085AA59C-70E5-4ABE-AA22-89C4BD41B4D8}"/>
          </ac:spMkLst>
        </pc:spChg>
        <pc:spChg chg="add mod">
          <ac:chgData name="Frances Meek" userId="f3af35cc-3229-46e1-af36-3525661cfbd3" providerId="ADAL" clId="{361BF4B7-2B87-4316-88E0-D3A7679A1221}" dt="2021-11-01T11:00:57.019" v="528" actId="2711"/>
          <ac:spMkLst>
            <pc:docMk/>
            <pc:sldMk cId="4143725250" sldId="353"/>
            <ac:spMk id="3" creationId="{F43253C5-6C6C-4ACC-88CB-399B0B1D1372}"/>
          </ac:spMkLst>
        </pc:spChg>
      </pc:sldChg>
      <pc:sldChg chg="addSp delSp modSp new mod modAnim">
        <pc:chgData name="Frances Meek" userId="f3af35cc-3229-46e1-af36-3525661cfbd3" providerId="ADAL" clId="{361BF4B7-2B87-4316-88E0-D3A7679A1221}" dt="2021-11-05T16:12:57.707" v="565"/>
        <pc:sldMkLst>
          <pc:docMk/>
          <pc:sldMk cId="2636889368" sldId="354"/>
        </pc:sldMkLst>
        <pc:spChg chg="mod">
          <ac:chgData name="Frances Meek" userId="f3af35cc-3229-46e1-af36-3525661cfbd3" providerId="ADAL" clId="{361BF4B7-2B87-4316-88E0-D3A7679A1221}" dt="2021-11-05T16:06:44.824" v="552" actId="20577"/>
          <ac:spMkLst>
            <pc:docMk/>
            <pc:sldMk cId="2636889368" sldId="354"/>
            <ac:spMk id="2" creationId="{088A63AF-53C6-49F9-8CDA-32DDDA63924D}"/>
          </ac:spMkLst>
        </pc:spChg>
        <pc:picChg chg="add del mod">
          <ac:chgData name="Frances Meek" userId="f3af35cc-3229-46e1-af36-3525661cfbd3" providerId="ADAL" clId="{361BF4B7-2B87-4316-88E0-D3A7679A1221}" dt="2021-11-05T16:06:32.743" v="543" actId="478"/>
          <ac:picMkLst>
            <pc:docMk/>
            <pc:sldMk cId="2636889368" sldId="354"/>
            <ac:picMk id="3" creationId="{5B363BBC-F02F-4043-9CF8-EC2311330176}"/>
          </ac:picMkLst>
        </pc:picChg>
        <pc:picChg chg="add mod">
          <ac:chgData name="Frances Meek" userId="f3af35cc-3229-46e1-af36-3525661cfbd3" providerId="ADAL" clId="{361BF4B7-2B87-4316-88E0-D3A7679A1221}" dt="2021-11-05T16:06:41.012" v="548" actId="14100"/>
          <ac:picMkLst>
            <pc:docMk/>
            <pc:sldMk cId="2636889368" sldId="354"/>
            <ac:picMk id="4" creationId="{57EF6CAD-7C2F-4DFF-8C70-5F5316524436}"/>
          </ac:picMkLst>
        </pc:picChg>
      </pc:sldChg>
      <pc:sldChg chg="new del">
        <pc:chgData name="Frances Meek" userId="f3af35cc-3229-46e1-af36-3525661cfbd3" providerId="ADAL" clId="{361BF4B7-2B87-4316-88E0-D3A7679A1221}" dt="2021-11-01T10:45:54.342" v="211" actId="47"/>
        <pc:sldMkLst>
          <pc:docMk/>
          <pc:sldMk cId="85865584" sldId="355"/>
        </pc:sldMkLst>
      </pc:sldChg>
      <pc:sldChg chg="addSp delSp modSp add mod ord modAnim">
        <pc:chgData name="Frances Meek" userId="f3af35cc-3229-46e1-af36-3525661cfbd3" providerId="ADAL" clId="{361BF4B7-2B87-4316-88E0-D3A7679A1221}" dt="2021-11-01T13:56:13.111" v="542" actId="14100"/>
        <pc:sldMkLst>
          <pc:docMk/>
          <pc:sldMk cId="1630717544" sldId="356"/>
        </pc:sldMkLst>
        <pc:spChg chg="mod">
          <ac:chgData name="Frances Meek" userId="f3af35cc-3229-46e1-af36-3525661cfbd3" providerId="ADAL" clId="{361BF4B7-2B87-4316-88E0-D3A7679A1221}" dt="2021-11-01T13:56:10.047" v="541" actId="20577"/>
          <ac:spMkLst>
            <pc:docMk/>
            <pc:sldMk cId="1630717544" sldId="356"/>
            <ac:spMk id="2" creationId="{454489E2-F4F1-45A0-A0BF-76467A61F481}"/>
          </ac:spMkLst>
        </pc:spChg>
        <pc:picChg chg="add del mod">
          <ac:chgData name="Frances Meek" userId="f3af35cc-3229-46e1-af36-3525661cfbd3" providerId="ADAL" clId="{361BF4B7-2B87-4316-88E0-D3A7679A1221}" dt="2021-11-01T13:56:01.728" v="529" actId="478"/>
          <ac:picMkLst>
            <pc:docMk/>
            <pc:sldMk cId="1630717544" sldId="356"/>
            <ac:picMk id="4" creationId="{5C23D078-3B79-4B99-8EFF-B7F747F5A860}"/>
          </ac:picMkLst>
        </pc:picChg>
        <pc:picChg chg="add mod">
          <ac:chgData name="Frances Meek" userId="f3af35cc-3229-46e1-af36-3525661cfbd3" providerId="ADAL" clId="{361BF4B7-2B87-4316-88E0-D3A7679A1221}" dt="2021-11-01T13:56:13.111" v="542" actId="14100"/>
          <ac:picMkLst>
            <pc:docMk/>
            <pc:sldMk cId="1630717544" sldId="356"/>
            <ac:picMk id="5" creationId="{27705578-54FA-4E64-8141-0D90AD3A5C2A}"/>
          </ac:picMkLst>
        </pc:picChg>
        <pc:picChg chg="del">
          <ac:chgData name="Frances Meek" userId="f3af35cc-3229-46e1-af36-3525661cfbd3" providerId="ADAL" clId="{361BF4B7-2B87-4316-88E0-D3A7679A1221}" dt="2021-11-01T10:45:57.118" v="212" actId="478"/>
          <ac:picMkLst>
            <pc:docMk/>
            <pc:sldMk cId="1630717544" sldId="356"/>
            <ac:picMk id="8" creationId="{9AD6AEA6-4E46-449C-B2DB-6E987D74594F}"/>
          </ac:picMkLst>
        </pc:picChg>
      </pc:sldChg>
      <pc:sldChg chg="addSp delSp modSp add mod modAnim">
        <pc:chgData name="Frances Meek" userId="f3af35cc-3229-46e1-af36-3525661cfbd3" providerId="ADAL" clId="{361BF4B7-2B87-4316-88E0-D3A7679A1221}" dt="2021-11-01T10:58:48.533" v="509"/>
        <pc:sldMkLst>
          <pc:docMk/>
          <pc:sldMk cId="3950323428" sldId="357"/>
        </pc:sldMkLst>
        <pc:spChg chg="mod">
          <ac:chgData name="Frances Meek" userId="f3af35cc-3229-46e1-af36-3525661cfbd3" providerId="ADAL" clId="{361BF4B7-2B87-4316-88E0-D3A7679A1221}" dt="2021-11-01T10:47:01.615" v="310" actId="20577"/>
          <ac:spMkLst>
            <pc:docMk/>
            <pc:sldMk cId="3950323428" sldId="357"/>
            <ac:spMk id="2" creationId="{454489E2-F4F1-45A0-A0BF-76467A61F481}"/>
          </ac:spMkLst>
        </pc:spChg>
        <pc:picChg chg="del">
          <ac:chgData name="Frances Meek" userId="f3af35cc-3229-46e1-af36-3525661cfbd3" providerId="ADAL" clId="{361BF4B7-2B87-4316-88E0-D3A7679A1221}" dt="2021-11-01T10:47:03.228" v="311" actId="478"/>
          <ac:picMkLst>
            <pc:docMk/>
            <pc:sldMk cId="3950323428" sldId="357"/>
            <ac:picMk id="4" creationId="{F01B03B9-CB35-45DD-B190-6F8C76383D3C}"/>
          </ac:picMkLst>
        </pc:picChg>
        <pc:picChg chg="add mod">
          <ac:chgData name="Frances Meek" userId="f3af35cc-3229-46e1-af36-3525661cfbd3" providerId="ADAL" clId="{361BF4B7-2B87-4316-88E0-D3A7679A1221}" dt="2021-11-01T10:47:06.780" v="314" actId="14100"/>
          <ac:picMkLst>
            <pc:docMk/>
            <pc:sldMk cId="3950323428" sldId="357"/>
            <ac:picMk id="5" creationId="{05EB76A3-C397-45EC-A751-F3CB53465C13}"/>
          </ac:picMkLst>
        </pc:picChg>
      </pc:sldChg>
      <pc:sldChg chg="addSp delSp modSp add del mod">
        <pc:chgData name="Frances Meek" userId="f3af35cc-3229-46e1-af36-3525661cfbd3" providerId="ADAL" clId="{361BF4B7-2B87-4316-88E0-D3A7679A1221}" dt="2021-11-01T10:50:03.629" v="432" actId="47"/>
        <pc:sldMkLst>
          <pc:docMk/>
          <pc:sldMk cId="253643702" sldId="358"/>
        </pc:sldMkLst>
        <pc:spChg chg="mod">
          <ac:chgData name="Frances Meek" userId="f3af35cc-3229-46e1-af36-3525661cfbd3" providerId="ADAL" clId="{361BF4B7-2B87-4316-88E0-D3A7679A1221}" dt="2021-11-01T10:47:46.831" v="353" actId="20577"/>
          <ac:spMkLst>
            <pc:docMk/>
            <pc:sldMk cId="253643702" sldId="358"/>
            <ac:spMk id="2" creationId="{454489E2-F4F1-45A0-A0BF-76467A61F481}"/>
          </ac:spMkLst>
        </pc:spChg>
        <pc:picChg chg="del">
          <ac:chgData name="Frances Meek" userId="f3af35cc-3229-46e1-af36-3525661cfbd3" providerId="ADAL" clId="{361BF4B7-2B87-4316-88E0-D3A7679A1221}" dt="2021-11-01T10:47:48.629" v="354" actId="478"/>
          <ac:picMkLst>
            <pc:docMk/>
            <pc:sldMk cId="253643702" sldId="358"/>
            <ac:picMk id="4" creationId="{F01B03B9-CB35-45DD-B190-6F8C76383D3C}"/>
          </ac:picMkLst>
        </pc:picChg>
        <pc:picChg chg="add mod">
          <ac:chgData name="Frances Meek" userId="f3af35cc-3229-46e1-af36-3525661cfbd3" providerId="ADAL" clId="{361BF4B7-2B87-4316-88E0-D3A7679A1221}" dt="2021-11-01T10:47:54.514" v="358" actId="1076"/>
          <ac:picMkLst>
            <pc:docMk/>
            <pc:sldMk cId="253643702" sldId="358"/>
            <ac:picMk id="5" creationId="{D60EE67C-38CF-4CDA-8B52-6D7B14426B2A}"/>
          </ac:picMkLst>
        </pc:picChg>
      </pc:sldChg>
      <pc:sldChg chg="new del">
        <pc:chgData name="Frances Meek" userId="f3af35cc-3229-46e1-af36-3525661cfbd3" providerId="ADAL" clId="{361BF4B7-2B87-4316-88E0-D3A7679A1221}" dt="2021-11-01T10:47:33.725" v="316" actId="680"/>
        <pc:sldMkLst>
          <pc:docMk/>
          <pc:sldMk cId="1135449691" sldId="358"/>
        </pc:sldMkLst>
      </pc:sldChg>
      <pc:sldChg chg="addSp delSp modSp add mod modAnim">
        <pc:chgData name="Frances Meek" userId="f3af35cc-3229-46e1-af36-3525661cfbd3" providerId="ADAL" clId="{361BF4B7-2B87-4316-88E0-D3A7679A1221}" dt="2021-11-01T10:58:52.525" v="510"/>
        <pc:sldMkLst>
          <pc:docMk/>
          <pc:sldMk cId="1266171229" sldId="359"/>
        </pc:sldMkLst>
        <pc:spChg chg="mod">
          <ac:chgData name="Frances Meek" userId="f3af35cc-3229-46e1-af36-3525661cfbd3" providerId="ADAL" clId="{361BF4B7-2B87-4316-88E0-D3A7679A1221}" dt="2021-11-01T10:48:34.215" v="386" actId="20577"/>
          <ac:spMkLst>
            <pc:docMk/>
            <pc:sldMk cId="1266171229" sldId="359"/>
            <ac:spMk id="2" creationId="{454489E2-F4F1-45A0-A0BF-76467A61F481}"/>
          </ac:spMkLst>
        </pc:spChg>
        <pc:picChg chg="add mod">
          <ac:chgData name="Frances Meek" userId="f3af35cc-3229-46e1-af36-3525661cfbd3" providerId="ADAL" clId="{361BF4B7-2B87-4316-88E0-D3A7679A1221}" dt="2021-11-01T10:48:27.802" v="364" actId="1076"/>
          <ac:picMkLst>
            <pc:docMk/>
            <pc:sldMk cId="1266171229" sldId="359"/>
            <ac:picMk id="4" creationId="{66228ADD-441E-46AC-8848-AB4015E42054}"/>
          </ac:picMkLst>
        </pc:picChg>
        <pc:picChg chg="del">
          <ac:chgData name="Frances Meek" userId="f3af35cc-3229-46e1-af36-3525661cfbd3" providerId="ADAL" clId="{361BF4B7-2B87-4316-88E0-D3A7679A1221}" dt="2021-11-01T10:48:22.885" v="360" actId="478"/>
          <ac:picMkLst>
            <pc:docMk/>
            <pc:sldMk cId="1266171229" sldId="359"/>
            <ac:picMk id="5" creationId="{05EB76A3-C397-45EC-A751-F3CB53465C13}"/>
          </ac:picMkLst>
        </pc:picChg>
      </pc:sldChg>
      <pc:sldChg chg="addSp delSp modSp add mod ord modAnim">
        <pc:chgData name="Frances Meek" userId="f3af35cc-3229-46e1-af36-3525661cfbd3" providerId="ADAL" clId="{361BF4B7-2B87-4316-88E0-D3A7679A1221}" dt="2021-11-05T16:12:14.809" v="564" actId="14100"/>
        <pc:sldMkLst>
          <pc:docMk/>
          <pc:sldMk cId="2107687773" sldId="360"/>
        </pc:sldMkLst>
        <pc:spChg chg="mod">
          <ac:chgData name="Frances Meek" userId="f3af35cc-3229-46e1-af36-3525661cfbd3" providerId="ADAL" clId="{361BF4B7-2B87-4316-88E0-D3A7679A1221}" dt="2021-11-01T10:52:56.235" v="458" actId="20577"/>
          <ac:spMkLst>
            <pc:docMk/>
            <pc:sldMk cId="2107687773" sldId="360"/>
            <ac:spMk id="2" creationId="{454489E2-F4F1-45A0-A0BF-76467A61F481}"/>
          </ac:spMkLst>
        </pc:spChg>
        <pc:picChg chg="del">
          <ac:chgData name="Frances Meek" userId="f3af35cc-3229-46e1-af36-3525661cfbd3" providerId="ADAL" clId="{361BF4B7-2B87-4316-88E0-D3A7679A1221}" dt="2021-11-01T10:48:57.190" v="388" actId="478"/>
          <ac:picMkLst>
            <pc:docMk/>
            <pc:sldMk cId="2107687773" sldId="360"/>
            <ac:picMk id="4" creationId="{66228ADD-441E-46AC-8848-AB4015E42054}"/>
          </ac:picMkLst>
        </pc:picChg>
        <pc:picChg chg="add mod">
          <ac:chgData name="Frances Meek" userId="f3af35cc-3229-46e1-af36-3525661cfbd3" providerId="ADAL" clId="{361BF4B7-2B87-4316-88E0-D3A7679A1221}" dt="2021-11-05T16:12:14.809" v="564" actId="14100"/>
          <ac:picMkLst>
            <pc:docMk/>
            <pc:sldMk cId="2107687773" sldId="360"/>
            <ac:picMk id="4" creationId="{942E47CD-A519-4B44-B932-653D1B702110}"/>
          </ac:picMkLst>
        </pc:picChg>
        <pc:picChg chg="add del mod">
          <ac:chgData name="Frances Meek" userId="f3af35cc-3229-46e1-af36-3525661cfbd3" providerId="ADAL" clId="{361BF4B7-2B87-4316-88E0-D3A7679A1221}" dt="2021-11-05T16:12:07.516" v="557" actId="478"/>
          <ac:picMkLst>
            <pc:docMk/>
            <pc:sldMk cId="2107687773" sldId="360"/>
            <ac:picMk id="5" creationId="{B010A355-66CA-462B-97B1-1CCFF26A0CC6}"/>
          </ac:picMkLst>
        </pc:picChg>
      </pc:sldChg>
      <pc:sldChg chg="addSp delSp modSp add del mod">
        <pc:chgData name="Frances Meek" userId="f3af35cc-3229-46e1-af36-3525661cfbd3" providerId="ADAL" clId="{361BF4B7-2B87-4316-88E0-D3A7679A1221}" dt="2021-11-01T10:54:45.573" v="461" actId="47"/>
        <pc:sldMkLst>
          <pc:docMk/>
          <pc:sldMk cId="183167637" sldId="361"/>
        </pc:sldMkLst>
        <pc:spChg chg="mod">
          <ac:chgData name="Frances Meek" userId="f3af35cc-3229-46e1-af36-3525661cfbd3" providerId="ADAL" clId="{361BF4B7-2B87-4316-88E0-D3A7679A1221}" dt="2021-11-01T10:50:30.894" v="445" actId="20577"/>
          <ac:spMkLst>
            <pc:docMk/>
            <pc:sldMk cId="183167637" sldId="361"/>
            <ac:spMk id="2" creationId="{454489E2-F4F1-45A0-A0BF-76467A61F481}"/>
          </ac:spMkLst>
        </pc:spChg>
        <pc:picChg chg="add mod">
          <ac:chgData name="Frances Meek" userId="f3af35cc-3229-46e1-af36-3525661cfbd3" providerId="ADAL" clId="{361BF4B7-2B87-4316-88E0-D3A7679A1221}" dt="2021-11-01T10:50:37.331" v="449" actId="14100"/>
          <ac:picMkLst>
            <pc:docMk/>
            <pc:sldMk cId="183167637" sldId="361"/>
            <ac:picMk id="4" creationId="{FC003847-9301-44AF-9951-E62A0072DBAD}"/>
          </ac:picMkLst>
        </pc:picChg>
        <pc:picChg chg="del">
          <ac:chgData name="Frances Meek" userId="f3af35cc-3229-46e1-af36-3525661cfbd3" providerId="ADAL" clId="{361BF4B7-2B87-4316-88E0-D3A7679A1221}" dt="2021-11-01T10:50:32.836" v="446" actId="478"/>
          <ac:picMkLst>
            <pc:docMk/>
            <pc:sldMk cId="183167637" sldId="361"/>
            <ac:picMk id="5" creationId="{05EB76A3-C397-45EC-A751-F3CB53465C13}"/>
          </ac:picMkLst>
        </pc:picChg>
      </pc:sldChg>
    </pc:docChg>
  </pc:docChgLst>
  <pc:docChgLst>
    <pc:chgData name="Frances Meek" userId="f3af35cc-3229-46e1-af36-3525661cfbd3" providerId="ADAL" clId="{4EDF5975-8ED4-4896-BF47-A186E07A8787}"/>
    <pc:docChg chg="undo custSel addSld delSld modSld delMainMaster">
      <pc:chgData name="Frances Meek" userId="f3af35cc-3229-46e1-af36-3525661cfbd3" providerId="ADAL" clId="{4EDF5975-8ED4-4896-BF47-A186E07A8787}" dt="2021-10-15T16:43:39.384" v="534" actId="47"/>
      <pc:docMkLst>
        <pc:docMk/>
      </pc:docMkLst>
      <pc:sldChg chg="modSp del mod">
        <pc:chgData name="Frances Meek" userId="f3af35cc-3229-46e1-af36-3525661cfbd3" providerId="ADAL" clId="{4EDF5975-8ED4-4896-BF47-A186E07A8787}" dt="2021-10-15T16:43:39.384" v="534" actId="47"/>
        <pc:sldMkLst>
          <pc:docMk/>
          <pc:sldMk cId="1955166399" sldId="256"/>
        </pc:sldMkLst>
        <pc:spChg chg="mod">
          <ac:chgData name="Frances Meek" userId="f3af35cc-3229-46e1-af36-3525661cfbd3" providerId="ADAL" clId="{4EDF5975-8ED4-4896-BF47-A186E07A8787}" dt="2021-10-15T16:30:29.922" v="15" actId="20577"/>
          <ac:spMkLst>
            <pc:docMk/>
            <pc:sldMk cId="1955166399" sldId="256"/>
            <ac:spMk id="2" creationId="{00000000-0000-0000-0000-000000000000}"/>
          </ac:spMkLst>
        </pc:spChg>
      </pc:sldChg>
      <pc:sldChg chg="del">
        <pc:chgData name="Frances Meek" userId="f3af35cc-3229-46e1-af36-3525661cfbd3" providerId="ADAL" clId="{4EDF5975-8ED4-4896-BF47-A186E07A8787}" dt="2021-10-15T16:43:06.647" v="533" actId="47"/>
        <pc:sldMkLst>
          <pc:docMk/>
          <pc:sldMk cId="1740713487" sldId="259"/>
        </pc:sldMkLst>
      </pc:sldChg>
      <pc:sldChg chg="modSp mod">
        <pc:chgData name="Frances Meek" userId="f3af35cc-3229-46e1-af36-3525661cfbd3" providerId="ADAL" clId="{4EDF5975-8ED4-4896-BF47-A186E07A8787}" dt="2021-10-15T16:43:00.027" v="532" actId="20577"/>
        <pc:sldMkLst>
          <pc:docMk/>
          <pc:sldMk cId="2590538667" sldId="261"/>
        </pc:sldMkLst>
        <pc:spChg chg="mod">
          <ac:chgData name="Frances Meek" userId="f3af35cc-3229-46e1-af36-3525661cfbd3" providerId="ADAL" clId="{4EDF5975-8ED4-4896-BF47-A186E07A8787}" dt="2021-10-15T16:43:00.027" v="532" actId="20577"/>
          <ac:spMkLst>
            <pc:docMk/>
            <pc:sldMk cId="2590538667" sldId="261"/>
            <ac:spMk id="2" creationId="{00000000-0000-0000-0000-000000000000}"/>
          </ac:spMkLst>
        </pc:spChg>
      </pc:sldChg>
      <pc:sldChg chg="del">
        <pc:chgData name="Frances Meek" userId="f3af35cc-3229-46e1-af36-3525661cfbd3" providerId="ADAL" clId="{4EDF5975-8ED4-4896-BF47-A186E07A8787}" dt="2021-10-15T16:42:40.372" v="507" actId="47"/>
        <pc:sldMkLst>
          <pc:docMk/>
          <pc:sldMk cId="1514469281" sldId="262"/>
        </pc:sldMkLst>
      </pc:sldChg>
      <pc:sldChg chg="del">
        <pc:chgData name="Frances Meek" userId="f3af35cc-3229-46e1-af36-3525661cfbd3" providerId="ADAL" clId="{4EDF5975-8ED4-4896-BF47-A186E07A8787}" dt="2021-10-15T16:42:41.110" v="508" actId="47"/>
        <pc:sldMkLst>
          <pc:docMk/>
          <pc:sldMk cId="3078906467" sldId="304"/>
        </pc:sldMkLst>
      </pc:sldChg>
      <pc:sldChg chg="del">
        <pc:chgData name="Frances Meek" userId="f3af35cc-3229-46e1-af36-3525661cfbd3" providerId="ADAL" clId="{4EDF5975-8ED4-4896-BF47-A186E07A8787}" dt="2021-10-15T16:42:42.313" v="509" actId="47"/>
        <pc:sldMkLst>
          <pc:docMk/>
          <pc:sldMk cId="2785052559" sldId="330"/>
        </pc:sldMkLst>
      </pc:sldChg>
      <pc:sldChg chg="del">
        <pc:chgData name="Frances Meek" userId="f3af35cc-3229-46e1-af36-3525661cfbd3" providerId="ADAL" clId="{4EDF5975-8ED4-4896-BF47-A186E07A8787}" dt="2021-10-15T16:42:43.076" v="510" actId="47"/>
        <pc:sldMkLst>
          <pc:docMk/>
          <pc:sldMk cId="757702951" sldId="331"/>
        </pc:sldMkLst>
      </pc:sldChg>
      <pc:sldChg chg="del">
        <pc:chgData name="Frances Meek" userId="f3af35cc-3229-46e1-af36-3525661cfbd3" providerId="ADAL" clId="{4EDF5975-8ED4-4896-BF47-A186E07A8787}" dt="2021-10-15T16:42:47.380" v="511" actId="47"/>
        <pc:sldMkLst>
          <pc:docMk/>
          <pc:sldMk cId="1321457714" sldId="332"/>
        </pc:sldMkLst>
      </pc:sldChg>
      <pc:sldChg chg="del">
        <pc:chgData name="Frances Meek" userId="f3af35cc-3229-46e1-af36-3525661cfbd3" providerId="ADAL" clId="{4EDF5975-8ED4-4896-BF47-A186E07A8787}" dt="2021-10-15T16:42:49.450" v="513" actId="47"/>
        <pc:sldMkLst>
          <pc:docMk/>
          <pc:sldMk cId="3319960369" sldId="333"/>
        </pc:sldMkLst>
      </pc:sldChg>
      <pc:sldChg chg="del">
        <pc:chgData name="Frances Meek" userId="f3af35cc-3229-46e1-af36-3525661cfbd3" providerId="ADAL" clId="{4EDF5975-8ED4-4896-BF47-A186E07A8787}" dt="2021-10-15T16:42:50.196" v="514" actId="47"/>
        <pc:sldMkLst>
          <pc:docMk/>
          <pc:sldMk cId="2450103295" sldId="334"/>
        </pc:sldMkLst>
      </pc:sldChg>
      <pc:sldChg chg="del">
        <pc:chgData name="Frances Meek" userId="f3af35cc-3229-46e1-af36-3525661cfbd3" providerId="ADAL" clId="{4EDF5975-8ED4-4896-BF47-A186E07A8787}" dt="2021-10-15T16:42:51.337" v="515" actId="47"/>
        <pc:sldMkLst>
          <pc:docMk/>
          <pc:sldMk cId="2927011108" sldId="335"/>
        </pc:sldMkLst>
      </pc:sldChg>
      <pc:sldChg chg="del">
        <pc:chgData name="Frances Meek" userId="f3af35cc-3229-46e1-af36-3525661cfbd3" providerId="ADAL" clId="{4EDF5975-8ED4-4896-BF47-A186E07A8787}" dt="2021-10-15T16:42:48.300" v="512" actId="47"/>
        <pc:sldMkLst>
          <pc:docMk/>
          <pc:sldMk cId="1283108018" sldId="336"/>
        </pc:sldMkLst>
      </pc:sldChg>
      <pc:sldChg chg="del">
        <pc:chgData name="Frances Meek" userId="f3af35cc-3229-46e1-af36-3525661cfbd3" providerId="ADAL" clId="{4EDF5975-8ED4-4896-BF47-A186E07A8787}" dt="2021-10-15T16:42:52.487" v="516" actId="47"/>
        <pc:sldMkLst>
          <pc:docMk/>
          <pc:sldMk cId="207738689" sldId="337"/>
        </pc:sldMkLst>
      </pc:sldChg>
      <pc:sldChg chg="del">
        <pc:chgData name="Frances Meek" userId="f3af35cc-3229-46e1-af36-3525661cfbd3" providerId="ADAL" clId="{4EDF5975-8ED4-4896-BF47-A186E07A8787}" dt="2021-10-15T16:42:39.570" v="506" actId="47"/>
        <pc:sldMkLst>
          <pc:docMk/>
          <pc:sldMk cId="2322568473" sldId="338"/>
        </pc:sldMkLst>
      </pc:sldChg>
      <pc:sldChg chg="addSp delSp modSp new mod">
        <pc:chgData name="Frances Meek" userId="f3af35cc-3229-46e1-af36-3525661cfbd3" providerId="ADAL" clId="{4EDF5975-8ED4-4896-BF47-A186E07A8787}" dt="2021-10-15T16:31:54.498" v="61" actId="1076"/>
        <pc:sldMkLst>
          <pc:docMk/>
          <pc:sldMk cId="1520560249" sldId="339"/>
        </pc:sldMkLst>
        <pc:spChg chg="add del mod">
          <ac:chgData name="Frances Meek" userId="f3af35cc-3229-46e1-af36-3525661cfbd3" providerId="ADAL" clId="{4EDF5975-8ED4-4896-BF47-A186E07A8787}" dt="2021-10-15T16:31:35.143" v="57" actId="20577"/>
          <ac:spMkLst>
            <pc:docMk/>
            <pc:sldMk cId="1520560249" sldId="339"/>
            <ac:spMk id="2" creationId="{454489E2-F4F1-45A0-A0BF-76467A61F481}"/>
          </ac:spMkLst>
        </pc:spChg>
        <pc:spChg chg="add mod">
          <ac:chgData name="Frances Meek" userId="f3af35cc-3229-46e1-af36-3525661cfbd3" providerId="ADAL" clId="{4EDF5975-8ED4-4896-BF47-A186E07A8787}" dt="2021-10-15T16:31:08.015" v="24"/>
          <ac:spMkLst>
            <pc:docMk/>
            <pc:sldMk cId="1520560249" sldId="339"/>
            <ac:spMk id="3" creationId="{397BB01E-5D3D-4A97-8CA2-1ED5D70C7DCC}"/>
          </ac:spMkLst>
        </pc:spChg>
        <pc:picChg chg="add mod">
          <ac:chgData name="Frances Meek" userId="f3af35cc-3229-46e1-af36-3525661cfbd3" providerId="ADAL" clId="{4EDF5975-8ED4-4896-BF47-A186E07A8787}" dt="2021-10-15T16:31:08.015" v="24"/>
          <ac:picMkLst>
            <pc:docMk/>
            <pc:sldMk cId="1520560249" sldId="339"/>
            <ac:picMk id="4" creationId="{38AC51D9-B57C-4D58-81DF-334F705E747B}"/>
          </ac:picMkLst>
        </pc:picChg>
        <pc:picChg chg="add mod">
          <ac:chgData name="Frances Meek" userId="f3af35cc-3229-46e1-af36-3525661cfbd3" providerId="ADAL" clId="{4EDF5975-8ED4-4896-BF47-A186E07A8787}" dt="2021-10-15T16:31:54.498" v="61" actId="1076"/>
          <ac:picMkLst>
            <pc:docMk/>
            <pc:sldMk cId="1520560249" sldId="339"/>
            <ac:picMk id="5" creationId="{D31DA586-68BA-4767-A3F4-FF628A7D6C67}"/>
          </ac:picMkLst>
        </pc:picChg>
      </pc:sldChg>
      <pc:sldChg chg="addSp delSp modSp add mod">
        <pc:chgData name="Frances Meek" userId="f3af35cc-3229-46e1-af36-3525661cfbd3" providerId="ADAL" clId="{4EDF5975-8ED4-4896-BF47-A186E07A8787}" dt="2021-10-15T16:33:18.363" v="115" actId="20577"/>
        <pc:sldMkLst>
          <pc:docMk/>
          <pc:sldMk cId="1055736391" sldId="340"/>
        </pc:sldMkLst>
        <pc:spChg chg="mod">
          <ac:chgData name="Frances Meek" userId="f3af35cc-3229-46e1-af36-3525661cfbd3" providerId="ADAL" clId="{4EDF5975-8ED4-4896-BF47-A186E07A8787}" dt="2021-10-15T16:33:18.363" v="115" actId="20577"/>
          <ac:spMkLst>
            <pc:docMk/>
            <pc:sldMk cId="1055736391" sldId="340"/>
            <ac:spMk id="2" creationId="{454489E2-F4F1-45A0-A0BF-76467A61F481}"/>
          </ac:spMkLst>
        </pc:spChg>
        <pc:picChg chg="add mod">
          <ac:chgData name="Frances Meek" userId="f3af35cc-3229-46e1-af36-3525661cfbd3" providerId="ADAL" clId="{4EDF5975-8ED4-4896-BF47-A186E07A8787}" dt="2021-10-15T16:32:55.590" v="70" actId="14100"/>
          <ac:picMkLst>
            <pc:docMk/>
            <pc:sldMk cId="1055736391" sldId="340"/>
            <ac:picMk id="4" creationId="{B8B466BD-B502-447B-8751-637BE340A565}"/>
          </ac:picMkLst>
        </pc:picChg>
        <pc:picChg chg="del">
          <ac:chgData name="Frances Meek" userId="f3af35cc-3229-46e1-af36-3525661cfbd3" providerId="ADAL" clId="{4EDF5975-8ED4-4896-BF47-A186E07A8787}" dt="2021-10-15T16:32:43.564" v="63" actId="478"/>
          <ac:picMkLst>
            <pc:docMk/>
            <pc:sldMk cId="1055736391" sldId="340"/>
            <ac:picMk id="5" creationId="{D31DA586-68BA-4767-A3F4-FF628A7D6C67}"/>
          </ac:picMkLst>
        </pc:picChg>
        <pc:picChg chg="add mod">
          <ac:chgData name="Frances Meek" userId="f3af35cc-3229-46e1-af36-3525661cfbd3" providerId="ADAL" clId="{4EDF5975-8ED4-4896-BF47-A186E07A8787}" dt="2021-10-15T16:32:53.715" v="69" actId="14100"/>
          <ac:picMkLst>
            <pc:docMk/>
            <pc:sldMk cId="1055736391" sldId="340"/>
            <ac:picMk id="6" creationId="{3389B24C-866B-4956-A63A-08AD53536A1C}"/>
          </ac:picMkLst>
        </pc:picChg>
        <pc:picChg chg="add mod">
          <ac:chgData name="Frances Meek" userId="f3af35cc-3229-46e1-af36-3525661cfbd3" providerId="ADAL" clId="{4EDF5975-8ED4-4896-BF47-A186E07A8787}" dt="2021-10-15T16:32:51.809" v="68" actId="14100"/>
          <ac:picMkLst>
            <pc:docMk/>
            <pc:sldMk cId="1055736391" sldId="340"/>
            <ac:picMk id="7" creationId="{3CBCC710-3052-42A9-B0E3-A957CDCFD656}"/>
          </ac:picMkLst>
        </pc:picChg>
      </pc:sldChg>
      <pc:sldChg chg="addSp delSp modSp add mod">
        <pc:chgData name="Frances Meek" userId="f3af35cc-3229-46e1-af36-3525661cfbd3" providerId="ADAL" clId="{4EDF5975-8ED4-4896-BF47-A186E07A8787}" dt="2021-10-15T16:33:49.278" v="145" actId="20577"/>
        <pc:sldMkLst>
          <pc:docMk/>
          <pc:sldMk cId="2664039507" sldId="341"/>
        </pc:sldMkLst>
        <pc:spChg chg="mod">
          <ac:chgData name="Frances Meek" userId="f3af35cc-3229-46e1-af36-3525661cfbd3" providerId="ADAL" clId="{4EDF5975-8ED4-4896-BF47-A186E07A8787}" dt="2021-10-15T16:33:49.278" v="145" actId="20577"/>
          <ac:spMkLst>
            <pc:docMk/>
            <pc:sldMk cId="2664039507" sldId="341"/>
            <ac:spMk id="2" creationId="{454489E2-F4F1-45A0-A0BF-76467A61F481}"/>
          </ac:spMkLst>
        </pc:spChg>
        <pc:picChg chg="del">
          <ac:chgData name="Frances Meek" userId="f3af35cc-3229-46e1-af36-3525661cfbd3" providerId="ADAL" clId="{4EDF5975-8ED4-4896-BF47-A186E07A8787}" dt="2021-10-15T16:33:35.671" v="117" actId="478"/>
          <ac:picMkLst>
            <pc:docMk/>
            <pc:sldMk cId="2664039507" sldId="341"/>
            <ac:picMk id="4" creationId="{B8B466BD-B502-447B-8751-637BE340A565}"/>
          </ac:picMkLst>
        </pc:picChg>
        <pc:picChg chg="del">
          <ac:chgData name="Frances Meek" userId="f3af35cc-3229-46e1-af36-3525661cfbd3" providerId="ADAL" clId="{4EDF5975-8ED4-4896-BF47-A186E07A8787}" dt="2021-10-15T16:33:36.488" v="118" actId="478"/>
          <ac:picMkLst>
            <pc:docMk/>
            <pc:sldMk cId="2664039507" sldId="341"/>
            <ac:picMk id="6" creationId="{3389B24C-866B-4956-A63A-08AD53536A1C}"/>
          </ac:picMkLst>
        </pc:picChg>
        <pc:picChg chg="del">
          <ac:chgData name="Frances Meek" userId="f3af35cc-3229-46e1-af36-3525661cfbd3" providerId="ADAL" clId="{4EDF5975-8ED4-4896-BF47-A186E07A8787}" dt="2021-10-15T16:33:37.205" v="119" actId="478"/>
          <ac:picMkLst>
            <pc:docMk/>
            <pc:sldMk cId="2664039507" sldId="341"/>
            <ac:picMk id="7" creationId="{3CBCC710-3052-42A9-B0E3-A957CDCFD656}"/>
          </ac:picMkLst>
        </pc:picChg>
        <pc:picChg chg="add mod">
          <ac:chgData name="Frances Meek" userId="f3af35cc-3229-46e1-af36-3525661cfbd3" providerId="ADAL" clId="{4EDF5975-8ED4-4896-BF47-A186E07A8787}" dt="2021-10-15T16:33:41.887" v="123" actId="1076"/>
          <ac:picMkLst>
            <pc:docMk/>
            <pc:sldMk cId="2664039507" sldId="341"/>
            <ac:picMk id="8" creationId="{9AD6AEA6-4E46-449C-B2DB-6E987D74594F}"/>
          </ac:picMkLst>
        </pc:picChg>
      </pc:sldChg>
      <pc:sldChg chg="addSp delSp modSp add mod">
        <pc:chgData name="Frances Meek" userId="f3af35cc-3229-46e1-af36-3525661cfbd3" providerId="ADAL" clId="{4EDF5975-8ED4-4896-BF47-A186E07A8787}" dt="2021-10-15T16:34:20.354" v="172" actId="20577"/>
        <pc:sldMkLst>
          <pc:docMk/>
          <pc:sldMk cId="2594711018" sldId="342"/>
        </pc:sldMkLst>
        <pc:spChg chg="mod">
          <ac:chgData name="Frances Meek" userId="f3af35cc-3229-46e1-af36-3525661cfbd3" providerId="ADAL" clId="{4EDF5975-8ED4-4896-BF47-A186E07A8787}" dt="2021-10-15T16:34:20.354" v="172" actId="20577"/>
          <ac:spMkLst>
            <pc:docMk/>
            <pc:sldMk cId="2594711018" sldId="342"/>
            <ac:spMk id="2" creationId="{454489E2-F4F1-45A0-A0BF-76467A61F481}"/>
          </ac:spMkLst>
        </pc:spChg>
        <pc:picChg chg="add mod">
          <ac:chgData name="Frances Meek" userId="f3af35cc-3229-46e1-af36-3525661cfbd3" providerId="ADAL" clId="{4EDF5975-8ED4-4896-BF47-A186E07A8787}" dt="2021-10-15T16:34:15.828" v="152" actId="1076"/>
          <ac:picMkLst>
            <pc:docMk/>
            <pc:sldMk cId="2594711018" sldId="342"/>
            <ac:picMk id="4" creationId="{F01B03B9-CB35-45DD-B190-6F8C76383D3C}"/>
          </ac:picMkLst>
        </pc:picChg>
        <pc:picChg chg="del">
          <ac:chgData name="Frances Meek" userId="f3af35cc-3229-46e1-af36-3525661cfbd3" providerId="ADAL" clId="{4EDF5975-8ED4-4896-BF47-A186E07A8787}" dt="2021-10-15T16:34:10.686" v="147" actId="478"/>
          <ac:picMkLst>
            <pc:docMk/>
            <pc:sldMk cId="2594711018" sldId="342"/>
            <ac:picMk id="8" creationId="{9AD6AEA6-4E46-449C-B2DB-6E987D74594F}"/>
          </ac:picMkLst>
        </pc:picChg>
      </pc:sldChg>
      <pc:sldChg chg="addSp delSp modSp add mod">
        <pc:chgData name="Frances Meek" userId="f3af35cc-3229-46e1-af36-3525661cfbd3" providerId="ADAL" clId="{4EDF5975-8ED4-4896-BF47-A186E07A8787}" dt="2021-10-15T16:34:58.781" v="220" actId="20577"/>
        <pc:sldMkLst>
          <pc:docMk/>
          <pc:sldMk cId="1732214653" sldId="343"/>
        </pc:sldMkLst>
        <pc:spChg chg="mod">
          <ac:chgData name="Frances Meek" userId="f3af35cc-3229-46e1-af36-3525661cfbd3" providerId="ADAL" clId="{4EDF5975-8ED4-4896-BF47-A186E07A8787}" dt="2021-10-15T16:34:58.781" v="220" actId="20577"/>
          <ac:spMkLst>
            <pc:docMk/>
            <pc:sldMk cId="1732214653" sldId="343"/>
            <ac:spMk id="2" creationId="{454489E2-F4F1-45A0-A0BF-76467A61F481}"/>
          </ac:spMkLst>
        </pc:spChg>
        <pc:picChg chg="del">
          <ac:chgData name="Frances Meek" userId="f3af35cc-3229-46e1-af36-3525661cfbd3" providerId="ADAL" clId="{4EDF5975-8ED4-4896-BF47-A186E07A8787}" dt="2021-10-15T16:34:38.426" v="174" actId="478"/>
          <ac:picMkLst>
            <pc:docMk/>
            <pc:sldMk cId="1732214653" sldId="343"/>
            <ac:picMk id="4" creationId="{F01B03B9-CB35-45DD-B190-6F8C76383D3C}"/>
          </ac:picMkLst>
        </pc:picChg>
        <pc:picChg chg="add mod">
          <ac:chgData name="Frances Meek" userId="f3af35cc-3229-46e1-af36-3525661cfbd3" providerId="ADAL" clId="{4EDF5975-8ED4-4896-BF47-A186E07A8787}" dt="2021-10-15T16:34:49.269" v="182" actId="1076"/>
          <ac:picMkLst>
            <pc:docMk/>
            <pc:sldMk cId="1732214653" sldId="343"/>
            <ac:picMk id="5" creationId="{420FF327-3A55-4262-B5E9-BCE38AB3CCE4}"/>
          </ac:picMkLst>
        </pc:picChg>
        <pc:picChg chg="add mod">
          <ac:chgData name="Frances Meek" userId="f3af35cc-3229-46e1-af36-3525661cfbd3" providerId="ADAL" clId="{4EDF5975-8ED4-4896-BF47-A186E07A8787}" dt="2021-10-15T16:34:49.971" v="183" actId="1076"/>
          <ac:picMkLst>
            <pc:docMk/>
            <pc:sldMk cId="1732214653" sldId="343"/>
            <ac:picMk id="6" creationId="{E7352F54-CFCB-4AC9-87E7-DBF4669F8CE3}"/>
          </ac:picMkLst>
        </pc:picChg>
      </pc:sldChg>
      <pc:sldChg chg="addSp delSp modSp add mod">
        <pc:chgData name="Frances Meek" userId="f3af35cc-3229-46e1-af36-3525661cfbd3" providerId="ADAL" clId="{4EDF5975-8ED4-4896-BF47-A186E07A8787}" dt="2021-10-15T16:36:12.130" v="274" actId="20577"/>
        <pc:sldMkLst>
          <pc:docMk/>
          <pc:sldMk cId="1145212842" sldId="344"/>
        </pc:sldMkLst>
        <pc:spChg chg="mod">
          <ac:chgData name="Frances Meek" userId="f3af35cc-3229-46e1-af36-3525661cfbd3" providerId="ADAL" clId="{4EDF5975-8ED4-4896-BF47-A186E07A8787}" dt="2021-10-15T16:36:12.130" v="274" actId="20577"/>
          <ac:spMkLst>
            <pc:docMk/>
            <pc:sldMk cId="1145212842" sldId="344"/>
            <ac:spMk id="2" creationId="{454489E2-F4F1-45A0-A0BF-76467A61F481}"/>
          </ac:spMkLst>
        </pc:spChg>
        <pc:picChg chg="del">
          <ac:chgData name="Frances Meek" userId="f3af35cc-3229-46e1-af36-3525661cfbd3" providerId="ADAL" clId="{4EDF5975-8ED4-4896-BF47-A186E07A8787}" dt="2021-10-15T16:35:45.478" v="222" actId="478"/>
          <ac:picMkLst>
            <pc:docMk/>
            <pc:sldMk cId="1145212842" sldId="344"/>
            <ac:picMk id="5" creationId="{420FF327-3A55-4262-B5E9-BCE38AB3CCE4}"/>
          </ac:picMkLst>
        </pc:picChg>
        <pc:picChg chg="del">
          <ac:chgData name="Frances Meek" userId="f3af35cc-3229-46e1-af36-3525661cfbd3" providerId="ADAL" clId="{4EDF5975-8ED4-4896-BF47-A186E07A8787}" dt="2021-10-15T16:35:46.127" v="223" actId="478"/>
          <ac:picMkLst>
            <pc:docMk/>
            <pc:sldMk cId="1145212842" sldId="344"/>
            <ac:picMk id="6" creationId="{E7352F54-CFCB-4AC9-87E7-DBF4669F8CE3}"/>
          </ac:picMkLst>
        </pc:picChg>
        <pc:picChg chg="add mod">
          <ac:chgData name="Frances Meek" userId="f3af35cc-3229-46e1-af36-3525661cfbd3" providerId="ADAL" clId="{4EDF5975-8ED4-4896-BF47-A186E07A8787}" dt="2021-10-15T16:35:52.575" v="228" actId="1076"/>
          <ac:picMkLst>
            <pc:docMk/>
            <pc:sldMk cId="1145212842" sldId="344"/>
            <ac:picMk id="7" creationId="{5FEB4E9B-B3F0-4CE4-9D65-34370A433B7E}"/>
          </ac:picMkLst>
        </pc:picChg>
        <pc:picChg chg="add mod">
          <ac:chgData name="Frances Meek" userId="f3af35cc-3229-46e1-af36-3525661cfbd3" providerId="ADAL" clId="{4EDF5975-8ED4-4896-BF47-A186E07A8787}" dt="2021-10-15T16:35:59.612" v="233" actId="14100"/>
          <ac:picMkLst>
            <pc:docMk/>
            <pc:sldMk cId="1145212842" sldId="344"/>
            <ac:picMk id="8" creationId="{922D5A73-AC18-45FF-A10B-2F9AFC8D3D38}"/>
          </ac:picMkLst>
        </pc:picChg>
        <pc:picChg chg="add mod">
          <ac:chgData name="Frances Meek" userId="f3af35cc-3229-46e1-af36-3525661cfbd3" providerId="ADAL" clId="{4EDF5975-8ED4-4896-BF47-A186E07A8787}" dt="2021-10-15T16:35:57.706" v="232" actId="1076"/>
          <ac:picMkLst>
            <pc:docMk/>
            <pc:sldMk cId="1145212842" sldId="344"/>
            <ac:picMk id="9" creationId="{24733DBC-1B17-4172-8515-15D22ABEA2F3}"/>
          </ac:picMkLst>
        </pc:picChg>
      </pc:sldChg>
      <pc:sldChg chg="addSp delSp modSp add mod">
        <pc:chgData name="Frances Meek" userId="f3af35cc-3229-46e1-af36-3525661cfbd3" providerId="ADAL" clId="{4EDF5975-8ED4-4896-BF47-A186E07A8787}" dt="2021-10-15T16:36:55.785" v="331" actId="20577"/>
        <pc:sldMkLst>
          <pc:docMk/>
          <pc:sldMk cId="2594264449" sldId="345"/>
        </pc:sldMkLst>
        <pc:spChg chg="mod">
          <ac:chgData name="Frances Meek" userId="f3af35cc-3229-46e1-af36-3525661cfbd3" providerId="ADAL" clId="{4EDF5975-8ED4-4896-BF47-A186E07A8787}" dt="2021-10-15T16:36:55.785" v="331" actId="20577"/>
          <ac:spMkLst>
            <pc:docMk/>
            <pc:sldMk cId="2594264449" sldId="345"/>
            <ac:spMk id="2" creationId="{454489E2-F4F1-45A0-A0BF-76467A61F481}"/>
          </ac:spMkLst>
        </pc:spChg>
        <pc:picChg chg="add mod">
          <ac:chgData name="Frances Meek" userId="f3af35cc-3229-46e1-af36-3525661cfbd3" providerId="ADAL" clId="{4EDF5975-8ED4-4896-BF47-A186E07A8787}" dt="2021-10-15T16:36:42.740" v="284" actId="14100"/>
          <ac:picMkLst>
            <pc:docMk/>
            <pc:sldMk cId="2594264449" sldId="345"/>
            <ac:picMk id="6" creationId="{1DE414DA-6EB7-4879-A6D1-96B1F3DFE346}"/>
          </ac:picMkLst>
        </pc:picChg>
        <pc:picChg chg="del">
          <ac:chgData name="Frances Meek" userId="f3af35cc-3229-46e1-af36-3525661cfbd3" providerId="ADAL" clId="{4EDF5975-8ED4-4896-BF47-A186E07A8787}" dt="2021-10-15T16:36:34.352" v="278" actId="478"/>
          <ac:picMkLst>
            <pc:docMk/>
            <pc:sldMk cId="2594264449" sldId="345"/>
            <ac:picMk id="7" creationId="{5FEB4E9B-B3F0-4CE4-9D65-34370A433B7E}"/>
          </ac:picMkLst>
        </pc:picChg>
        <pc:picChg chg="del">
          <ac:chgData name="Frances Meek" userId="f3af35cc-3229-46e1-af36-3525661cfbd3" providerId="ADAL" clId="{4EDF5975-8ED4-4896-BF47-A186E07A8787}" dt="2021-10-15T16:36:33.032" v="276" actId="478"/>
          <ac:picMkLst>
            <pc:docMk/>
            <pc:sldMk cId="2594264449" sldId="345"/>
            <ac:picMk id="8" creationId="{922D5A73-AC18-45FF-A10B-2F9AFC8D3D38}"/>
          </ac:picMkLst>
        </pc:picChg>
        <pc:picChg chg="del">
          <ac:chgData name="Frances Meek" userId="f3af35cc-3229-46e1-af36-3525661cfbd3" providerId="ADAL" clId="{4EDF5975-8ED4-4896-BF47-A186E07A8787}" dt="2021-10-15T16:36:33.672" v="277" actId="478"/>
          <ac:picMkLst>
            <pc:docMk/>
            <pc:sldMk cId="2594264449" sldId="345"/>
            <ac:picMk id="9" creationId="{24733DBC-1B17-4172-8515-15D22ABEA2F3}"/>
          </ac:picMkLst>
        </pc:picChg>
        <pc:picChg chg="add mod">
          <ac:chgData name="Frances Meek" userId="f3af35cc-3229-46e1-af36-3525661cfbd3" providerId="ADAL" clId="{4EDF5975-8ED4-4896-BF47-A186E07A8787}" dt="2021-10-15T16:36:40.803" v="283" actId="1076"/>
          <ac:picMkLst>
            <pc:docMk/>
            <pc:sldMk cId="2594264449" sldId="345"/>
            <ac:picMk id="10" creationId="{855816B2-EDFF-4B42-8E9E-584F77FF7338}"/>
          </ac:picMkLst>
        </pc:picChg>
      </pc:sldChg>
      <pc:sldChg chg="addSp delSp modSp add mod">
        <pc:chgData name="Frances Meek" userId="f3af35cc-3229-46e1-af36-3525661cfbd3" providerId="ADAL" clId="{4EDF5975-8ED4-4896-BF47-A186E07A8787}" dt="2021-10-15T16:37:23.957" v="346" actId="1076"/>
        <pc:sldMkLst>
          <pc:docMk/>
          <pc:sldMk cId="2871680963" sldId="346"/>
        </pc:sldMkLst>
        <pc:spChg chg="mod">
          <ac:chgData name="Frances Meek" userId="f3af35cc-3229-46e1-af36-3525661cfbd3" providerId="ADAL" clId="{4EDF5975-8ED4-4896-BF47-A186E07A8787}" dt="2021-10-15T16:37:17.236" v="341" actId="20577"/>
          <ac:spMkLst>
            <pc:docMk/>
            <pc:sldMk cId="2871680963" sldId="346"/>
            <ac:spMk id="2" creationId="{454489E2-F4F1-45A0-A0BF-76467A61F481}"/>
          </ac:spMkLst>
        </pc:spChg>
        <pc:picChg chg="add mod">
          <ac:chgData name="Frances Meek" userId="f3af35cc-3229-46e1-af36-3525661cfbd3" providerId="ADAL" clId="{4EDF5975-8ED4-4896-BF47-A186E07A8787}" dt="2021-10-15T16:37:23.957" v="346" actId="1076"/>
          <ac:picMkLst>
            <pc:docMk/>
            <pc:sldMk cId="2871680963" sldId="346"/>
            <ac:picMk id="5" creationId="{03C9C6DD-D3C1-4CF4-8000-923068784FD9}"/>
          </ac:picMkLst>
        </pc:picChg>
        <pc:picChg chg="del">
          <ac:chgData name="Frances Meek" userId="f3af35cc-3229-46e1-af36-3525661cfbd3" providerId="ADAL" clId="{4EDF5975-8ED4-4896-BF47-A186E07A8787}" dt="2021-10-15T16:37:19.174" v="342" actId="478"/>
          <ac:picMkLst>
            <pc:docMk/>
            <pc:sldMk cId="2871680963" sldId="346"/>
            <ac:picMk id="6" creationId="{1DE414DA-6EB7-4879-A6D1-96B1F3DFE346}"/>
          </ac:picMkLst>
        </pc:picChg>
        <pc:picChg chg="del">
          <ac:chgData name="Frances Meek" userId="f3af35cc-3229-46e1-af36-3525661cfbd3" providerId="ADAL" clId="{4EDF5975-8ED4-4896-BF47-A186E07A8787}" dt="2021-10-15T16:37:19.776" v="343" actId="478"/>
          <ac:picMkLst>
            <pc:docMk/>
            <pc:sldMk cId="2871680963" sldId="346"/>
            <ac:picMk id="10" creationId="{855816B2-EDFF-4B42-8E9E-584F77FF7338}"/>
          </ac:picMkLst>
        </pc:picChg>
      </pc:sldChg>
      <pc:sldChg chg="addSp delSp modSp add mod">
        <pc:chgData name="Frances Meek" userId="f3af35cc-3229-46e1-af36-3525661cfbd3" providerId="ADAL" clId="{4EDF5975-8ED4-4896-BF47-A186E07A8787}" dt="2021-10-15T16:37:59.681" v="385" actId="14100"/>
        <pc:sldMkLst>
          <pc:docMk/>
          <pc:sldMk cId="1993164667" sldId="347"/>
        </pc:sldMkLst>
        <pc:spChg chg="mod">
          <ac:chgData name="Frances Meek" userId="f3af35cc-3229-46e1-af36-3525661cfbd3" providerId="ADAL" clId="{4EDF5975-8ED4-4896-BF47-A186E07A8787}" dt="2021-10-15T16:37:48.207" v="378" actId="20577"/>
          <ac:spMkLst>
            <pc:docMk/>
            <pc:sldMk cId="1993164667" sldId="347"/>
            <ac:spMk id="2" creationId="{454489E2-F4F1-45A0-A0BF-76467A61F481}"/>
          </ac:spMkLst>
        </pc:spChg>
        <pc:picChg chg="add mod">
          <ac:chgData name="Frances Meek" userId="f3af35cc-3229-46e1-af36-3525661cfbd3" providerId="ADAL" clId="{4EDF5975-8ED4-4896-BF47-A186E07A8787}" dt="2021-10-15T16:37:57.876" v="384" actId="14100"/>
          <ac:picMkLst>
            <pc:docMk/>
            <pc:sldMk cId="1993164667" sldId="347"/>
            <ac:picMk id="4" creationId="{75D1B15F-EE87-4CD4-B2DC-50CC7B460067}"/>
          </ac:picMkLst>
        </pc:picChg>
        <pc:picChg chg="del">
          <ac:chgData name="Frances Meek" userId="f3af35cc-3229-46e1-af36-3525661cfbd3" providerId="ADAL" clId="{4EDF5975-8ED4-4896-BF47-A186E07A8787}" dt="2021-10-15T16:37:49.927" v="379" actId="478"/>
          <ac:picMkLst>
            <pc:docMk/>
            <pc:sldMk cId="1993164667" sldId="347"/>
            <ac:picMk id="5" creationId="{03C9C6DD-D3C1-4CF4-8000-923068784FD9}"/>
          </ac:picMkLst>
        </pc:picChg>
        <pc:picChg chg="add mod">
          <ac:chgData name="Frances Meek" userId="f3af35cc-3229-46e1-af36-3525661cfbd3" providerId="ADAL" clId="{4EDF5975-8ED4-4896-BF47-A186E07A8787}" dt="2021-10-15T16:37:59.681" v="385" actId="14100"/>
          <ac:picMkLst>
            <pc:docMk/>
            <pc:sldMk cId="1993164667" sldId="347"/>
            <ac:picMk id="6" creationId="{2EC33943-94D3-46F8-8D24-3DDEADB7CA79}"/>
          </ac:picMkLst>
        </pc:picChg>
      </pc:sldChg>
      <pc:sldChg chg="addSp delSp modSp add mod">
        <pc:chgData name="Frances Meek" userId="f3af35cc-3229-46e1-af36-3525661cfbd3" providerId="ADAL" clId="{4EDF5975-8ED4-4896-BF47-A186E07A8787}" dt="2021-10-15T16:38:45.530" v="431" actId="20577"/>
        <pc:sldMkLst>
          <pc:docMk/>
          <pc:sldMk cId="239576969" sldId="348"/>
        </pc:sldMkLst>
        <pc:spChg chg="mod">
          <ac:chgData name="Frances Meek" userId="f3af35cc-3229-46e1-af36-3525661cfbd3" providerId="ADAL" clId="{4EDF5975-8ED4-4896-BF47-A186E07A8787}" dt="2021-10-15T16:38:45.530" v="431" actId="20577"/>
          <ac:spMkLst>
            <pc:docMk/>
            <pc:sldMk cId="239576969" sldId="348"/>
            <ac:spMk id="2" creationId="{454489E2-F4F1-45A0-A0BF-76467A61F481}"/>
          </ac:spMkLst>
        </pc:spChg>
        <pc:picChg chg="del">
          <ac:chgData name="Frances Meek" userId="f3af35cc-3229-46e1-af36-3525661cfbd3" providerId="ADAL" clId="{4EDF5975-8ED4-4896-BF47-A186E07A8787}" dt="2021-10-15T16:38:22.320" v="387" actId="478"/>
          <ac:picMkLst>
            <pc:docMk/>
            <pc:sldMk cId="239576969" sldId="348"/>
            <ac:picMk id="4" creationId="{75D1B15F-EE87-4CD4-B2DC-50CC7B460067}"/>
          </ac:picMkLst>
        </pc:picChg>
        <pc:picChg chg="add mod">
          <ac:chgData name="Frances Meek" userId="f3af35cc-3229-46e1-af36-3525661cfbd3" providerId="ADAL" clId="{4EDF5975-8ED4-4896-BF47-A186E07A8787}" dt="2021-10-15T16:38:30.304" v="393" actId="14100"/>
          <ac:picMkLst>
            <pc:docMk/>
            <pc:sldMk cId="239576969" sldId="348"/>
            <ac:picMk id="5" creationId="{344B2CEA-8C77-42A5-9E3A-82A768B1DD24}"/>
          </ac:picMkLst>
        </pc:picChg>
        <pc:picChg chg="del">
          <ac:chgData name="Frances Meek" userId="f3af35cc-3229-46e1-af36-3525661cfbd3" providerId="ADAL" clId="{4EDF5975-8ED4-4896-BF47-A186E07A8787}" dt="2021-10-15T16:38:22.868" v="388" actId="478"/>
          <ac:picMkLst>
            <pc:docMk/>
            <pc:sldMk cId="239576969" sldId="348"/>
            <ac:picMk id="6" creationId="{2EC33943-94D3-46F8-8D24-3DDEADB7CA79}"/>
          </ac:picMkLst>
        </pc:picChg>
        <pc:picChg chg="add mod">
          <ac:chgData name="Frances Meek" userId="f3af35cc-3229-46e1-af36-3525661cfbd3" providerId="ADAL" clId="{4EDF5975-8ED4-4896-BF47-A186E07A8787}" dt="2021-10-15T16:38:35.857" v="397" actId="1076"/>
          <ac:picMkLst>
            <pc:docMk/>
            <pc:sldMk cId="239576969" sldId="348"/>
            <ac:picMk id="7" creationId="{D45CACA7-E69B-4639-8D80-16BD3E94A549}"/>
          </ac:picMkLst>
        </pc:picChg>
        <pc:picChg chg="add mod">
          <ac:chgData name="Frances Meek" userId="f3af35cc-3229-46e1-af36-3525661cfbd3" providerId="ADAL" clId="{4EDF5975-8ED4-4896-BF47-A186E07A8787}" dt="2021-10-15T16:38:32.896" v="395" actId="1076"/>
          <ac:picMkLst>
            <pc:docMk/>
            <pc:sldMk cId="239576969" sldId="348"/>
            <ac:picMk id="8" creationId="{BCE4A3C9-FF2E-4AA7-8535-A8FC9FA8A0DD}"/>
          </ac:picMkLst>
        </pc:picChg>
      </pc:sldChg>
      <pc:sldChg chg="addSp delSp modSp add mod">
        <pc:chgData name="Frances Meek" userId="f3af35cc-3229-46e1-af36-3525661cfbd3" providerId="ADAL" clId="{4EDF5975-8ED4-4896-BF47-A186E07A8787}" dt="2021-10-15T16:39:07.607" v="443" actId="20577"/>
        <pc:sldMkLst>
          <pc:docMk/>
          <pc:sldMk cId="833653666" sldId="349"/>
        </pc:sldMkLst>
        <pc:spChg chg="mod">
          <ac:chgData name="Frances Meek" userId="f3af35cc-3229-46e1-af36-3525661cfbd3" providerId="ADAL" clId="{4EDF5975-8ED4-4896-BF47-A186E07A8787}" dt="2021-10-15T16:39:07.607" v="443" actId="20577"/>
          <ac:spMkLst>
            <pc:docMk/>
            <pc:sldMk cId="833653666" sldId="349"/>
            <ac:spMk id="2" creationId="{454489E2-F4F1-45A0-A0BF-76467A61F481}"/>
          </ac:spMkLst>
        </pc:spChg>
        <pc:picChg chg="del">
          <ac:chgData name="Frances Meek" userId="f3af35cc-3229-46e1-af36-3525661cfbd3" providerId="ADAL" clId="{4EDF5975-8ED4-4896-BF47-A186E07A8787}" dt="2021-10-15T16:39:01.676" v="434" actId="478"/>
          <ac:picMkLst>
            <pc:docMk/>
            <pc:sldMk cId="833653666" sldId="349"/>
            <ac:picMk id="5" creationId="{344B2CEA-8C77-42A5-9E3A-82A768B1DD24}"/>
          </ac:picMkLst>
        </pc:picChg>
        <pc:picChg chg="add mod">
          <ac:chgData name="Frances Meek" userId="f3af35cc-3229-46e1-af36-3525661cfbd3" providerId="ADAL" clId="{4EDF5975-8ED4-4896-BF47-A186E07A8787}" dt="2021-10-15T16:39:04.537" v="437" actId="1076"/>
          <ac:picMkLst>
            <pc:docMk/>
            <pc:sldMk cId="833653666" sldId="349"/>
            <ac:picMk id="6" creationId="{312F4EF2-2910-48EE-BD97-15830A6BBFA0}"/>
          </ac:picMkLst>
        </pc:picChg>
        <pc:picChg chg="del">
          <ac:chgData name="Frances Meek" userId="f3af35cc-3229-46e1-af36-3525661cfbd3" providerId="ADAL" clId="{4EDF5975-8ED4-4896-BF47-A186E07A8787}" dt="2021-10-15T16:39:01.221" v="433" actId="478"/>
          <ac:picMkLst>
            <pc:docMk/>
            <pc:sldMk cId="833653666" sldId="349"/>
            <ac:picMk id="7" creationId="{D45CACA7-E69B-4639-8D80-16BD3E94A549}"/>
          </ac:picMkLst>
        </pc:picChg>
        <pc:picChg chg="del">
          <ac:chgData name="Frances Meek" userId="f3af35cc-3229-46e1-af36-3525661cfbd3" providerId="ADAL" clId="{4EDF5975-8ED4-4896-BF47-A186E07A8787}" dt="2021-10-15T16:39:02.278" v="435" actId="478"/>
          <ac:picMkLst>
            <pc:docMk/>
            <pc:sldMk cId="833653666" sldId="349"/>
            <ac:picMk id="8" creationId="{BCE4A3C9-FF2E-4AA7-8535-A8FC9FA8A0DD}"/>
          </ac:picMkLst>
        </pc:picChg>
      </pc:sldChg>
      <pc:sldChg chg="addSp delSp modSp add mod">
        <pc:chgData name="Frances Meek" userId="f3af35cc-3229-46e1-af36-3525661cfbd3" providerId="ADAL" clId="{4EDF5975-8ED4-4896-BF47-A186E07A8787}" dt="2021-10-15T16:39:33.269" v="454" actId="14100"/>
        <pc:sldMkLst>
          <pc:docMk/>
          <pc:sldMk cId="3004190539" sldId="350"/>
        </pc:sldMkLst>
        <pc:spChg chg="mod">
          <ac:chgData name="Frances Meek" userId="f3af35cc-3229-46e1-af36-3525661cfbd3" providerId="ADAL" clId="{4EDF5975-8ED4-4896-BF47-A186E07A8787}" dt="2021-10-15T16:39:26.185" v="450" actId="20577"/>
          <ac:spMkLst>
            <pc:docMk/>
            <pc:sldMk cId="3004190539" sldId="350"/>
            <ac:spMk id="2" creationId="{454489E2-F4F1-45A0-A0BF-76467A61F481}"/>
          </ac:spMkLst>
        </pc:spChg>
        <pc:picChg chg="add mod">
          <ac:chgData name="Frances Meek" userId="f3af35cc-3229-46e1-af36-3525661cfbd3" providerId="ADAL" clId="{4EDF5975-8ED4-4896-BF47-A186E07A8787}" dt="2021-10-15T16:39:33.269" v="454" actId="14100"/>
          <ac:picMkLst>
            <pc:docMk/>
            <pc:sldMk cId="3004190539" sldId="350"/>
            <ac:picMk id="4" creationId="{DFFB2036-95E1-462D-BA64-6315426CDEF6}"/>
          </ac:picMkLst>
        </pc:picChg>
        <pc:picChg chg="del">
          <ac:chgData name="Frances Meek" userId="f3af35cc-3229-46e1-af36-3525661cfbd3" providerId="ADAL" clId="{4EDF5975-8ED4-4896-BF47-A186E07A8787}" dt="2021-10-15T16:39:28.754" v="451" actId="478"/>
          <ac:picMkLst>
            <pc:docMk/>
            <pc:sldMk cId="3004190539" sldId="350"/>
            <ac:picMk id="6" creationId="{312F4EF2-2910-48EE-BD97-15830A6BBFA0}"/>
          </ac:picMkLst>
        </pc:picChg>
      </pc:sldChg>
      <pc:sldChg chg="addSp delSp modSp add mod">
        <pc:chgData name="Frances Meek" userId="f3af35cc-3229-46e1-af36-3525661cfbd3" providerId="ADAL" clId="{4EDF5975-8ED4-4896-BF47-A186E07A8787}" dt="2021-10-15T16:40:46.459" v="469" actId="1076"/>
        <pc:sldMkLst>
          <pc:docMk/>
          <pc:sldMk cId="2372629123" sldId="351"/>
        </pc:sldMkLst>
        <pc:spChg chg="mod">
          <ac:chgData name="Frances Meek" userId="f3af35cc-3229-46e1-af36-3525661cfbd3" providerId="ADAL" clId="{4EDF5975-8ED4-4896-BF47-A186E07A8787}" dt="2021-10-15T16:40:40.458" v="465" actId="20577"/>
          <ac:spMkLst>
            <pc:docMk/>
            <pc:sldMk cId="2372629123" sldId="351"/>
            <ac:spMk id="2" creationId="{454489E2-F4F1-45A0-A0BF-76467A61F481}"/>
          </ac:spMkLst>
        </pc:spChg>
        <pc:picChg chg="del">
          <ac:chgData name="Frances Meek" userId="f3af35cc-3229-46e1-af36-3525661cfbd3" providerId="ADAL" clId="{4EDF5975-8ED4-4896-BF47-A186E07A8787}" dt="2021-10-15T16:40:42.211" v="466" actId="478"/>
          <ac:picMkLst>
            <pc:docMk/>
            <pc:sldMk cId="2372629123" sldId="351"/>
            <ac:picMk id="4" creationId="{DFFB2036-95E1-462D-BA64-6315426CDEF6}"/>
          </ac:picMkLst>
        </pc:picChg>
        <pc:picChg chg="add mod">
          <ac:chgData name="Frances Meek" userId="f3af35cc-3229-46e1-af36-3525661cfbd3" providerId="ADAL" clId="{4EDF5975-8ED4-4896-BF47-A186E07A8787}" dt="2021-10-15T16:40:46.459" v="469" actId="1076"/>
          <ac:picMkLst>
            <pc:docMk/>
            <pc:sldMk cId="2372629123" sldId="351"/>
            <ac:picMk id="5" creationId="{0D1CB5C3-BA8D-45EC-9F43-F5AAC1F29976}"/>
          </ac:picMkLst>
        </pc:picChg>
      </pc:sldChg>
      <pc:sldChg chg="addSp delSp modSp add mod">
        <pc:chgData name="Frances Meek" userId="f3af35cc-3229-46e1-af36-3525661cfbd3" providerId="ADAL" clId="{4EDF5975-8ED4-4896-BF47-A186E07A8787}" dt="2021-10-15T16:42:36.655" v="505" actId="14100"/>
        <pc:sldMkLst>
          <pc:docMk/>
          <pc:sldMk cId="574946887" sldId="352"/>
        </pc:sldMkLst>
        <pc:spChg chg="mod">
          <ac:chgData name="Frances Meek" userId="f3af35cc-3229-46e1-af36-3525661cfbd3" providerId="ADAL" clId="{4EDF5975-8ED4-4896-BF47-A186E07A8787}" dt="2021-10-15T16:42:32.182" v="503" actId="20577"/>
          <ac:spMkLst>
            <pc:docMk/>
            <pc:sldMk cId="574946887" sldId="352"/>
            <ac:spMk id="2" creationId="{454489E2-F4F1-45A0-A0BF-76467A61F481}"/>
          </ac:spMkLst>
        </pc:spChg>
        <pc:picChg chg="add mod">
          <ac:chgData name="Frances Meek" userId="f3af35cc-3229-46e1-af36-3525661cfbd3" providerId="ADAL" clId="{4EDF5975-8ED4-4896-BF47-A186E07A8787}" dt="2021-10-15T16:42:36.655" v="505" actId="14100"/>
          <ac:picMkLst>
            <pc:docMk/>
            <pc:sldMk cId="574946887" sldId="352"/>
            <ac:picMk id="4" creationId="{FA044885-4CF7-4CED-A120-A8E3DBC3BC5A}"/>
          </ac:picMkLst>
        </pc:picChg>
        <pc:picChg chg="del">
          <ac:chgData name="Frances Meek" userId="f3af35cc-3229-46e1-af36-3525661cfbd3" providerId="ADAL" clId="{4EDF5975-8ED4-4896-BF47-A186E07A8787}" dt="2021-10-15T16:42:15.100" v="497" actId="478"/>
          <ac:picMkLst>
            <pc:docMk/>
            <pc:sldMk cId="574946887" sldId="352"/>
            <ac:picMk id="5" creationId="{0D1CB5C3-BA8D-45EC-9F43-F5AAC1F29976}"/>
          </ac:picMkLst>
        </pc:picChg>
      </pc:sldChg>
      <pc:sldMasterChg chg="del delSldLayout">
        <pc:chgData name="Frances Meek" userId="f3af35cc-3229-46e1-af36-3525661cfbd3" providerId="ADAL" clId="{4EDF5975-8ED4-4896-BF47-A186E07A8787}" dt="2021-10-15T16:30:35.252" v="16" actId="47"/>
        <pc:sldMasterMkLst>
          <pc:docMk/>
          <pc:sldMasterMk cId="1328885048" sldId="2147483648"/>
        </pc:sldMasterMkLst>
        <pc:sldLayoutChg chg="del">
          <pc:chgData name="Frances Meek" userId="f3af35cc-3229-46e1-af36-3525661cfbd3" providerId="ADAL" clId="{4EDF5975-8ED4-4896-BF47-A186E07A8787}" dt="2021-10-15T16:30:35.252" v="16" actId="47"/>
          <pc:sldLayoutMkLst>
            <pc:docMk/>
            <pc:sldMasterMk cId="1328885048" sldId="2147483648"/>
            <pc:sldLayoutMk cId="741072936" sldId="214748364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3D4761-B716-4516-80D0-0F2D03F9370F}" type="datetimeFigureOut">
              <a:rPr lang="en-GB" smtClean="0"/>
              <a:t>05/11/2021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0520C4-D34D-47CA-9A1A-8BEC1B4F5A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765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158B4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158B4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576339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C7D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158B4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302699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foodafactoflife.org.uk/" TargetMode="Externa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2021</a:t>
            </a: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2021</a:t>
            </a: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62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2021</a:t>
            </a: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2021</a:t>
            </a:r>
          </a:p>
        </p:txBody>
      </p:sp>
    </p:spTree>
    <p:extLst>
      <p:ext uri="{BB962C8B-B14F-4D97-AF65-F5344CB8AC3E}">
        <p14:creationId xmlns:p14="http://schemas.microsoft.com/office/powerpoint/2010/main" val="1012239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0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0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odafactoflife.org.uk/whole-school/whole-school-approach/guidelines-for-school-education-resources-about-food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451" y="3531477"/>
            <a:ext cx="9801773" cy="733096"/>
          </a:xfrm>
        </p:spPr>
        <p:txBody>
          <a:bodyPr/>
          <a:lstStyle/>
          <a:p>
            <a:r>
              <a:rPr lang="en-US" dirty="0"/>
              <a:t>Meal time images</a:t>
            </a:r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489E2-F4F1-45A0-A0BF-76467A61F4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3852" y="1435977"/>
            <a:ext cx="9144000" cy="733096"/>
          </a:xfrm>
        </p:spPr>
        <p:txBody>
          <a:bodyPr/>
          <a:lstStyle/>
          <a:p>
            <a:r>
              <a:rPr lang="en-GB" sz="3400" dirty="0">
                <a:solidFill>
                  <a:srgbClr val="158B44"/>
                </a:solidFill>
              </a:rPr>
              <a:t>Ham and cheese omelette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5EB76A3-C397-45EC-A751-F3CB53465C13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14127" y="2441876"/>
            <a:ext cx="4956247" cy="3305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0323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489E2-F4F1-45A0-A0BF-76467A61F4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3852" y="1435977"/>
            <a:ext cx="9144000" cy="733096"/>
          </a:xfrm>
        </p:spPr>
        <p:txBody>
          <a:bodyPr/>
          <a:lstStyle/>
          <a:p>
            <a:r>
              <a:rPr lang="en-GB" sz="3400" dirty="0">
                <a:solidFill>
                  <a:srgbClr val="158B44"/>
                </a:solidFill>
              </a:rPr>
              <a:t>Egg and salad baguette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6228ADD-441E-46AC-8848-AB4015E42054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28122" y="2706646"/>
            <a:ext cx="4634097" cy="3275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171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489E2-F4F1-45A0-A0BF-76467A61F4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3852" y="1435977"/>
            <a:ext cx="9411676" cy="733096"/>
          </a:xfrm>
        </p:spPr>
        <p:txBody>
          <a:bodyPr/>
          <a:lstStyle/>
          <a:p>
            <a:r>
              <a:rPr lang="en-GB" sz="3400" dirty="0">
                <a:solidFill>
                  <a:srgbClr val="158B44"/>
                </a:solidFill>
              </a:rPr>
              <a:t>Bagel with soft cheese, sliced apple and orange juice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20FF327-3A55-4262-B5E9-BCE38AB3CCE4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1778" y="2356380"/>
            <a:ext cx="4919220" cy="3280362"/>
          </a:xfrm>
          <a:prstGeom prst="rect">
            <a:avLst/>
          </a:prstGeom>
        </p:spPr>
      </p:pic>
      <p:pic>
        <p:nvPicPr>
          <p:cNvPr id="4" name="Picture 3" descr="A picture containing fruit, slice, sliced, dessert&#10;&#10;Description automatically generated">
            <a:extLst>
              <a:ext uri="{FF2B5EF4-FFF2-40B4-BE49-F238E27FC236}">
                <a16:creationId xmlns:a16="http://schemas.microsoft.com/office/drawing/2014/main" id="{6E6013B3-4815-4C73-88E1-33FB6F3D2EDC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31595" y="2562005"/>
            <a:ext cx="3825017" cy="3092732"/>
          </a:xfrm>
          <a:prstGeom prst="rect">
            <a:avLst/>
          </a:prstGeom>
        </p:spPr>
      </p:pic>
      <p:pic>
        <p:nvPicPr>
          <p:cNvPr id="8" name="Picture 7" descr="A glass of yellow liquid&#10;&#10;Description automatically generated with medium confidence">
            <a:extLst>
              <a:ext uri="{FF2B5EF4-FFF2-40B4-BE49-F238E27FC236}">
                <a16:creationId xmlns:a16="http://schemas.microsoft.com/office/drawing/2014/main" id="{270975CA-D2FB-4BDB-8CD2-3D7278D71567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51777" y="1929328"/>
            <a:ext cx="2749821" cy="4134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2214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489E2-F4F1-45A0-A0BF-76467A61F4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3852" y="1435977"/>
            <a:ext cx="9144000" cy="733096"/>
          </a:xfrm>
        </p:spPr>
        <p:txBody>
          <a:bodyPr/>
          <a:lstStyle/>
          <a:p>
            <a:r>
              <a:rPr lang="en-GB" sz="3400" dirty="0">
                <a:solidFill>
                  <a:srgbClr val="158B44"/>
                </a:solidFill>
              </a:rPr>
              <a:t>Tuna and sweetcorn in a baked jacket potato and water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DE414DA-6EB7-4879-A6D1-96B1F3DFE34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514475" y="2630562"/>
            <a:ext cx="4922837" cy="30748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55816B2-EDFF-4B42-8E9E-584F77FF733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8309927" y="2239866"/>
            <a:ext cx="2558646" cy="335314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594264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489E2-F4F1-45A0-A0BF-76467A61F4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3852" y="1435977"/>
            <a:ext cx="9144000" cy="733096"/>
          </a:xfrm>
        </p:spPr>
        <p:txBody>
          <a:bodyPr/>
          <a:lstStyle/>
          <a:p>
            <a:r>
              <a:rPr lang="en-GB" sz="3400" dirty="0">
                <a:solidFill>
                  <a:srgbClr val="158B44"/>
                </a:solidFill>
              </a:rPr>
              <a:t>Yogurt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FFB2036-95E1-462D-BA64-6315426CDEF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008437" y="2375115"/>
            <a:ext cx="4830763" cy="350181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004190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489E2-F4F1-45A0-A0BF-76467A61F4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3852" y="1435977"/>
            <a:ext cx="9144000" cy="733096"/>
          </a:xfrm>
        </p:spPr>
        <p:txBody>
          <a:bodyPr/>
          <a:lstStyle/>
          <a:p>
            <a:r>
              <a:rPr lang="en-GB" sz="3400" dirty="0">
                <a:solidFill>
                  <a:srgbClr val="158B44"/>
                </a:solidFill>
              </a:rPr>
              <a:t>Crumpet and milk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3C9C6DD-D3C1-4CF4-8000-923068784FD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340255" y="2169073"/>
            <a:ext cx="4145597" cy="368238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C763670-965D-467F-9C6A-E5EB081E12C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750235" y="2226771"/>
            <a:ext cx="2921290" cy="331886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871680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489E2-F4F1-45A0-A0BF-76467A61F4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3852" y="1435977"/>
            <a:ext cx="9144000" cy="733096"/>
          </a:xfrm>
        </p:spPr>
        <p:txBody>
          <a:bodyPr/>
          <a:lstStyle/>
          <a:p>
            <a:r>
              <a:rPr lang="en-GB" sz="3400" dirty="0">
                <a:solidFill>
                  <a:srgbClr val="158B44"/>
                </a:solidFill>
              </a:rPr>
              <a:t>Beans on toast and cucumber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5D1B15F-EE87-4CD4-B2DC-50CC7B46006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486025" y="2131685"/>
            <a:ext cx="3733800" cy="347854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EC33943-94D3-46F8-8D24-3DDEADB7CA7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934325" y="2785188"/>
            <a:ext cx="2362200" cy="201096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993164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489E2-F4F1-45A0-A0BF-76467A61F4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3852" y="1435977"/>
            <a:ext cx="9144000" cy="733096"/>
          </a:xfrm>
        </p:spPr>
        <p:txBody>
          <a:bodyPr/>
          <a:lstStyle/>
          <a:p>
            <a:r>
              <a:rPr lang="en-GB" sz="3400" dirty="0">
                <a:solidFill>
                  <a:srgbClr val="158B44"/>
                </a:solidFill>
              </a:rPr>
              <a:t>Vegetable pizza, salad and water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44B2CEA-8C77-42A5-9E3A-82A768B1DD2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00149" y="3101307"/>
            <a:ext cx="4255857" cy="204064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45CACA7-E69B-4639-8D80-16BD3E94A54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743575" y="2932573"/>
            <a:ext cx="2879606" cy="254889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CE4A3C9-FF2E-4AA7-8535-A8FC9FA8A0DD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9810750" y="2932573"/>
            <a:ext cx="1581150" cy="207108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39576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489E2-F4F1-45A0-A0BF-76467A61F4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3852" y="1435977"/>
            <a:ext cx="9144000" cy="733096"/>
          </a:xfrm>
        </p:spPr>
        <p:txBody>
          <a:bodyPr/>
          <a:lstStyle/>
          <a:p>
            <a:r>
              <a:rPr lang="en-GB" sz="3400" dirty="0">
                <a:solidFill>
                  <a:srgbClr val="158B44"/>
                </a:solidFill>
              </a:rPr>
              <a:t>Banana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12F4EF2-2910-48EE-BD97-15830A6BBFA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619942" y="2543175"/>
            <a:ext cx="2952115" cy="310515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833653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489E2-F4F1-45A0-A0BF-76467A61F4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3852" y="1435977"/>
            <a:ext cx="9144000" cy="733096"/>
          </a:xfrm>
        </p:spPr>
        <p:txBody>
          <a:bodyPr/>
          <a:lstStyle/>
          <a:p>
            <a:r>
              <a:rPr lang="en-GB" sz="3400" dirty="0">
                <a:solidFill>
                  <a:srgbClr val="158B44"/>
                </a:solidFill>
              </a:rPr>
              <a:t>Lamb curry</a:t>
            </a:r>
          </a:p>
        </p:txBody>
      </p:sp>
      <p:pic>
        <p:nvPicPr>
          <p:cNvPr id="4" name="Picture 3" descr="A plate of food&#10;&#10;Description automatically generated">
            <a:extLst>
              <a:ext uri="{FF2B5EF4-FFF2-40B4-BE49-F238E27FC236}">
                <a16:creationId xmlns:a16="http://schemas.microsoft.com/office/drawing/2014/main" id="{942E47CD-A519-4B44-B932-653D1B7021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5750" y="2286000"/>
            <a:ext cx="5014632" cy="3409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687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5AA59C-70E5-4ABE-AA22-89C4BD41B4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4465" y="1279890"/>
            <a:ext cx="9144000" cy="733096"/>
          </a:xfrm>
        </p:spPr>
        <p:txBody>
          <a:bodyPr/>
          <a:lstStyle/>
          <a:p>
            <a:r>
              <a:rPr lang="en-GB" sz="3400" dirty="0">
                <a:solidFill>
                  <a:srgbClr val="158B44"/>
                </a:solidFill>
              </a:rPr>
              <a:t>Meal time images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43253C5-6C6C-4ACC-88CB-399B0B1D1372}"/>
              </a:ext>
            </a:extLst>
          </p:cNvPr>
          <p:cNvSpPr txBox="1"/>
          <p:nvPr/>
        </p:nvSpPr>
        <p:spPr>
          <a:xfrm>
            <a:off x="916310" y="2477729"/>
            <a:ext cx="88471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Name the food or meal. </a:t>
            </a:r>
          </a:p>
          <a:p>
            <a:pPr marL="342900" indent="-342900">
              <a:buAutoNum type="arabicPeriod"/>
            </a:pPr>
            <a:endParaRPr lang="en-GB" sz="2400" dirty="0"/>
          </a:p>
          <a:p>
            <a:endParaRPr lang="en-GB" sz="2400" dirty="0"/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2. When would the food be eaten?</a:t>
            </a:r>
          </a:p>
        </p:txBody>
      </p:sp>
    </p:spTree>
    <p:extLst>
      <p:ext uri="{BB962C8B-B14F-4D97-AF65-F5344CB8AC3E}">
        <p14:creationId xmlns:p14="http://schemas.microsoft.com/office/powerpoint/2010/main" val="41437252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489E2-F4F1-45A0-A0BF-76467A61F4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3852" y="1435977"/>
            <a:ext cx="9144000" cy="733096"/>
          </a:xfrm>
        </p:spPr>
        <p:txBody>
          <a:bodyPr/>
          <a:lstStyle/>
          <a:p>
            <a:r>
              <a:rPr lang="en-GB" sz="3400" dirty="0">
                <a:solidFill>
                  <a:srgbClr val="158B44"/>
                </a:solidFill>
              </a:rPr>
              <a:t>Rice cakes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D1CB5C3-BA8D-45EC-9F43-F5AAC1F29976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90900" y="2468122"/>
            <a:ext cx="4805697" cy="3229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2629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489E2-F4F1-45A0-A0BF-76467A61F4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3852" y="1435977"/>
            <a:ext cx="9144000" cy="733096"/>
          </a:xfrm>
        </p:spPr>
        <p:txBody>
          <a:bodyPr/>
          <a:lstStyle/>
          <a:p>
            <a:r>
              <a:rPr lang="en-GB" sz="3400" dirty="0">
                <a:solidFill>
                  <a:srgbClr val="158B44"/>
                </a:solidFill>
              </a:rPr>
              <a:t>Hummus and vegetable sticks</a:t>
            </a:r>
          </a:p>
        </p:txBody>
      </p:sp>
      <p:pic>
        <p:nvPicPr>
          <p:cNvPr id="4" name="Picture 3" descr="A picture containing food, plate, table, indoor&#10;&#10;Description automatically generated">
            <a:extLst>
              <a:ext uri="{FF2B5EF4-FFF2-40B4-BE49-F238E27FC236}">
                <a16:creationId xmlns:a16="http://schemas.microsoft.com/office/drawing/2014/main" id="{FA044885-4CF7-4CED-A120-A8E3DBC3BC5A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99791" y="2056302"/>
            <a:ext cx="6038649" cy="4030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946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Meal time images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/>
              <a:t>www.foodafactoflife.org.uk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909C4E24-25EF-4E2F-8C39-79A07BA5B21E}"/>
              </a:ext>
            </a:extLst>
          </p:cNvPr>
          <p:cNvSpPr txBox="1"/>
          <p:nvPr/>
        </p:nvSpPr>
        <p:spPr>
          <a:xfrm>
            <a:off x="393116" y="5999572"/>
            <a:ext cx="9904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This resource meets the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i="1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Guidelines for producers and users of school education resources about food</a:t>
            </a:r>
            <a:r>
              <a:rPr lang="en-GB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0538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489E2-F4F1-45A0-A0BF-76467A61F4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3852" y="1435977"/>
            <a:ext cx="9144000" cy="733096"/>
          </a:xfrm>
        </p:spPr>
        <p:txBody>
          <a:bodyPr/>
          <a:lstStyle/>
          <a:p>
            <a:r>
              <a:rPr lang="en-GB" sz="3400" dirty="0">
                <a:solidFill>
                  <a:srgbClr val="158B44"/>
                </a:solidFill>
              </a:rPr>
              <a:t>Cheese and salad roll, apple and grapes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8B466BD-B502-447B-8751-637BE340A56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913852" y="2502527"/>
            <a:ext cx="4115348" cy="235427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389B24C-866B-4956-A63A-08AD53536A1C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89570" y="2753140"/>
            <a:ext cx="2457024" cy="218652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CBCC710-3052-42A9-B0E3-A957CDCFD656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9059969" y="2371421"/>
            <a:ext cx="2389909" cy="235941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055736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489E2-F4F1-45A0-A0BF-76467A61F4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3852" y="1435977"/>
            <a:ext cx="9144000" cy="733096"/>
          </a:xfrm>
        </p:spPr>
        <p:txBody>
          <a:bodyPr/>
          <a:lstStyle/>
          <a:p>
            <a:r>
              <a:rPr lang="en-GB" sz="3400" dirty="0">
                <a:solidFill>
                  <a:srgbClr val="158B44"/>
                </a:solidFill>
              </a:rPr>
              <a:t>Fajitas</a:t>
            </a:r>
          </a:p>
        </p:txBody>
      </p:sp>
      <p:pic>
        <p:nvPicPr>
          <p:cNvPr id="5" name="Picture 4" descr="A group of tacos&#10;&#10;Description automatically generated with low confidence">
            <a:extLst>
              <a:ext uri="{FF2B5EF4-FFF2-40B4-BE49-F238E27FC236}">
                <a16:creationId xmlns:a16="http://schemas.microsoft.com/office/drawing/2014/main" id="{27705578-54FA-4E64-8141-0D90AD3A5C2A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92611" y="2361523"/>
            <a:ext cx="5527513" cy="3686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0717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489E2-F4F1-45A0-A0BF-76467A61F4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3852" y="1435977"/>
            <a:ext cx="9144000" cy="733096"/>
          </a:xfrm>
        </p:spPr>
        <p:txBody>
          <a:bodyPr/>
          <a:lstStyle/>
          <a:p>
            <a:r>
              <a:rPr lang="en-GB" sz="3400" dirty="0">
                <a:solidFill>
                  <a:srgbClr val="158B44"/>
                </a:solidFill>
              </a:rPr>
              <a:t>Muesli, pear and orange juice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FEB4E9B-B3F0-4CE4-9D65-34370A433B7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8886438" y="2352924"/>
            <a:ext cx="2069824" cy="312873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22D5A73-AC18-45FF-A10B-2F9AFC8D3D3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807225" y="2713383"/>
            <a:ext cx="3482836" cy="291652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4733DBC-1B17-4172-8515-15D22ABEA2F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864626" y="2454639"/>
            <a:ext cx="2706685" cy="335766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145212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A63AF-53C6-49F9-8CDA-32DDDA6392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7987" y="1437206"/>
            <a:ext cx="9144000" cy="733096"/>
          </a:xfrm>
        </p:spPr>
        <p:txBody>
          <a:bodyPr/>
          <a:lstStyle/>
          <a:p>
            <a:r>
              <a:rPr lang="en-GB" sz="3400" dirty="0">
                <a:solidFill>
                  <a:srgbClr val="158B44"/>
                </a:solidFill>
              </a:rPr>
              <a:t>Beef stir fry with wholegrain noodles</a:t>
            </a:r>
          </a:p>
        </p:txBody>
      </p:sp>
      <p:pic>
        <p:nvPicPr>
          <p:cNvPr id="4" name="Picture 3" descr="A plate of food&#10;&#10;Description automatically generated with medium confidence">
            <a:extLst>
              <a:ext uri="{FF2B5EF4-FFF2-40B4-BE49-F238E27FC236}">
                <a16:creationId xmlns:a16="http://schemas.microsoft.com/office/drawing/2014/main" id="{57EF6CAD-7C2F-4DFF-8C70-5F531652443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66930" y="2137456"/>
            <a:ext cx="4313583" cy="4313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889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489E2-F4F1-45A0-A0BF-76467A61F4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3852" y="1435977"/>
            <a:ext cx="9144000" cy="733096"/>
          </a:xfrm>
        </p:spPr>
        <p:txBody>
          <a:bodyPr/>
          <a:lstStyle/>
          <a:p>
            <a:r>
              <a:rPr lang="en-GB" sz="3400" dirty="0">
                <a:solidFill>
                  <a:srgbClr val="158B44"/>
                </a:solidFill>
              </a:rPr>
              <a:t>Spaghetti bolognaise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AD6AEA6-4E46-449C-B2DB-6E987D74594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037011" y="2169073"/>
            <a:ext cx="4669667" cy="388720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664039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489E2-F4F1-45A0-A0BF-76467A61F4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3852" y="1435977"/>
            <a:ext cx="9144000" cy="733096"/>
          </a:xfrm>
        </p:spPr>
        <p:txBody>
          <a:bodyPr/>
          <a:lstStyle/>
          <a:p>
            <a:r>
              <a:rPr lang="en-GB" sz="3400" dirty="0">
                <a:solidFill>
                  <a:srgbClr val="158B44"/>
                </a:solidFill>
              </a:rPr>
              <a:t>Fish fingers, chips and peas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31DA586-68BA-4767-A3F4-FF628A7D6C6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899023" y="2315330"/>
            <a:ext cx="5728142" cy="352413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520560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489E2-F4F1-45A0-A0BF-76467A61F4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3852" y="1435977"/>
            <a:ext cx="9144000" cy="733096"/>
          </a:xfrm>
        </p:spPr>
        <p:txBody>
          <a:bodyPr/>
          <a:lstStyle/>
          <a:p>
            <a:r>
              <a:rPr lang="en-GB" sz="3400" dirty="0">
                <a:solidFill>
                  <a:srgbClr val="158B44"/>
                </a:solidFill>
              </a:rPr>
              <a:t>Porridge with banana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01B03B9-CB35-45DD-B190-6F8C76383D3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852448" y="2450162"/>
            <a:ext cx="4893987" cy="359047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594711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3" ma:contentTypeDescription="Create a new document." ma:contentTypeScope="" ma:versionID="5029caf337f57718e1c0dfef63cd682c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fe479430d16b5c2b356496b4bcff2c34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C1E97B9-2D0B-4C3A-8DF6-C3B749E75BA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B8CC61F-756F-4B59-AC01-091708D9E7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3071f4-7f44-43fd-895c-8e7b6a3746b0"/>
    <ds:schemaRef ds:uri="ead97cfe-a968-427f-b02b-893e6ba035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0578680-EADC-462A-B4AD-2BEF6A1D0E2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138</Words>
  <Application>Microsoft Office PowerPoint</Application>
  <PresentationFormat>Widescreen</PresentationFormat>
  <Paragraphs>29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Custom Design</vt:lpstr>
      <vt:lpstr>1_Custom Design</vt:lpstr>
      <vt:lpstr>3_Custom Design</vt:lpstr>
      <vt:lpstr>Office Theme</vt:lpstr>
      <vt:lpstr>Meal time images</vt:lpstr>
      <vt:lpstr>Meal time images</vt:lpstr>
      <vt:lpstr>Cheese and salad roll, apple and grapes</vt:lpstr>
      <vt:lpstr>Fajitas</vt:lpstr>
      <vt:lpstr>Muesli, pear and orange juice</vt:lpstr>
      <vt:lpstr>Beef stir fry with wholegrain noodles</vt:lpstr>
      <vt:lpstr>Spaghetti bolognaise</vt:lpstr>
      <vt:lpstr>Fish fingers, chips and peas</vt:lpstr>
      <vt:lpstr>Porridge with banana</vt:lpstr>
      <vt:lpstr>Ham and cheese omelette</vt:lpstr>
      <vt:lpstr>Egg and salad baguette</vt:lpstr>
      <vt:lpstr>Bagel with soft cheese, sliced apple and orange juice</vt:lpstr>
      <vt:lpstr>Tuna and sweetcorn in a baked jacket potato and water</vt:lpstr>
      <vt:lpstr>Yogurt</vt:lpstr>
      <vt:lpstr>Crumpet and milk</vt:lpstr>
      <vt:lpstr>Beans on toast and cucumber</vt:lpstr>
      <vt:lpstr>Vegetable pizza, salad and water</vt:lpstr>
      <vt:lpstr>Banana</vt:lpstr>
      <vt:lpstr>Lamb curry</vt:lpstr>
      <vt:lpstr>Rice cakes</vt:lpstr>
      <vt:lpstr>Hummus and vegetable sticks</vt:lpstr>
      <vt:lpstr>Meal time images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Frances Meek</cp:lastModifiedBy>
  <cp:revision>27</cp:revision>
  <dcterms:created xsi:type="dcterms:W3CDTF">2018-10-10T09:22:08Z</dcterms:created>
  <dcterms:modified xsi:type="dcterms:W3CDTF">2021-11-05T16:13:00Z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