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6"/>
  </p:notesMasterIdLst>
  <p:sldIdLst>
    <p:sldId id="256" r:id="rId8"/>
    <p:sldId id="333" r:id="rId9"/>
    <p:sldId id="340" r:id="rId10"/>
    <p:sldId id="341" r:id="rId11"/>
    <p:sldId id="342" r:id="rId12"/>
    <p:sldId id="343" r:id="rId13"/>
    <p:sldId id="344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10" clrIdx="0">
    <p:extLst>
      <p:ext uri="{19B8F6BF-5375-455C-9EA6-DF929625EA0E}">
        <p15:presenceInfo xmlns:p15="http://schemas.microsoft.com/office/powerpoint/2012/main" userId="S::F.Meek@nutrition.org.uk::f3af35cc-3229-46e1-af36-3525661cfbd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7F8E11-0D3F-49BF-996A-DE3A86582F6B}" v="17" dt="2021-11-05T16:17:37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55" autoAdjust="0"/>
    <p:restoredTop sz="94655"/>
  </p:normalViewPr>
  <p:slideViewPr>
    <p:cSldViewPr snapToGrid="0" snapToObjects="1">
      <p:cViewPr varScale="1">
        <p:scale>
          <a:sx n="67" d="100"/>
          <a:sy n="67" d="100"/>
        </p:scale>
        <p:origin x="9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C67F8E11-0D3F-49BF-996A-DE3A86582F6B}"/>
    <pc:docChg chg="delSld modSld">
      <pc:chgData name="Frances Meek" userId="f3af35cc-3229-46e1-af36-3525661cfbd3" providerId="ADAL" clId="{C67F8E11-0D3F-49BF-996A-DE3A86582F6B}" dt="2021-11-05T16:17:16.448" v="66" actId="113"/>
      <pc:docMkLst>
        <pc:docMk/>
      </pc:docMkLst>
      <pc:sldChg chg="modSp mod">
        <pc:chgData name="Frances Meek" userId="f3af35cc-3229-46e1-af36-3525661cfbd3" providerId="ADAL" clId="{C67F8E11-0D3F-49BF-996A-DE3A86582F6B}" dt="2021-11-01T15:30:27.696" v="15" actId="20577"/>
        <pc:sldMkLst>
          <pc:docMk/>
          <pc:sldMk cId="1955166399" sldId="256"/>
        </pc:sldMkLst>
        <pc:spChg chg="mod">
          <ac:chgData name="Frances Meek" userId="f3af35cc-3229-46e1-af36-3525661cfbd3" providerId="ADAL" clId="{C67F8E11-0D3F-49BF-996A-DE3A86582F6B}" dt="2021-11-01T15:30:27.696" v="15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C67F8E11-0D3F-49BF-996A-DE3A86582F6B}" dt="2021-11-01T15:30:31.123" v="16" actId="47"/>
        <pc:sldMkLst>
          <pc:docMk/>
          <pc:sldMk cId="1740713487" sldId="259"/>
        </pc:sldMkLst>
      </pc:sldChg>
      <pc:sldChg chg="modSp mod">
        <pc:chgData name="Frances Meek" userId="f3af35cc-3229-46e1-af36-3525661cfbd3" providerId="ADAL" clId="{C67F8E11-0D3F-49BF-996A-DE3A86582F6B}" dt="2021-11-01T15:31:07.019" v="45" actId="20577"/>
        <pc:sldMkLst>
          <pc:docMk/>
          <pc:sldMk cId="2590538667" sldId="261"/>
        </pc:sldMkLst>
        <pc:spChg chg="mod">
          <ac:chgData name="Frances Meek" userId="f3af35cc-3229-46e1-af36-3525661cfbd3" providerId="ADAL" clId="{C67F8E11-0D3F-49BF-996A-DE3A86582F6B}" dt="2021-11-01T15:31:07.019" v="45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C67F8E11-0D3F-49BF-996A-DE3A86582F6B}" dt="2021-11-01T15:30:32.411" v="18" actId="47"/>
        <pc:sldMkLst>
          <pc:docMk/>
          <pc:sldMk cId="1514469281" sldId="262"/>
        </pc:sldMkLst>
      </pc:sldChg>
      <pc:sldChg chg="del">
        <pc:chgData name="Frances Meek" userId="f3af35cc-3229-46e1-af36-3525661cfbd3" providerId="ADAL" clId="{C67F8E11-0D3F-49BF-996A-DE3A86582F6B}" dt="2021-11-01T15:30:33.895" v="20" actId="47"/>
        <pc:sldMkLst>
          <pc:docMk/>
          <pc:sldMk cId="3078906467" sldId="304"/>
        </pc:sldMkLst>
      </pc:sldChg>
      <pc:sldChg chg="del">
        <pc:chgData name="Frances Meek" userId="f3af35cc-3229-46e1-af36-3525661cfbd3" providerId="ADAL" clId="{C67F8E11-0D3F-49BF-996A-DE3A86582F6B}" dt="2021-11-01T15:30:34.432" v="21" actId="47"/>
        <pc:sldMkLst>
          <pc:docMk/>
          <pc:sldMk cId="2785052559" sldId="330"/>
        </pc:sldMkLst>
      </pc:sldChg>
      <pc:sldChg chg="del">
        <pc:chgData name="Frances Meek" userId="f3af35cc-3229-46e1-af36-3525661cfbd3" providerId="ADAL" clId="{C67F8E11-0D3F-49BF-996A-DE3A86582F6B}" dt="2021-11-01T15:30:34.949" v="22" actId="47"/>
        <pc:sldMkLst>
          <pc:docMk/>
          <pc:sldMk cId="757702951" sldId="331"/>
        </pc:sldMkLst>
      </pc:sldChg>
      <pc:sldChg chg="del">
        <pc:chgData name="Frances Meek" userId="f3af35cc-3229-46e1-af36-3525661cfbd3" providerId="ADAL" clId="{C67F8E11-0D3F-49BF-996A-DE3A86582F6B}" dt="2021-11-01T15:30:35.536" v="23" actId="47"/>
        <pc:sldMkLst>
          <pc:docMk/>
          <pc:sldMk cId="1321457714" sldId="332"/>
        </pc:sldMkLst>
      </pc:sldChg>
      <pc:sldChg chg="modSp mod modAnim">
        <pc:chgData name="Frances Meek" userId="f3af35cc-3229-46e1-af36-3525661cfbd3" providerId="ADAL" clId="{C67F8E11-0D3F-49BF-996A-DE3A86582F6B}" dt="2021-11-05T16:16:18.160" v="55"/>
        <pc:sldMkLst>
          <pc:docMk/>
          <pc:sldMk cId="3319960369" sldId="333"/>
        </pc:sldMkLst>
        <pc:spChg chg="mod">
          <ac:chgData name="Frances Meek" userId="f3af35cc-3229-46e1-af36-3525661cfbd3" providerId="ADAL" clId="{C67F8E11-0D3F-49BF-996A-DE3A86582F6B}" dt="2021-11-01T15:30:40.313" v="25" actId="1076"/>
          <ac:spMkLst>
            <pc:docMk/>
            <pc:sldMk cId="3319960369" sldId="333"/>
            <ac:spMk id="8" creationId="{37739A0E-BD54-4BD3-8E7D-3B31562984B1}"/>
          </ac:spMkLst>
        </pc:spChg>
      </pc:sldChg>
      <pc:sldChg chg="del">
        <pc:chgData name="Frances Meek" userId="f3af35cc-3229-46e1-af36-3525661cfbd3" providerId="ADAL" clId="{C67F8E11-0D3F-49BF-996A-DE3A86582F6B}" dt="2021-11-01T15:30:55.918" v="26" actId="47"/>
        <pc:sldMkLst>
          <pc:docMk/>
          <pc:sldMk cId="2450103295" sldId="334"/>
        </pc:sldMkLst>
      </pc:sldChg>
      <pc:sldChg chg="del">
        <pc:chgData name="Frances Meek" userId="f3af35cc-3229-46e1-af36-3525661cfbd3" providerId="ADAL" clId="{C67F8E11-0D3F-49BF-996A-DE3A86582F6B}" dt="2021-11-01T15:30:58.301" v="27" actId="47"/>
        <pc:sldMkLst>
          <pc:docMk/>
          <pc:sldMk cId="2927011108" sldId="335"/>
        </pc:sldMkLst>
      </pc:sldChg>
      <pc:sldChg chg="del">
        <pc:chgData name="Frances Meek" userId="f3af35cc-3229-46e1-af36-3525661cfbd3" providerId="ADAL" clId="{C67F8E11-0D3F-49BF-996A-DE3A86582F6B}" dt="2021-11-01T15:30:36.153" v="24" actId="47"/>
        <pc:sldMkLst>
          <pc:docMk/>
          <pc:sldMk cId="1283108018" sldId="336"/>
        </pc:sldMkLst>
      </pc:sldChg>
      <pc:sldChg chg="del">
        <pc:chgData name="Frances Meek" userId="f3af35cc-3229-46e1-af36-3525661cfbd3" providerId="ADAL" clId="{C67F8E11-0D3F-49BF-996A-DE3A86582F6B}" dt="2021-11-01T15:31:01.231" v="28" actId="47"/>
        <pc:sldMkLst>
          <pc:docMk/>
          <pc:sldMk cId="207738689" sldId="337"/>
        </pc:sldMkLst>
      </pc:sldChg>
      <pc:sldChg chg="del">
        <pc:chgData name="Frances Meek" userId="f3af35cc-3229-46e1-af36-3525661cfbd3" providerId="ADAL" clId="{C67F8E11-0D3F-49BF-996A-DE3A86582F6B}" dt="2021-11-01T15:30:31.772" v="17" actId="47"/>
        <pc:sldMkLst>
          <pc:docMk/>
          <pc:sldMk cId="2322568473" sldId="338"/>
        </pc:sldMkLst>
      </pc:sldChg>
      <pc:sldChg chg="del">
        <pc:chgData name="Frances Meek" userId="f3af35cc-3229-46e1-af36-3525661cfbd3" providerId="ADAL" clId="{C67F8E11-0D3F-49BF-996A-DE3A86582F6B}" dt="2021-11-01T15:30:33.028" v="19" actId="47"/>
        <pc:sldMkLst>
          <pc:docMk/>
          <pc:sldMk cId="923988176" sldId="339"/>
        </pc:sldMkLst>
      </pc:sldChg>
      <pc:sldChg chg="modSp mod">
        <pc:chgData name="Frances Meek" userId="f3af35cc-3229-46e1-af36-3525661cfbd3" providerId="ADAL" clId="{C67F8E11-0D3F-49BF-996A-DE3A86582F6B}" dt="2021-11-05T16:16:31.486" v="56" actId="113"/>
        <pc:sldMkLst>
          <pc:docMk/>
          <pc:sldMk cId="2040907077" sldId="340"/>
        </pc:sldMkLst>
        <pc:spChg chg="mod">
          <ac:chgData name="Frances Meek" userId="f3af35cc-3229-46e1-af36-3525661cfbd3" providerId="ADAL" clId="{C67F8E11-0D3F-49BF-996A-DE3A86582F6B}" dt="2021-11-05T16:16:31.486" v="56" actId="113"/>
          <ac:spMkLst>
            <pc:docMk/>
            <pc:sldMk cId="2040907077" sldId="340"/>
            <ac:spMk id="6" creationId="{D845DD2A-C327-4E10-A510-6BD3D4F32AB0}"/>
          </ac:spMkLst>
        </pc:spChg>
      </pc:sldChg>
      <pc:sldChg chg="modSp mod">
        <pc:chgData name="Frances Meek" userId="f3af35cc-3229-46e1-af36-3525661cfbd3" providerId="ADAL" clId="{C67F8E11-0D3F-49BF-996A-DE3A86582F6B}" dt="2021-11-05T16:16:36.719" v="57" actId="113"/>
        <pc:sldMkLst>
          <pc:docMk/>
          <pc:sldMk cId="458583903" sldId="341"/>
        </pc:sldMkLst>
        <pc:spChg chg="mod">
          <ac:chgData name="Frances Meek" userId="f3af35cc-3229-46e1-af36-3525661cfbd3" providerId="ADAL" clId="{C67F8E11-0D3F-49BF-996A-DE3A86582F6B}" dt="2021-11-05T16:16:36.719" v="57" actId="113"/>
          <ac:spMkLst>
            <pc:docMk/>
            <pc:sldMk cId="458583903" sldId="341"/>
            <ac:spMk id="4" creationId="{DE3D1FF3-CD3F-45F1-8DBC-C8B9313CCB9D}"/>
          </ac:spMkLst>
        </pc:spChg>
      </pc:sldChg>
      <pc:sldChg chg="modSp mod modAnim">
        <pc:chgData name="Frances Meek" userId="f3af35cc-3229-46e1-af36-3525661cfbd3" providerId="ADAL" clId="{C67F8E11-0D3F-49BF-996A-DE3A86582F6B}" dt="2021-11-05T16:17:01.480" v="64"/>
        <pc:sldMkLst>
          <pc:docMk/>
          <pc:sldMk cId="961239379" sldId="342"/>
        </pc:sldMkLst>
        <pc:spChg chg="mod">
          <ac:chgData name="Frances Meek" userId="f3af35cc-3229-46e1-af36-3525661cfbd3" providerId="ADAL" clId="{C67F8E11-0D3F-49BF-996A-DE3A86582F6B}" dt="2021-11-05T16:16:41.352" v="58" actId="113"/>
          <ac:spMkLst>
            <pc:docMk/>
            <pc:sldMk cId="961239379" sldId="342"/>
            <ac:spMk id="4" creationId="{DE3D1FF3-CD3F-45F1-8DBC-C8B9313CCB9D}"/>
          </ac:spMkLst>
        </pc:spChg>
      </pc:sldChg>
      <pc:sldChg chg="modSp mod">
        <pc:chgData name="Frances Meek" userId="f3af35cc-3229-46e1-af36-3525661cfbd3" providerId="ADAL" clId="{C67F8E11-0D3F-49BF-996A-DE3A86582F6B}" dt="2021-11-05T16:17:11.837" v="65" actId="113"/>
        <pc:sldMkLst>
          <pc:docMk/>
          <pc:sldMk cId="677398413" sldId="343"/>
        </pc:sldMkLst>
        <pc:spChg chg="mod">
          <ac:chgData name="Frances Meek" userId="f3af35cc-3229-46e1-af36-3525661cfbd3" providerId="ADAL" clId="{C67F8E11-0D3F-49BF-996A-DE3A86582F6B}" dt="2021-11-05T16:17:11.837" v="65" actId="113"/>
          <ac:spMkLst>
            <pc:docMk/>
            <pc:sldMk cId="677398413" sldId="343"/>
            <ac:spMk id="4" creationId="{DE3D1FF3-CD3F-45F1-8DBC-C8B9313CCB9D}"/>
          </ac:spMkLst>
        </pc:spChg>
      </pc:sldChg>
      <pc:sldChg chg="modSp mod">
        <pc:chgData name="Frances Meek" userId="f3af35cc-3229-46e1-af36-3525661cfbd3" providerId="ADAL" clId="{C67F8E11-0D3F-49BF-996A-DE3A86582F6B}" dt="2021-11-05T16:17:16.448" v="66" actId="113"/>
        <pc:sldMkLst>
          <pc:docMk/>
          <pc:sldMk cId="233127639" sldId="344"/>
        </pc:sldMkLst>
        <pc:spChg chg="mod">
          <ac:chgData name="Frances Meek" userId="f3af35cc-3229-46e1-af36-3525661cfbd3" providerId="ADAL" clId="{C67F8E11-0D3F-49BF-996A-DE3A86582F6B}" dt="2021-11-05T16:17:16.448" v="66" actId="113"/>
          <ac:spMkLst>
            <pc:docMk/>
            <pc:sldMk cId="233127639" sldId="344"/>
            <ac:spMk id="4" creationId="{DE3D1FF3-CD3F-45F1-8DBC-C8B9313CCB9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D4761-B716-4516-80D0-0F2D03F9370F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520C4-D34D-47CA-9A1A-8BEC1B4F5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76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7633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1" y="3531477"/>
            <a:ext cx="9801773" cy="733096"/>
          </a:xfrm>
        </p:spPr>
        <p:txBody>
          <a:bodyPr/>
          <a:lstStyle/>
          <a:p>
            <a:r>
              <a:rPr lang="en-US" dirty="0"/>
              <a:t>Using our senses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picture containing handwear&#10;&#10;Description automatically generated">
            <a:extLst>
              <a:ext uri="{FF2B5EF4-FFF2-40B4-BE49-F238E27FC236}">
                <a16:creationId xmlns:a16="http://schemas.microsoft.com/office/drawing/2014/main" id="{2C9A56C4-EAC7-4E9A-8AC8-2BB79A602EA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37445" y="3384319"/>
            <a:ext cx="2526736" cy="16777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79CC50-EFF7-4AC9-8387-8B039ACC5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952" y="1321677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Using your senses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739A0E-BD54-4BD3-8E7D-3B31562984B1}"/>
              </a:ext>
            </a:extLst>
          </p:cNvPr>
          <p:cNvSpPr txBox="1"/>
          <p:nvPr/>
        </p:nvSpPr>
        <p:spPr>
          <a:xfrm>
            <a:off x="872159" y="2233405"/>
            <a:ext cx="7394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senses to taste food and drink.</a:t>
            </a:r>
          </a:p>
        </p:txBody>
      </p:sp>
      <p:sp>
        <p:nvSpPr>
          <p:cNvPr id="9" name="Rounded Rectangle 17">
            <a:extLst>
              <a:ext uri="{FF2B5EF4-FFF2-40B4-BE49-F238E27FC236}">
                <a16:creationId xmlns:a16="http://schemas.microsoft.com/office/drawing/2014/main" id="{006EB948-7393-44ED-88DC-40FF47199D21}"/>
              </a:ext>
            </a:extLst>
          </p:cNvPr>
          <p:cNvSpPr/>
          <p:nvPr/>
        </p:nvSpPr>
        <p:spPr>
          <a:xfrm>
            <a:off x="317465" y="5388208"/>
            <a:ext cx="1828512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Sight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17">
            <a:extLst>
              <a:ext uri="{FF2B5EF4-FFF2-40B4-BE49-F238E27FC236}">
                <a16:creationId xmlns:a16="http://schemas.microsoft.com/office/drawing/2014/main" id="{8DEBD2C8-D655-4329-A7C1-4BEB56245DEC}"/>
              </a:ext>
            </a:extLst>
          </p:cNvPr>
          <p:cNvSpPr/>
          <p:nvPr/>
        </p:nvSpPr>
        <p:spPr>
          <a:xfrm>
            <a:off x="2654555" y="5388944"/>
            <a:ext cx="1662886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Smell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7">
            <a:extLst>
              <a:ext uri="{FF2B5EF4-FFF2-40B4-BE49-F238E27FC236}">
                <a16:creationId xmlns:a16="http://schemas.microsoft.com/office/drawing/2014/main" id="{3CC540C8-D233-47DF-BE7B-41C2A8F699B3}"/>
              </a:ext>
            </a:extLst>
          </p:cNvPr>
          <p:cNvSpPr/>
          <p:nvPr/>
        </p:nvSpPr>
        <p:spPr>
          <a:xfrm>
            <a:off x="5331994" y="5399093"/>
            <a:ext cx="1417019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Hearing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7">
            <a:extLst>
              <a:ext uri="{FF2B5EF4-FFF2-40B4-BE49-F238E27FC236}">
                <a16:creationId xmlns:a16="http://schemas.microsoft.com/office/drawing/2014/main" id="{85D827E9-3F80-4865-83D4-544A0DFB75E3}"/>
              </a:ext>
            </a:extLst>
          </p:cNvPr>
          <p:cNvSpPr/>
          <p:nvPr/>
        </p:nvSpPr>
        <p:spPr>
          <a:xfrm>
            <a:off x="7886301" y="5399829"/>
            <a:ext cx="1651144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Taste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7">
            <a:extLst>
              <a:ext uri="{FF2B5EF4-FFF2-40B4-BE49-F238E27FC236}">
                <a16:creationId xmlns:a16="http://schemas.microsoft.com/office/drawing/2014/main" id="{374631FF-5229-4BB4-A413-701B51BACFB4}"/>
              </a:ext>
            </a:extLst>
          </p:cNvPr>
          <p:cNvSpPr/>
          <p:nvPr/>
        </p:nvSpPr>
        <p:spPr>
          <a:xfrm>
            <a:off x="10316816" y="5399829"/>
            <a:ext cx="1708143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Touch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close-up of a person's ear&#10;&#10;Description automatically generated with medium confidence">
            <a:extLst>
              <a:ext uri="{FF2B5EF4-FFF2-40B4-BE49-F238E27FC236}">
                <a16:creationId xmlns:a16="http://schemas.microsoft.com/office/drawing/2014/main" id="{332A7824-36B4-4BCA-8536-CB9BC667CCA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2989" y="3368580"/>
            <a:ext cx="2766377" cy="1844251"/>
          </a:xfrm>
          <a:prstGeom prst="rect">
            <a:avLst/>
          </a:prstGeom>
        </p:spPr>
      </p:pic>
      <p:pic>
        <p:nvPicPr>
          <p:cNvPr id="6" name="Picture 5" descr="Close-up of a person's eye&#10;&#10;Description automatically generated">
            <a:extLst>
              <a:ext uri="{FF2B5EF4-FFF2-40B4-BE49-F238E27FC236}">
                <a16:creationId xmlns:a16="http://schemas.microsoft.com/office/drawing/2014/main" id="{7BC097F6-9886-4074-A882-4A723A6146B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194" y="3400057"/>
            <a:ext cx="1828512" cy="1828512"/>
          </a:xfrm>
          <a:prstGeom prst="rect">
            <a:avLst/>
          </a:prstGeom>
        </p:spPr>
      </p:pic>
      <p:pic>
        <p:nvPicPr>
          <p:cNvPr id="14" name="Picture 13" descr="Close-up of a person's foot&#10;&#10;Description automatically generated with medium confidence">
            <a:extLst>
              <a:ext uri="{FF2B5EF4-FFF2-40B4-BE49-F238E27FC236}">
                <a16:creationId xmlns:a16="http://schemas.microsoft.com/office/drawing/2014/main" id="{691B7733-5049-4E18-A2E2-3504B285481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2941" y="3380052"/>
            <a:ext cx="1763485" cy="1848517"/>
          </a:xfrm>
          <a:prstGeom prst="rect">
            <a:avLst/>
          </a:prstGeom>
        </p:spPr>
      </p:pic>
      <p:pic>
        <p:nvPicPr>
          <p:cNvPr id="18" name="Picture 17" descr="A close up of a person's mouth&#10;&#10;Description automatically generated with medium confidence">
            <a:extLst>
              <a:ext uri="{FF2B5EF4-FFF2-40B4-BE49-F238E27FC236}">
                <a16:creationId xmlns:a16="http://schemas.microsoft.com/office/drawing/2014/main" id="{59FC6E00-60DC-41BE-8ACB-32B4038E68A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5013" y="3384319"/>
            <a:ext cx="2771389" cy="184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6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C3E4-8D3B-4E6B-B623-4FECF5987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177" y="1369302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Sight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45DD2A-C327-4E10-A510-6BD3D4F32AB0}"/>
              </a:ext>
            </a:extLst>
          </p:cNvPr>
          <p:cNvSpPr txBox="1"/>
          <p:nvPr/>
        </p:nvSpPr>
        <p:spPr>
          <a:xfrm>
            <a:off x="847177" y="2024009"/>
            <a:ext cx="995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eyes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look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at food and drink.</a:t>
            </a:r>
          </a:p>
        </p:txBody>
      </p:sp>
      <p:pic>
        <p:nvPicPr>
          <p:cNvPr id="7" name="Picture 6" descr="Close-up of a person's eye&#10;&#10;Description automatically generated">
            <a:extLst>
              <a:ext uri="{FF2B5EF4-FFF2-40B4-BE49-F238E27FC236}">
                <a16:creationId xmlns:a16="http://schemas.microsoft.com/office/drawing/2014/main" id="{0832D431-FC4D-4E67-A5E4-0258FB270F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3438" y="2820584"/>
            <a:ext cx="3195271" cy="3195271"/>
          </a:xfrm>
          <a:prstGeom prst="rect">
            <a:avLst/>
          </a:prstGeom>
        </p:spPr>
      </p:pic>
      <p:pic>
        <p:nvPicPr>
          <p:cNvPr id="4" name="Picture 3" descr="A child eating an ice cream cone&#10;&#10;Description automatically generated with medium confidence">
            <a:extLst>
              <a:ext uri="{FF2B5EF4-FFF2-40B4-BE49-F238E27FC236}">
                <a16:creationId xmlns:a16="http://schemas.microsoft.com/office/drawing/2014/main" id="{32AFCBA4-3F49-4658-B09D-E7E0E8C12F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4180" y="2986339"/>
            <a:ext cx="4333959" cy="289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90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BC67-8023-4634-B1BF-367087E66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340" y="1219792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Smell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D1FF3-CD3F-45F1-8DBC-C8B9313CCB9D}"/>
              </a:ext>
            </a:extLst>
          </p:cNvPr>
          <p:cNvSpPr txBox="1"/>
          <p:nvPr/>
        </p:nvSpPr>
        <p:spPr>
          <a:xfrm>
            <a:off x="847177" y="2102667"/>
            <a:ext cx="995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noses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smell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food and drink. </a:t>
            </a:r>
          </a:p>
        </p:txBody>
      </p:sp>
      <p:pic>
        <p:nvPicPr>
          <p:cNvPr id="6" name="Picture 5" descr="Close-up of a person's foot&#10;&#10;Description automatically generated with medium confidence">
            <a:extLst>
              <a:ext uri="{FF2B5EF4-FFF2-40B4-BE49-F238E27FC236}">
                <a16:creationId xmlns:a16="http://schemas.microsoft.com/office/drawing/2014/main" id="{7E2C5C3C-BB67-4AF8-8F1B-9D34D5941A7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177" y="3029187"/>
            <a:ext cx="3057058" cy="3204464"/>
          </a:xfrm>
          <a:prstGeom prst="rect">
            <a:avLst/>
          </a:prstGeom>
        </p:spPr>
      </p:pic>
      <p:pic>
        <p:nvPicPr>
          <p:cNvPr id="5" name="Picture 4" descr="A person holding a cup&#10;&#10;Description automatically generated with medium confidence">
            <a:extLst>
              <a:ext uri="{FF2B5EF4-FFF2-40B4-BE49-F238E27FC236}">
                <a16:creationId xmlns:a16="http://schemas.microsoft.com/office/drawing/2014/main" id="{85C3404B-8FBA-4DA7-846E-CE7775197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5009" y="3029187"/>
            <a:ext cx="4564227" cy="3048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8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BC67-8023-4634-B1BF-367087E66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340" y="1219792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Hearing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D1FF3-CD3F-45F1-8DBC-C8B9313CCB9D}"/>
              </a:ext>
            </a:extLst>
          </p:cNvPr>
          <p:cNvSpPr txBox="1"/>
          <p:nvPr/>
        </p:nvSpPr>
        <p:spPr>
          <a:xfrm>
            <a:off x="847177" y="2102667"/>
            <a:ext cx="995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ears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hear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food and drink.</a:t>
            </a:r>
          </a:p>
        </p:txBody>
      </p:sp>
      <p:sp>
        <p:nvSpPr>
          <p:cNvPr id="8" name="Rounded Rectangle 17">
            <a:extLst>
              <a:ext uri="{FF2B5EF4-FFF2-40B4-BE49-F238E27FC236}">
                <a16:creationId xmlns:a16="http://schemas.microsoft.com/office/drawing/2014/main" id="{964590B4-B034-41F0-AD23-5153D07FAFB1}"/>
              </a:ext>
            </a:extLst>
          </p:cNvPr>
          <p:cNvSpPr/>
          <p:nvPr/>
        </p:nvSpPr>
        <p:spPr>
          <a:xfrm>
            <a:off x="5692542" y="5866260"/>
            <a:ext cx="2349909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Crunchy apple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17">
            <a:extLst>
              <a:ext uri="{FF2B5EF4-FFF2-40B4-BE49-F238E27FC236}">
                <a16:creationId xmlns:a16="http://schemas.microsoft.com/office/drawing/2014/main" id="{F6AD3775-166C-4FE1-926F-3C59456B6E34}"/>
              </a:ext>
            </a:extLst>
          </p:cNvPr>
          <p:cNvSpPr/>
          <p:nvPr/>
        </p:nvSpPr>
        <p:spPr>
          <a:xfrm>
            <a:off x="9538664" y="5866260"/>
            <a:ext cx="2349909" cy="55855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Fizzy water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close-up of a person's ear&#10;&#10;Description automatically generated with medium confidence">
            <a:extLst>
              <a:ext uri="{FF2B5EF4-FFF2-40B4-BE49-F238E27FC236}">
                <a16:creationId xmlns:a16="http://schemas.microsoft.com/office/drawing/2014/main" id="{A392C830-831E-4049-A8B8-D6EF8D37553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8340" y="3140690"/>
            <a:ext cx="3403181" cy="2268787"/>
          </a:xfrm>
          <a:prstGeom prst="rect">
            <a:avLst/>
          </a:prstGeom>
        </p:spPr>
      </p:pic>
      <p:pic>
        <p:nvPicPr>
          <p:cNvPr id="5" name="Picture 4" descr="A picture containing indoor, green&#10;&#10;Description automatically generated">
            <a:extLst>
              <a:ext uri="{FF2B5EF4-FFF2-40B4-BE49-F238E27FC236}">
                <a16:creationId xmlns:a16="http://schemas.microsoft.com/office/drawing/2014/main" id="{BB8AB822-95CC-4442-BB52-469F8ED2E70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2918" y="2940024"/>
            <a:ext cx="1782898" cy="2518218"/>
          </a:xfrm>
          <a:prstGeom prst="rect">
            <a:avLst/>
          </a:prstGeom>
        </p:spPr>
      </p:pic>
      <p:pic>
        <p:nvPicPr>
          <p:cNvPr id="11" name="Picture 10" descr="A child holding a red object to his mouth&#10;&#10;Description automatically generated with low confidence">
            <a:extLst>
              <a:ext uri="{FF2B5EF4-FFF2-40B4-BE49-F238E27FC236}">
                <a16:creationId xmlns:a16="http://schemas.microsoft.com/office/drawing/2014/main" id="{6F65758F-CDB3-450B-B16C-B4C718A6B6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112" y="3161261"/>
            <a:ext cx="3459308" cy="229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23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BC67-8023-4634-B1BF-367087E66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340" y="1219792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Taste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D1FF3-CD3F-45F1-8DBC-C8B9313CCB9D}"/>
              </a:ext>
            </a:extLst>
          </p:cNvPr>
          <p:cNvSpPr txBox="1"/>
          <p:nvPr/>
        </p:nvSpPr>
        <p:spPr>
          <a:xfrm>
            <a:off x="847177" y="2102667"/>
            <a:ext cx="995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mouths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taste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food and drink. </a:t>
            </a:r>
          </a:p>
        </p:txBody>
      </p:sp>
      <p:pic>
        <p:nvPicPr>
          <p:cNvPr id="5" name="Picture 4" descr="A person drinking from a straw&#10;&#10;Description automatically generated">
            <a:extLst>
              <a:ext uri="{FF2B5EF4-FFF2-40B4-BE49-F238E27FC236}">
                <a16:creationId xmlns:a16="http://schemas.microsoft.com/office/drawing/2014/main" id="{55BA3274-EA50-4F7B-9E38-7B7A2E6B5AA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51965" y="2652556"/>
            <a:ext cx="1960547" cy="3025534"/>
          </a:xfrm>
          <a:prstGeom prst="rect">
            <a:avLst/>
          </a:prstGeom>
        </p:spPr>
      </p:pic>
      <p:pic>
        <p:nvPicPr>
          <p:cNvPr id="8" name="Picture 7" descr="A close up of a person's mouth&#10;&#10;Description automatically generated with medium confidence">
            <a:extLst>
              <a:ext uri="{FF2B5EF4-FFF2-40B4-BE49-F238E27FC236}">
                <a16:creationId xmlns:a16="http://schemas.microsoft.com/office/drawing/2014/main" id="{278E501A-44F4-48C3-90C2-3CF46723C38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9436" y="3113071"/>
            <a:ext cx="3578551" cy="238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9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BC67-8023-4634-B1BF-367087E66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340" y="1219792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Touch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D1FF3-CD3F-45F1-8DBC-C8B9313CCB9D}"/>
              </a:ext>
            </a:extLst>
          </p:cNvPr>
          <p:cNvSpPr txBox="1"/>
          <p:nvPr/>
        </p:nvSpPr>
        <p:spPr>
          <a:xfrm>
            <a:off x="847177" y="2102667"/>
            <a:ext cx="995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use our mouths and hands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food and drink.</a:t>
            </a:r>
          </a:p>
        </p:txBody>
      </p:sp>
      <p:pic>
        <p:nvPicPr>
          <p:cNvPr id="5" name="Picture 4" descr="A picture containing handwear&#10;&#10;Description automatically generated">
            <a:extLst>
              <a:ext uri="{FF2B5EF4-FFF2-40B4-BE49-F238E27FC236}">
                <a16:creationId xmlns:a16="http://schemas.microsoft.com/office/drawing/2014/main" id="{63822C54-D97F-4012-AC54-2160FB10FDB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7302" y="3248658"/>
            <a:ext cx="3295145" cy="2187976"/>
          </a:xfrm>
          <a:prstGeom prst="rect">
            <a:avLst/>
          </a:prstGeom>
        </p:spPr>
      </p:pic>
      <p:pic>
        <p:nvPicPr>
          <p:cNvPr id="10" name="Picture 9" descr="A close up of a person's mouth&#10;&#10;Description automatically generated with medium confidence">
            <a:extLst>
              <a:ext uri="{FF2B5EF4-FFF2-40B4-BE49-F238E27FC236}">
                <a16:creationId xmlns:a16="http://schemas.microsoft.com/office/drawing/2014/main" id="{6199A41F-F4AB-4FF4-84A1-2C851706F3F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5388" y="3146323"/>
            <a:ext cx="3128204" cy="2086513"/>
          </a:xfrm>
          <a:prstGeom prst="rect">
            <a:avLst/>
          </a:prstGeom>
        </p:spPr>
      </p:pic>
      <p:pic>
        <p:nvPicPr>
          <p:cNvPr id="8" name="Picture 7" descr="A child eating a burger&#10;&#10;Description automatically generated with low confidence">
            <a:extLst>
              <a:ext uri="{FF2B5EF4-FFF2-40B4-BE49-F238E27FC236}">
                <a16:creationId xmlns:a16="http://schemas.microsoft.com/office/drawing/2014/main" id="{9C1CD219-C1FD-4156-851B-CDF516648D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0756" y="2733041"/>
            <a:ext cx="3128204" cy="255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7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Using your senses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09C4E24-25EF-4E2F-8C39-79A07BA5B21E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578680-EADC-462A-B4AD-2BEF6A1D0E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8CC61F-756F-4B59-AC01-091708D9E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1E97B9-2D0B-4C3A-8DF6-C3B749E75BA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123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3_Custom Design</vt:lpstr>
      <vt:lpstr>Using our senses</vt:lpstr>
      <vt:lpstr>Using your senses</vt:lpstr>
      <vt:lpstr>Sight</vt:lpstr>
      <vt:lpstr>Smell</vt:lpstr>
      <vt:lpstr>Hearing</vt:lpstr>
      <vt:lpstr>Taste</vt:lpstr>
      <vt:lpstr>Touch</vt:lpstr>
      <vt:lpstr>Using your senses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63</cp:revision>
  <dcterms:created xsi:type="dcterms:W3CDTF">2018-10-10T09:22:08Z</dcterms:created>
  <dcterms:modified xsi:type="dcterms:W3CDTF">2021-11-05T16:17:57Z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