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handoutMasterIdLst>
    <p:handoutMasterId r:id="rId14"/>
  </p:handoutMasterIdLst>
  <p:sldIdLst>
    <p:sldId id="256" r:id="rId8"/>
    <p:sldId id="308" r:id="rId9"/>
    <p:sldId id="309" r:id="rId10"/>
    <p:sldId id="310" r:id="rId11"/>
    <p:sldId id="311" r:id="rId12"/>
    <p:sldId id="261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e Lawton" initials="SL" lastIdx="7" clrIdx="0">
    <p:extLst>
      <p:ext uri="{19B8F6BF-5375-455C-9EA6-DF929625EA0E}">
        <p15:presenceInfo xmlns:p15="http://schemas.microsoft.com/office/powerpoint/2012/main" userId="S-1-5-21-1665967513-392603432-690352825-1538" providerId="AD"/>
      </p:ext>
    </p:extLst>
  </p:cmAuthor>
  <p:cmAuthor id="2" name="Roy Ballam" initials="RB" lastIdx="34" clrIdx="1">
    <p:extLst>
      <p:ext uri="{19B8F6BF-5375-455C-9EA6-DF929625EA0E}">
        <p15:presenceInfo xmlns:p15="http://schemas.microsoft.com/office/powerpoint/2012/main" userId="S::R.Ballam@nutrition.org.uk::c142d6ba-9e44-42ad-85a8-e76793bc375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B44"/>
    <a:srgbClr val="C7D9BD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0F597B-A5B7-43E0-806F-AD4D718B58CB}" v="1" dt="2021-11-05T18:01:08.4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64" d="100"/>
          <a:sy n="64" d="100"/>
        </p:scale>
        <p:origin x="12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 Meek" userId="f3af35cc-3229-46e1-af36-3525661cfbd3" providerId="ADAL" clId="{C60F597B-A5B7-43E0-806F-AD4D718B58CB}"/>
    <pc:docChg chg="undo custSel addSld delSld modSld">
      <pc:chgData name="Frances Meek" userId="f3af35cc-3229-46e1-af36-3525661cfbd3" providerId="ADAL" clId="{C60F597B-A5B7-43E0-806F-AD4D718B58CB}" dt="2021-11-05T18:00:50.207" v="155" actId="20577"/>
      <pc:docMkLst>
        <pc:docMk/>
      </pc:docMkLst>
      <pc:sldChg chg="modSp mod">
        <pc:chgData name="Frances Meek" userId="f3af35cc-3229-46e1-af36-3525661cfbd3" providerId="ADAL" clId="{C60F597B-A5B7-43E0-806F-AD4D718B58CB}" dt="2021-11-05T18:00:10.712" v="75" actId="20577"/>
        <pc:sldMkLst>
          <pc:docMk/>
          <pc:sldMk cId="1955166399" sldId="256"/>
        </pc:sldMkLst>
        <pc:spChg chg="mod">
          <ac:chgData name="Frances Meek" userId="f3af35cc-3229-46e1-af36-3525661cfbd3" providerId="ADAL" clId="{C60F597B-A5B7-43E0-806F-AD4D718B58CB}" dt="2021-11-05T18:00:10.712" v="75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modSp mod">
        <pc:chgData name="Frances Meek" userId="f3af35cc-3229-46e1-af36-3525661cfbd3" providerId="ADAL" clId="{C60F597B-A5B7-43E0-806F-AD4D718B58CB}" dt="2021-11-05T18:00:50.207" v="155" actId="20577"/>
        <pc:sldMkLst>
          <pc:docMk/>
          <pc:sldMk cId="2590538667" sldId="261"/>
        </pc:sldMkLst>
        <pc:spChg chg="mod">
          <ac:chgData name="Frances Meek" userId="f3af35cc-3229-46e1-af36-3525661cfbd3" providerId="ADAL" clId="{C60F597B-A5B7-43E0-806F-AD4D718B58CB}" dt="2021-11-05T18:00:50.207" v="155" actId="20577"/>
          <ac:spMkLst>
            <pc:docMk/>
            <pc:sldMk cId="2590538667" sldId="261"/>
            <ac:spMk id="2" creationId="{00000000-0000-0000-0000-000000000000}"/>
          </ac:spMkLst>
        </pc:spChg>
      </pc:sldChg>
      <pc:sldChg chg="del">
        <pc:chgData name="Frances Meek" userId="f3af35cc-3229-46e1-af36-3525661cfbd3" providerId="ADAL" clId="{C60F597B-A5B7-43E0-806F-AD4D718B58CB}" dt="2021-11-05T18:00:31.205" v="85" actId="47"/>
        <pc:sldMkLst>
          <pc:docMk/>
          <pc:sldMk cId="71298186" sldId="267"/>
        </pc:sldMkLst>
      </pc:sldChg>
      <pc:sldChg chg="del">
        <pc:chgData name="Frances Meek" userId="f3af35cc-3229-46e1-af36-3525661cfbd3" providerId="ADAL" clId="{C60F597B-A5B7-43E0-806F-AD4D718B58CB}" dt="2021-11-05T17:59:42.646" v="0" actId="47"/>
        <pc:sldMkLst>
          <pc:docMk/>
          <pc:sldMk cId="2127273615" sldId="289"/>
        </pc:sldMkLst>
      </pc:sldChg>
      <pc:sldChg chg="del">
        <pc:chgData name="Frances Meek" userId="f3af35cc-3229-46e1-af36-3525661cfbd3" providerId="ADAL" clId="{C60F597B-A5B7-43E0-806F-AD4D718B58CB}" dt="2021-11-05T18:00:28.900" v="81" actId="47"/>
        <pc:sldMkLst>
          <pc:docMk/>
          <pc:sldMk cId="3832375158" sldId="290"/>
        </pc:sldMkLst>
      </pc:sldChg>
      <pc:sldChg chg="del">
        <pc:chgData name="Frances Meek" userId="f3af35cc-3229-46e1-af36-3525661cfbd3" providerId="ADAL" clId="{C60F597B-A5B7-43E0-806F-AD4D718B58CB}" dt="2021-11-05T18:00:32.872" v="88" actId="47"/>
        <pc:sldMkLst>
          <pc:docMk/>
          <pc:sldMk cId="1510782465" sldId="296"/>
        </pc:sldMkLst>
      </pc:sldChg>
      <pc:sldChg chg="del">
        <pc:chgData name="Frances Meek" userId="f3af35cc-3229-46e1-af36-3525661cfbd3" providerId="ADAL" clId="{C60F597B-A5B7-43E0-806F-AD4D718B58CB}" dt="2021-11-05T18:00:33.427" v="89" actId="47"/>
        <pc:sldMkLst>
          <pc:docMk/>
          <pc:sldMk cId="1020956021" sldId="298"/>
        </pc:sldMkLst>
      </pc:sldChg>
      <pc:sldChg chg="del">
        <pc:chgData name="Frances Meek" userId="f3af35cc-3229-46e1-af36-3525661cfbd3" providerId="ADAL" clId="{C60F597B-A5B7-43E0-806F-AD4D718B58CB}" dt="2021-11-05T18:00:36.737" v="90" actId="47"/>
        <pc:sldMkLst>
          <pc:docMk/>
          <pc:sldMk cId="3291397178" sldId="299"/>
        </pc:sldMkLst>
      </pc:sldChg>
      <pc:sldChg chg="del">
        <pc:chgData name="Frances Meek" userId="f3af35cc-3229-46e1-af36-3525661cfbd3" providerId="ADAL" clId="{C60F597B-A5B7-43E0-806F-AD4D718B58CB}" dt="2021-11-05T17:59:45.135" v="5" actId="47"/>
        <pc:sldMkLst>
          <pc:docMk/>
          <pc:sldMk cId="2175933976" sldId="301"/>
        </pc:sldMkLst>
      </pc:sldChg>
      <pc:sldChg chg="add del">
        <pc:chgData name="Frances Meek" userId="f3af35cc-3229-46e1-af36-3525661cfbd3" providerId="ADAL" clId="{C60F597B-A5B7-43E0-806F-AD4D718B58CB}" dt="2021-11-05T17:59:48.646" v="10" actId="47"/>
        <pc:sldMkLst>
          <pc:docMk/>
          <pc:sldMk cId="3487532812" sldId="308"/>
        </pc:sldMkLst>
      </pc:sldChg>
      <pc:sldChg chg="del">
        <pc:chgData name="Frances Meek" userId="f3af35cc-3229-46e1-af36-3525661cfbd3" providerId="ADAL" clId="{C60F597B-A5B7-43E0-806F-AD4D718B58CB}" dt="2021-11-05T17:59:43.224" v="1" actId="47"/>
        <pc:sldMkLst>
          <pc:docMk/>
          <pc:sldMk cId="828797381" sldId="317"/>
        </pc:sldMkLst>
      </pc:sldChg>
      <pc:sldChg chg="del">
        <pc:chgData name="Frances Meek" userId="f3af35cc-3229-46e1-af36-3525661cfbd3" providerId="ADAL" clId="{C60F597B-A5B7-43E0-806F-AD4D718B58CB}" dt="2021-11-05T17:59:44.302" v="3" actId="47"/>
        <pc:sldMkLst>
          <pc:docMk/>
          <pc:sldMk cId="892047505" sldId="318"/>
        </pc:sldMkLst>
      </pc:sldChg>
      <pc:sldChg chg="del">
        <pc:chgData name="Frances Meek" userId="f3af35cc-3229-46e1-af36-3525661cfbd3" providerId="ADAL" clId="{C60F597B-A5B7-43E0-806F-AD4D718B58CB}" dt="2021-11-05T17:59:43.769" v="2" actId="47"/>
        <pc:sldMkLst>
          <pc:docMk/>
          <pc:sldMk cId="3244637289" sldId="319"/>
        </pc:sldMkLst>
      </pc:sldChg>
      <pc:sldChg chg="del">
        <pc:chgData name="Frances Meek" userId="f3af35cc-3229-46e1-af36-3525661cfbd3" providerId="ADAL" clId="{C60F597B-A5B7-43E0-806F-AD4D718B58CB}" dt="2021-11-05T17:59:44.656" v="4" actId="47"/>
        <pc:sldMkLst>
          <pc:docMk/>
          <pc:sldMk cId="2574043321" sldId="322"/>
        </pc:sldMkLst>
      </pc:sldChg>
      <pc:sldChg chg="del">
        <pc:chgData name="Frances Meek" userId="f3af35cc-3229-46e1-af36-3525661cfbd3" providerId="ADAL" clId="{C60F597B-A5B7-43E0-806F-AD4D718B58CB}" dt="2021-11-05T18:00:30.651" v="84" actId="47"/>
        <pc:sldMkLst>
          <pc:docMk/>
          <pc:sldMk cId="297622141" sldId="323"/>
        </pc:sldMkLst>
      </pc:sldChg>
      <pc:sldChg chg="del">
        <pc:chgData name="Frances Meek" userId="f3af35cc-3229-46e1-af36-3525661cfbd3" providerId="ADAL" clId="{C60F597B-A5B7-43E0-806F-AD4D718B58CB}" dt="2021-11-05T18:00:29.486" v="82" actId="47"/>
        <pc:sldMkLst>
          <pc:docMk/>
          <pc:sldMk cId="2729792918" sldId="324"/>
        </pc:sldMkLst>
      </pc:sldChg>
      <pc:sldChg chg="del">
        <pc:chgData name="Frances Meek" userId="f3af35cc-3229-46e1-af36-3525661cfbd3" providerId="ADAL" clId="{C60F597B-A5B7-43E0-806F-AD4D718B58CB}" dt="2021-11-05T18:00:30.071" v="83" actId="47"/>
        <pc:sldMkLst>
          <pc:docMk/>
          <pc:sldMk cId="4163495795" sldId="325"/>
        </pc:sldMkLst>
      </pc:sldChg>
      <pc:sldChg chg="del">
        <pc:chgData name="Frances Meek" userId="f3af35cc-3229-46e1-af36-3525661cfbd3" providerId="ADAL" clId="{C60F597B-A5B7-43E0-806F-AD4D718B58CB}" dt="2021-11-05T17:59:45.625" v="6" actId="47"/>
        <pc:sldMkLst>
          <pc:docMk/>
          <pc:sldMk cId="2991185284" sldId="327"/>
        </pc:sldMkLst>
      </pc:sldChg>
      <pc:sldChg chg="del">
        <pc:chgData name="Frances Meek" userId="f3af35cc-3229-46e1-af36-3525661cfbd3" providerId="ADAL" clId="{C60F597B-A5B7-43E0-806F-AD4D718B58CB}" dt="2021-11-05T17:59:46.060" v="7" actId="47"/>
        <pc:sldMkLst>
          <pc:docMk/>
          <pc:sldMk cId="3179424435" sldId="328"/>
        </pc:sldMkLst>
      </pc:sldChg>
      <pc:sldChg chg="add del">
        <pc:chgData name="Frances Meek" userId="f3af35cc-3229-46e1-af36-3525661cfbd3" providerId="ADAL" clId="{C60F597B-A5B7-43E0-806F-AD4D718B58CB}" dt="2021-11-05T17:59:54.216" v="12" actId="47"/>
        <pc:sldMkLst>
          <pc:docMk/>
          <pc:sldMk cId="1392600526" sldId="329"/>
        </pc:sldMkLst>
      </pc:sldChg>
      <pc:sldChg chg="del">
        <pc:chgData name="Frances Meek" userId="f3af35cc-3229-46e1-af36-3525661cfbd3" providerId="ADAL" clId="{C60F597B-A5B7-43E0-806F-AD4D718B58CB}" dt="2021-11-05T18:00:28.383" v="80" actId="47"/>
        <pc:sldMkLst>
          <pc:docMk/>
          <pc:sldMk cId="1321457714" sldId="332"/>
        </pc:sldMkLst>
      </pc:sldChg>
      <pc:sldChg chg="del">
        <pc:chgData name="Frances Meek" userId="f3af35cc-3229-46e1-af36-3525661cfbd3" providerId="ADAL" clId="{C60F597B-A5B7-43E0-806F-AD4D718B58CB}" dt="2021-11-05T18:00:31.741" v="86" actId="47"/>
        <pc:sldMkLst>
          <pc:docMk/>
          <pc:sldMk cId="2583215831" sldId="333"/>
        </pc:sldMkLst>
      </pc:sldChg>
      <pc:sldChg chg="del">
        <pc:chgData name="Frances Meek" userId="f3af35cc-3229-46e1-af36-3525661cfbd3" providerId="ADAL" clId="{C60F597B-A5B7-43E0-806F-AD4D718B58CB}" dt="2021-11-05T18:00:32.323" v="87" actId="47"/>
        <pc:sldMkLst>
          <pc:docMk/>
          <pc:sldMk cId="3507439217" sldId="335"/>
        </pc:sldMkLst>
      </pc:sldChg>
      <pc:sldChg chg="del">
        <pc:chgData name="Frances Meek" userId="f3af35cc-3229-46e1-af36-3525661cfbd3" providerId="ADAL" clId="{C60F597B-A5B7-43E0-806F-AD4D718B58CB}" dt="2021-11-05T18:00:26.324" v="76" actId="47"/>
        <pc:sldMkLst>
          <pc:docMk/>
          <pc:sldMk cId="584801246" sldId="345"/>
        </pc:sldMkLst>
      </pc:sldChg>
      <pc:sldChg chg="del">
        <pc:chgData name="Frances Meek" userId="f3af35cc-3229-46e1-af36-3525661cfbd3" providerId="ADAL" clId="{C60F597B-A5B7-43E0-806F-AD4D718B58CB}" dt="2021-11-05T18:00:26.895" v="77" actId="47"/>
        <pc:sldMkLst>
          <pc:docMk/>
          <pc:sldMk cId="2375283990" sldId="346"/>
        </pc:sldMkLst>
      </pc:sldChg>
      <pc:sldChg chg="del">
        <pc:chgData name="Frances Meek" userId="f3af35cc-3229-46e1-af36-3525661cfbd3" providerId="ADAL" clId="{C60F597B-A5B7-43E0-806F-AD4D718B58CB}" dt="2021-11-05T18:00:27.396" v="78" actId="47"/>
        <pc:sldMkLst>
          <pc:docMk/>
          <pc:sldMk cId="971120972" sldId="347"/>
        </pc:sldMkLst>
      </pc:sldChg>
      <pc:sldChg chg="del">
        <pc:chgData name="Frances Meek" userId="f3af35cc-3229-46e1-af36-3525661cfbd3" providerId="ADAL" clId="{C60F597B-A5B7-43E0-806F-AD4D718B58CB}" dt="2021-11-05T18:00:27.882" v="79" actId="47"/>
        <pc:sldMkLst>
          <pc:docMk/>
          <pc:sldMk cId="3898271340" sldId="34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424" tIns="45714" rIns="91424" bIns="4571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424" tIns="45714" rIns="91424" bIns="45714" rtlCol="0"/>
          <a:lstStyle>
            <a:lvl1pPr algn="r">
              <a:defRPr sz="1200"/>
            </a:lvl1pPr>
          </a:lstStyle>
          <a:p>
            <a:fld id="{1CD989BF-DA9C-4399-AC6A-6CB217B19D62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9" cy="498055"/>
          </a:xfrm>
          <a:prstGeom prst="rect">
            <a:avLst/>
          </a:prstGeom>
        </p:spPr>
        <p:txBody>
          <a:bodyPr vert="horz" lIns="91424" tIns="45714" rIns="91424" bIns="4571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28584"/>
            <a:ext cx="2945659" cy="498055"/>
          </a:xfrm>
          <a:prstGeom prst="rect">
            <a:avLst/>
          </a:prstGeom>
        </p:spPr>
        <p:txBody>
          <a:bodyPr vert="horz" lIns="91424" tIns="45714" rIns="91424" bIns="45714" rtlCol="0" anchor="b"/>
          <a:lstStyle>
            <a:lvl1pPr algn="r">
              <a:defRPr sz="1200"/>
            </a:lvl1pPr>
          </a:lstStyle>
          <a:p>
            <a:fld id="{02DE6CAB-A750-402F-9633-0CBC4D74F1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902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222301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6030" y="3265470"/>
            <a:ext cx="9144000" cy="733096"/>
          </a:xfrm>
        </p:spPr>
        <p:txBody>
          <a:bodyPr/>
          <a:lstStyle/>
          <a:p>
            <a:r>
              <a:rPr lang="en-US" dirty="0"/>
              <a:t>Advantages and disadvantages of different types of shopping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:\Shared\BNF Photographs\iStock Photo Images\Foods and Drinks\Shopping\Supermarket Shopping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90808" y="2668379"/>
            <a:ext cx="4161732" cy="2769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962808" y="2651745"/>
            <a:ext cx="56760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Advantages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Everything in one place.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Lots of choice.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Low prices.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Disadvantages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Can be very busy.</a:t>
            </a:r>
          </a:p>
          <a:p>
            <a:endParaRPr lang="en-GB" sz="2800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390808" y="1764740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Supermarkets</a:t>
            </a:r>
          </a:p>
        </p:txBody>
      </p:sp>
    </p:spTree>
    <p:extLst>
      <p:ext uri="{BB962C8B-B14F-4D97-AF65-F5344CB8AC3E}">
        <p14:creationId xmlns:p14="http://schemas.microsoft.com/office/powerpoint/2010/main" val="3487532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37010" y="3695939"/>
            <a:ext cx="1555592" cy="11677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37010" y="2471987"/>
            <a:ext cx="1555592" cy="10984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3111" y="4990492"/>
            <a:ext cx="1579491" cy="1055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31675" y="3021198"/>
            <a:ext cx="92057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Advantages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Usually local to where you live and sell locally produced food.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Disadvantages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Prices can be slightly higher.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Less choice than supermarkets.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321752" y="1738891"/>
            <a:ext cx="9913597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Bakers, butchers and greengrocers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993418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429" y="2806574"/>
            <a:ext cx="4251261" cy="20615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26250" y="2501159"/>
            <a:ext cx="593066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Advantages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Great for locally grown fresh seasonal produce.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Food is often less expensive.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Disadvantages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Have to shop around as not all in one place.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31429" y="1720784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Markets</a:t>
            </a:r>
          </a:p>
        </p:txBody>
      </p:sp>
    </p:spTree>
    <p:extLst>
      <p:ext uri="{BB962C8B-B14F-4D97-AF65-F5344CB8AC3E}">
        <p14:creationId xmlns:p14="http://schemas.microsoft.com/office/powerpoint/2010/main" val="1595471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Online Shopping vs. In-Store Shoppi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6368" y="2638278"/>
            <a:ext cx="3519858" cy="2350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86420" y="2535752"/>
            <a:ext cx="70668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Advantages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Convenient – you can shop from anywhere at anytime.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Able to easily compare prices from store to store.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Disadvantages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When shopping for fresh food you have no control over quality.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56368" y="1802265"/>
            <a:ext cx="9144000" cy="733096"/>
          </a:xfrm>
        </p:spPr>
        <p:txBody>
          <a:bodyPr/>
          <a:lstStyle/>
          <a:p>
            <a:r>
              <a:rPr lang="en-GB" sz="3400" dirty="0">
                <a:solidFill>
                  <a:srgbClr val="158B44"/>
                </a:solidFill>
              </a:rPr>
              <a:t>On-line</a:t>
            </a:r>
          </a:p>
        </p:txBody>
      </p:sp>
    </p:spTree>
    <p:extLst>
      <p:ext uri="{BB962C8B-B14F-4D97-AF65-F5344CB8AC3E}">
        <p14:creationId xmlns:p14="http://schemas.microsoft.com/office/powerpoint/2010/main" val="3584997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Advantages and disadvantages of different types of shopping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B707CDD-0E9E-4B2C-B1CE-6D6BA765027C}"/>
              </a:ext>
            </a:extLst>
          </p:cNvPr>
          <p:cNvSpPr txBox="1"/>
          <p:nvPr/>
        </p:nvSpPr>
        <p:spPr>
          <a:xfrm>
            <a:off x="393116" y="5999572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538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1E97B9-2D0B-4C3A-8DF6-C3B749E75BA9}">
  <ds:schemaRefs>
    <ds:schemaRef ds:uri="c53071f4-7f44-43fd-895c-8e7b6a3746b0"/>
    <ds:schemaRef ds:uri="http://purl.org/dc/terms/"/>
    <ds:schemaRef ds:uri="http://schemas.microsoft.com/office/infopath/2007/PartnerControls"/>
    <ds:schemaRef ds:uri="http://schemas.microsoft.com/office/2006/documentManagement/types"/>
    <ds:schemaRef ds:uri="ead97cfe-a968-427f-b02b-893e6ba0355a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B8CC61F-756F-4B59-AC01-091708D9E7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578680-EADC-462A-B4AD-2BEF6A1D0E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52636</TotalTime>
  <Words>159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Office Theme</vt:lpstr>
      <vt:lpstr>Custom Design</vt:lpstr>
      <vt:lpstr>1_Custom Design</vt:lpstr>
      <vt:lpstr>3_Custom Design</vt:lpstr>
      <vt:lpstr>Advantages and disadvantages of different types of shopping</vt:lpstr>
      <vt:lpstr>Supermarkets</vt:lpstr>
      <vt:lpstr>Bakers, butchers and greengrocers</vt:lpstr>
      <vt:lpstr>Markets</vt:lpstr>
      <vt:lpstr>On-line</vt:lpstr>
      <vt:lpstr>Advantages and disadvantages of different types of shopping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141</cp:revision>
  <cp:lastPrinted>2021-10-01T12:23:31Z</cp:lastPrinted>
  <dcterms:created xsi:type="dcterms:W3CDTF">2018-10-10T09:22:08Z</dcterms:created>
  <dcterms:modified xsi:type="dcterms:W3CDTF">2021-11-05T18:01:34Z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