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25"/>
  </p:handoutMasterIdLst>
  <p:sldIdLst>
    <p:sldId id="256" r:id="rId8"/>
    <p:sldId id="317" r:id="rId9"/>
    <p:sldId id="319" r:id="rId10"/>
    <p:sldId id="318" r:id="rId11"/>
    <p:sldId id="322" r:id="rId12"/>
    <p:sldId id="301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26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Lawton" initials="SL" lastIdx="7" clrIdx="0">
    <p:extLst>
      <p:ext uri="{19B8F6BF-5375-455C-9EA6-DF929625EA0E}">
        <p15:presenceInfo xmlns:p15="http://schemas.microsoft.com/office/powerpoint/2012/main" userId="S-1-5-21-1665967513-392603432-690352825-1538" providerId="AD"/>
      </p:ext>
    </p:extLst>
  </p:cmAuthor>
  <p:cmAuthor id="2" name="Roy Ballam" initials="RB" lastIdx="34" clrIdx="1">
    <p:extLst>
      <p:ext uri="{19B8F6BF-5375-455C-9EA6-DF929625EA0E}">
        <p15:presenceInfo xmlns:p15="http://schemas.microsoft.com/office/powerpoint/2012/main" userId="S::R.Ballam@nutrition.org.uk::c142d6ba-9e44-42ad-85a8-e76793bc3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5006F-1636-4DC9-96BD-1E32B40EEA15}" v="74" dt="2021-11-09T16:54:02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45B5006F-1636-4DC9-96BD-1E32B40EEA15}"/>
    <pc:docChg chg="undo custSel addSld delSld modSld sldOrd">
      <pc:chgData name="Frances Meek" userId="f3af35cc-3229-46e1-af36-3525661cfbd3" providerId="ADAL" clId="{45B5006F-1636-4DC9-96BD-1E32B40EEA15}" dt="2021-11-09T16:53:56.387" v="593" actId="1076"/>
      <pc:docMkLst>
        <pc:docMk/>
      </pc:docMkLst>
      <pc:sldChg chg="modSp mod">
        <pc:chgData name="Frances Meek" userId="f3af35cc-3229-46e1-af36-3525661cfbd3" providerId="ADAL" clId="{45B5006F-1636-4DC9-96BD-1E32B40EEA15}" dt="2021-11-08T16:07:24.351" v="39" actId="14100"/>
        <pc:sldMkLst>
          <pc:docMk/>
          <pc:sldMk cId="1955166399" sldId="256"/>
        </pc:sldMkLst>
        <pc:spChg chg="mod">
          <ac:chgData name="Frances Meek" userId="f3af35cc-3229-46e1-af36-3525661cfbd3" providerId="ADAL" clId="{45B5006F-1636-4DC9-96BD-1E32B40EEA15}" dt="2021-11-08T16:07:24.351" v="39" actId="14100"/>
          <ac:spMkLst>
            <pc:docMk/>
            <pc:sldMk cId="1955166399" sldId="256"/>
            <ac:spMk id="2" creationId="{00000000-0000-0000-0000-000000000000}"/>
          </ac:spMkLst>
        </pc:spChg>
      </pc:sldChg>
      <pc:sldChg chg="addSp modSp mod">
        <pc:chgData name="Frances Meek" userId="f3af35cc-3229-46e1-af36-3525661cfbd3" providerId="ADAL" clId="{45B5006F-1636-4DC9-96BD-1E32B40EEA15}" dt="2021-11-09T16:49:38.410" v="583" actId="255"/>
        <pc:sldMkLst>
          <pc:docMk/>
          <pc:sldMk cId="2590538667" sldId="261"/>
        </pc:sldMkLst>
        <pc:spChg chg="mod">
          <ac:chgData name="Frances Meek" userId="f3af35cc-3229-46e1-af36-3525661cfbd3" providerId="ADAL" clId="{45B5006F-1636-4DC9-96BD-1E32B40EEA15}" dt="2021-11-09T16:49:38.410" v="583" actId="255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45B5006F-1636-4DC9-96BD-1E32B40EEA15}" dt="2021-11-09T11:44:43.799" v="534"/>
          <ac:spMkLst>
            <pc:docMk/>
            <pc:sldMk cId="2590538667" sldId="261"/>
            <ac:spMk id="4" creationId="{8747B12E-F690-4D86-BD14-31686D25386F}"/>
          </ac:spMkLst>
        </pc:spChg>
      </pc:sldChg>
      <pc:sldChg chg="del">
        <pc:chgData name="Frances Meek" userId="f3af35cc-3229-46e1-af36-3525661cfbd3" providerId="ADAL" clId="{45B5006F-1636-4DC9-96BD-1E32B40EEA15}" dt="2021-11-08T16:17:52.965" v="158" actId="47"/>
        <pc:sldMkLst>
          <pc:docMk/>
          <pc:sldMk cId="1514469281" sldId="262"/>
        </pc:sldMkLst>
      </pc:sldChg>
      <pc:sldChg chg="del">
        <pc:chgData name="Frances Meek" userId="f3af35cc-3229-46e1-af36-3525661cfbd3" providerId="ADAL" clId="{45B5006F-1636-4DC9-96BD-1E32B40EEA15}" dt="2021-11-08T16:18:04.048" v="167" actId="47"/>
        <pc:sldMkLst>
          <pc:docMk/>
          <pc:sldMk cId="71298186" sldId="267"/>
        </pc:sldMkLst>
      </pc:sldChg>
      <pc:sldChg chg="del">
        <pc:chgData name="Frances Meek" userId="f3af35cc-3229-46e1-af36-3525661cfbd3" providerId="ADAL" clId="{45B5006F-1636-4DC9-96BD-1E32B40EEA15}" dt="2021-11-08T16:45:25.378" v="309" actId="47"/>
        <pc:sldMkLst>
          <pc:docMk/>
          <pc:sldMk cId="2127273615" sldId="289"/>
        </pc:sldMkLst>
      </pc:sldChg>
      <pc:sldChg chg="del">
        <pc:chgData name="Frances Meek" userId="f3af35cc-3229-46e1-af36-3525661cfbd3" providerId="ADAL" clId="{45B5006F-1636-4DC9-96BD-1E32B40EEA15}" dt="2021-11-08T16:17:57.944" v="163" actId="47"/>
        <pc:sldMkLst>
          <pc:docMk/>
          <pc:sldMk cId="3832375158" sldId="290"/>
        </pc:sldMkLst>
      </pc:sldChg>
      <pc:sldChg chg="del">
        <pc:chgData name="Frances Meek" userId="f3af35cc-3229-46e1-af36-3525661cfbd3" providerId="ADAL" clId="{45B5006F-1636-4DC9-96BD-1E32B40EEA15}" dt="2021-11-08T16:18:09.783" v="171" actId="47"/>
        <pc:sldMkLst>
          <pc:docMk/>
          <pc:sldMk cId="1510782465" sldId="296"/>
        </pc:sldMkLst>
      </pc:sldChg>
      <pc:sldChg chg="del">
        <pc:chgData name="Frances Meek" userId="f3af35cc-3229-46e1-af36-3525661cfbd3" providerId="ADAL" clId="{45B5006F-1636-4DC9-96BD-1E32B40EEA15}" dt="2021-11-09T11:21:16.420" v="310" actId="47"/>
        <pc:sldMkLst>
          <pc:docMk/>
          <pc:sldMk cId="1020956021" sldId="298"/>
        </pc:sldMkLst>
      </pc:sldChg>
      <pc:sldChg chg="del">
        <pc:chgData name="Frances Meek" userId="f3af35cc-3229-46e1-af36-3525661cfbd3" providerId="ADAL" clId="{45B5006F-1636-4DC9-96BD-1E32B40EEA15}" dt="2021-11-09T11:21:53.379" v="336" actId="47"/>
        <pc:sldMkLst>
          <pc:docMk/>
          <pc:sldMk cId="3291397178" sldId="299"/>
        </pc:sldMkLst>
      </pc:sldChg>
      <pc:sldChg chg="delSp modSp mod delAnim modAnim">
        <pc:chgData name="Frances Meek" userId="f3af35cc-3229-46e1-af36-3525661cfbd3" providerId="ADAL" clId="{45B5006F-1636-4DC9-96BD-1E32B40EEA15}" dt="2021-11-09T16:47:26.975" v="538" actId="20577"/>
        <pc:sldMkLst>
          <pc:docMk/>
          <pc:sldMk cId="2175933976" sldId="301"/>
        </pc:sldMkLst>
        <pc:spChg chg="del">
          <ac:chgData name="Frances Meek" userId="f3af35cc-3229-46e1-af36-3525661cfbd3" providerId="ADAL" clId="{45B5006F-1636-4DC9-96BD-1E32B40EEA15}" dt="2021-11-08T16:09:05.533" v="99" actId="478"/>
          <ac:spMkLst>
            <pc:docMk/>
            <pc:sldMk cId="2175933976" sldId="301"/>
            <ac:spMk id="13" creationId="{00000000-0000-0000-0000-000000000000}"/>
          </ac:spMkLst>
        </pc:spChg>
        <pc:spChg chg="mod">
          <ac:chgData name="Frances Meek" userId="f3af35cc-3229-46e1-af36-3525661cfbd3" providerId="ADAL" clId="{45B5006F-1636-4DC9-96BD-1E32B40EEA15}" dt="2021-11-09T16:47:26.975" v="538" actId="20577"/>
          <ac:spMkLst>
            <pc:docMk/>
            <pc:sldMk cId="2175933976" sldId="301"/>
            <ac:spMk id="17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8:58.783" v="94" actId="478"/>
          <ac:spMkLst>
            <pc:docMk/>
            <pc:sldMk cId="2175933976" sldId="301"/>
            <ac:spMk id="18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9:00.703" v="96" actId="478"/>
          <ac:spMkLst>
            <pc:docMk/>
            <pc:sldMk cId="2175933976" sldId="301"/>
            <ac:spMk id="19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9:02.138" v="98" actId="478"/>
          <ac:spMkLst>
            <pc:docMk/>
            <pc:sldMk cId="2175933976" sldId="301"/>
            <ac:spMk id="20" creationId="{00000000-0000-0000-0000-000000000000}"/>
          </ac:spMkLst>
        </pc:spChg>
        <pc:picChg chg="mod">
          <ac:chgData name="Frances Meek" userId="f3af35cc-3229-46e1-af36-3525661cfbd3" providerId="ADAL" clId="{45B5006F-1636-4DC9-96BD-1E32B40EEA15}" dt="2021-11-08T16:09:11.670" v="103" actId="1076"/>
          <ac:picMkLst>
            <pc:docMk/>
            <pc:sldMk cId="2175933976" sldId="301"/>
            <ac:picMk id="11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9:01.236" v="97" actId="478"/>
          <ac:picMkLst>
            <pc:docMk/>
            <pc:sldMk cId="2175933976" sldId="301"/>
            <ac:picMk id="16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55.907" v="92" actId="478"/>
          <ac:picMkLst>
            <pc:docMk/>
            <pc:sldMk cId="2175933976" sldId="301"/>
            <ac:picMk id="3074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59.448" v="95" actId="478"/>
          <ac:picMkLst>
            <pc:docMk/>
            <pc:sldMk cId="2175933976" sldId="301"/>
            <ac:picMk id="3076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7:54.104" v="159" actId="47"/>
        <pc:sldMkLst>
          <pc:docMk/>
          <pc:sldMk cId="3078906467" sldId="304"/>
        </pc:sldMkLst>
      </pc:sldChg>
      <pc:sldChg chg="del">
        <pc:chgData name="Frances Meek" userId="f3af35cc-3229-46e1-af36-3525661cfbd3" providerId="ADAL" clId="{45B5006F-1636-4DC9-96BD-1E32B40EEA15}" dt="2021-11-08T16:17:45.696" v="154" actId="47"/>
        <pc:sldMkLst>
          <pc:docMk/>
          <pc:sldMk cId="3487532812" sldId="308"/>
        </pc:sldMkLst>
      </pc:sldChg>
      <pc:sldChg chg="del">
        <pc:chgData name="Frances Meek" userId="f3af35cc-3229-46e1-af36-3525661cfbd3" providerId="ADAL" clId="{45B5006F-1636-4DC9-96BD-1E32B40EEA15}" dt="2021-11-08T16:17:48.592" v="155" actId="47"/>
        <pc:sldMkLst>
          <pc:docMk/>
          <pc:sldMk cId="993418087" sldId="309"/>
        </pc:sldMkLst>
      </pc:sldChg>
      <pc:sldChg chg="del">
        <pc:chgData name="Frances Meek" userId="f3af35cc-3229-46e1-af36-3525661cfbd3" providerId="ADAL" clId="{45B5006F-1636-4DC9-96BD-1E32B40EEA15}" dt="2021-11-08T16:17:50.064" v="156" actId="47"/>
        <pc:sldMkLst>
          <pc:docMk/>
          <pc:sldMk cId="1595471135" sldId="310"/>
        </pc:sldMkLst>
      </pc:sldChg>
      <pc:sldChg chg="del">
        <pc:chgData name="Frances Meek" userId="f3af35cc-3229-46e1-af36-3525661cfbd3" providerId="ADAL" clId="{45B5006F-1636-4DC9-96BD-1E32B40EEA15}" dt="2021-11-08T16:17:51.401" v="157" actId="47"/>
        <pc:sldMkLst>
          <pc:docMk/>
          <pc:sldMk cId="3584997910" sldId="311"/>
        </pc:sldMkLst>
      </pc:sldChg>
      <pc:sldChg chg="delSp modSp mod delAnim modAnim">
        <pc:chgData name="Frances Meek" userId="f3af35cc-3229-46e1-af36-3525661cfbd3" providerId="ADAL" clId="{45B5006F-1636-4DC9-96BD-1E32B40EEA15}" dt="2021-11-08T16:07:48.426" v="52" actId="14100"/>
        <pc:sldMkLst>
          <pc:docMk/>
          <pc:sldMk cId="828797381" sldId="317"/>
        </pc:sldMkLst>
        <pc:spChg chg="del">
          <ac:chgData name="Frances Meek" userId="f3af35cc-3229-46e1-af36-3525661cfbd3" providerId="ADAL" clId="{45B5006F-1636-4DC9-96BD-1E32B40EEA15}" dt="2021-11-08T16:07:42.094" v="48" actId="478"/>
          <ac:spMkLst>
            <pc:docMk/>
            <pc:sldMk cId="828797381" sldId="317"/>
            <ac:spMk id="3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7:37.515" v="44" actId="478"/>
          <ac:spMkLst>
            <pc:docMk/>
            <pc:sldMk cId="828797381" sldId="317"/>
            <ac:spMk id="4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7:38.402" v="45" actId="478"/>
          <ac:spMkLst>
            <pc:docMk/>
            <pc:sldMk cId="828797381" sldId="317"/>
            <ac:spMk id="5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7:40.237" v="47" actId="478"/>
          <ac:spMkLst>
            <pc:docMk/>
            <pc:sldMk cId="828797381" sldId="317"/>
            <ac:spMk id="6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8T16:07:35.449" v="40" actId="478"/>
          <ac:picMkLst>
            <pc:docMk/>
            <pc:sldMk cId="828797381" sldId="317"/>
            <ac:picMk id="7" creationId="{00000000-0000-0000-0000-000000000000}"/>
          </ac:picMkLst>
        </pc:picChg>
        <pc:picChg chg="del mod">
          <ac:chgData name="Frances Meek" userId="f3af35cc-3229-46e1-af36-3525661cfbd3" providerId="ADAL" clId="{45B5006F-1636-4DC9-96BD-1E32B40EEA15}" dt="2021-11-08T16:07:35.965" v="42" actId="478"/>
          <ac:picMkLst>
            <pc:docMk/>
            <pc:sldMk cId="828797381" sldId="317"/>
            <ac:picMk id="8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7:38.956" v="46" actId="478"/>
          <ac:picMkLst>
            <pc:docMk/>
            <pc:sldMk cId="828797381" sldId="317"/>
            <ac:picMk id="9" creationId="{00000000-0000-0000-0000-000000000000}"/>
          </ac:picMkLst>
        </pc:picChg>
        <pc:picChg chg="mod">
          <ac:chgData name="Frances Meek" userId="f3af35cc-3229-46e1-af36-3525661cfbd3" providerId="ADAL" clId="{45B5006F-1636-4DC9-96BD-1E32B40EEA15}" dt="2021-11-08T16:07:48.426" v="52" actId="14100"/>
          <ac:picMkLst>
            <pc:docMk/>
            <pc:sldMk cId="828797381" sldId="317"/>
            <ac:picMk id="10" creationId="{00000000-0000-0000-0000-000000000000}"/>
          </ac:picMkLst>
        </pc:picChg>
      </pc:sldChg>
      <pc:sldChg chg="delSp modSp mod delAnim modAnim">
        <pc:chgData name="Frances Meek" userId="f3af35cc-3229-46e1-af36-3525661cfbd3" providerId="ADAL" clId="{45B5006F-1636-4DC9-96BD-1E32B40EEA15}" dt="2021-11-09T16:47:21.646" v="536" actId="20577"/>
        <pc:sldMkLst>
          <pc:docMk/>
          <pc:sldMk cId="892047505" sldId="318"/>
        </pc:sldMkLst>
        <pc:spChg chg="mod">
          <ac:chgData name="Frances Meek" userId="f3af35cc-3229-46e1-af36-3525661cfbd3" providerId="ADAL" clId="{45B5006F-1636-4DC9-96BD-1E32B40EEA15}" dt="2021-11-09T16:47:21.646" v="536" actId="20577"/>
          <ac:spMkLst>
            <pc:docMk/>
            <pc:sldMk cId="892047505" sldId="318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17.647" v="66" actId="478"/>
          <ac:spMkLst>
            <pc:docMk/>
            <pc:sldMk cId="892047505" sldId="318"/>
            <ac:spMk id="4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8:19.859" v="69" actId="478"/>
          <ac:spMkLst>
            <pc:docMk/>
            <pc:sldMk cId="892047505" sldId="318"/>
            <ac:spMk id="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21.079" v="71" actId="478"/>
          <ac:spMkLst>
            <pc:docMk/>
            <pc:sldMk cId="892047505" sldId="318"/>
            <ac:spMk id="7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25.250" v="73" actId="478"/>
          <ac:spMkLst>
            <pc:docMk/>
            <pc:sldMk cId="892047505" sldId="318"/>
            <ac:spMk id="8" creationId="{00000000-0000-0000-0000-000000000000}"/>
          </ac:spMkLst>
        </pc:spChg>
        <pc:picChg chg="mod">
          <ac:chgData name="Frances Meek" userId="f3af35cc-3229-46e1-af36-3525661cfbd3" providerId="ADAL" clId="{45B5006F-1636-4DC9-96BD-1E32B40EEA15}" dt="2021-11-08T16:08:32.191" v="77" actId="1076"/>
          <ac:picMkLst>
            <pc:docMk/>
            <pc:sldMk cId="892047505" sldId="318"/>
            <ac:picMk id="3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18.471" v="67" actId="478"/>
          <ac:picMkLst>
            <pc:docMk/>
            <pc:sldMk cId="892047505" sldId="318"/>
            <ac:picMk id="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20.353" v="70" actId="478"/>
          <ac:picMkLst>
            <pc:docMk/>
            <pc:sldMk cId="892047505" sldId="318"/>
            <ac:picMk id="18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21.640" v="72" actId="478"/>
          <ac:picMkLst>
            <pc:docMk/>
            <pc:sldMk cId="892047505" sldId="318"/>
            <ac:picMk id="1026" creationId="{00000000-0000-0000-0000-000000000000}"/>
          </ac:picMkLst>
        </pc:picChg>
      </pc:sldChg>
      <pc:sldChg chg="delSp modSp mod delAnim modAnim">
        <pc:chgData name="Frances Meek" userId="f3af35cc-3229-46e1-af36-3525661cfbd3" providerId="ADAL" clId="{45B5006F-1636-4DC9-96BD-1E32B40EEA15}" dt="2021-11-09T16:47:17.434" v="535" actId="20577"/>
        <pc:sldMkLst>
          <pc:docMk/>
          <pc:sldMk cId="3244637289" sldId="319"/>
        </pc:sldMkLst>
        <pc:spChg chg="mod">
          <ac:chgData name="Frances Meek" userId="f3af35cc-3229-46e1-af36-3525661cfbd3" providerId="ADAL" clId="{45B5006F-1636-4DC9-96BD-1E32B40EEA15}" dt="2021-11-09T16:47:17.434" v="535" actId="20577"/>
          <ac:spMkLst>
            <pc:docMk/>
            <pc:sldMk cId="3244637289" sldId="319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02.514" v="60" actId="478"/>
          <ac:spMkLst>
            <pc:docMk/>
            <pc:sldMk cId="3244637289" sldId="319"/>
            <ac:spMk id="3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7:55.496" v="54" actId="478"/>
          <ac:spMkLst>
            <pc:docMk/>
            <pc:sldMk cId="3244637289" sldId="319"/>
            <ac:spMk id="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7:59.722" v="59" actId="478"/>
          <ac:spMkLst>
            <pc:docMk/>
            <pc:sldMk cId="3244637289" sldId="319"/>
            <ac:spMk id="9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7:57.701" v="57" actId="478"/>
          <ac:spMkLst>
            <pc:docMk/>
            <pc:sldMk cId="3244637289" sldId="319"/>
            <ac:spMk id="11" creationId="{00000000-0000-0000-0000-000000000000}"/>
          </ac:spMkLst>
        </pc:spChg>
        <pc:picChg chg="mod">
          <ac:chgData name="Frances Meek" userId="f3af35cc-3229-46e1-af36-3525661cfbd3" providerId="ADAL" clId="{45B5006F-1636-4DC9-96BD-1E32B40EEA15}" dt="2021-11-08T16:08:11.236" v="65" actId="14100"/>
          <ac:picMkLst>
            <pc:docMk/>
            <pc:sldMk cId="3244637289" sldId="319"/>
            <ac:picMk id="4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7:53.908" v="53" actId="478"/>
          <ac:picMkLst>
            <pc:docMk/>
            <pc:sldMk cId="3244637289" sldId="319"/>
            <ac:picMk id="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7:56.060" v="55" actId="478"/>
          <ac:picMkLst>
            <pc:docMk/>
            <pc:sldMk cId="3244637289" sldId="319"/>
            <ac:picMk id="7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7:58.751" v="58" actId="478"/>
          <ac:picMkLst>
            <pc:docMk/>
            <pc:sldMk cId="3244637289" sldId="319"/>
            <ac:picMk id="8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45B5006F-1636-4DC9-96BD-1E32B40EEA15}" dt="2021-11-09T16:47:24.222" v="537" actId="20577"/>
        <pc:sldMkLst>
          <pc:docMk/>
          <pc:sldMk cId="2574043321" sldId="322"/>
        </pc:sldMkLst>
        <pc:spChg chg="mod">
          <ac:chgData name="Frances Meek" userId="f3af35cc-3229-46e1-af36-3525661cfbd3" providerId="ADAL" clId="{45B5006F-1636-4DC9-96BD-1E32B40EEA15}" dt="2021-11-09T16:47:24.222" v="537" actId="20577"/>
          <ac:spMkLst>
            <pc:docMk/>
            <pc:sldMk cId="2574043321" sldId="322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41.867" v="86" actId="478"/>
          <ac:spMkLst>
            <pc:docMk/>
            <pc:sldMk cId="2574043321" sldId="322"/>
            <ac:spMk id="3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8:40.462" v="85" actId="478"/>
          <ac:spMkLst>
            <pc:docMk/>
            <pc:sldMk cId="2574043321" sldId="322"/>
            <ac:spMk id="5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38.943" v="83" actId="478"/>
          <ac:spMkLst>
            <pc:docMk/>
            <pc:sldMk cId="2574043321" sldId="322"/>
            <ac:spMk id="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8:38.204" v="82" actId="478"/>
          <ac:spMkLst>
            <pc:docMk/>
            <pc:sldMk cId="2574043321" sldId="322"/>
            <ac:spMk id="7" creationId="{00000000-0000-0000-0000-000000000000}"/>
          </ac:spMkLst>
        </pc:spChg>
        <pc:picChg chg="add mod">
          <ac:chgData name="Frances Meek" userId="f3af35cc-3229-46e1-af36-3525661cfbd3" providerId="ADAL" clId="{45B5006F-1636-4DC9-96BD-1E32B40EEA15}" dt="2021-11-08T16:13:07.998" v="133" actId="14100"/>
          <ac:picMkLst>
            <pc:docMk/>
            <pc:sldMk cId="2574043321" sldId="322"/>
            <ac:picMk id="4" creationId="{93C44D0B-1B63-4873-83BD-65AB69E62BB1}"/>
          </ac:picMkLst>
        </pc:picChg>
        <pc:picChg chg="del mod">
          <ac:chgData name="Frances Meek" userId="f3af35cc-3229-46e1-af36-3525661cfbd3" providerId="ADAL" clId="{45B5006F-1636-4DC9-96BD-1E32B40EEA15}" dt="2021-11-08T16:13:02.033" v="127" actId="478"/>
          <ac:picMkLst>
            <pc:docMk/>
            <pc:sldMk cId="2574043321" sldId="322"/>
            <ac:picMk id="2050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35.686" v="78" actId="478"/>
          <ac:picMkLst>
            <pc:docMk/>
            <pc:sldMk cId="2574043321" sldId="322"/>
            <ac:picMk id="2052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8:36.268" v="79" actId="478"/>
          <ac:picMkLst>
            <pc:docMk/>
            <pc:sldMk cId="2574043321" sldId="322"/>
            <ac:picMk id="2054" creationId="{00000000-0000-0000-0000-000000000000}"/>
          </ac:picMkLst>
        </pc:picChg>
        <pc:picChg chg="del mod">
          <ac:chgData name="Frances Meek" userId="f3af35cc-3229-46e1-af36-3525661cfbd3" providerId="ADAL" clId="{45B5006F-1636-4DC9-96BD-1E32B40EEA15}" dt="2021-11-08T16:08:37.088" v="81" actId="478"/>
          <ac:picMkLst>
            <pc:docMk/>
            <pc:sldMk cId="2574043321" sldId="322"/>
            <ac:picMk id="2056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8:02.895" v="166" actId="47"/>
        <pc:sldMkLst>
          <pc:docMk/>
          <pc:sldMk cId="297622141" sldId="323"/>
        </pc:sldMkLst>
      </pc:sldChg>
      <pc:sldChg chg="del">
        <pc:chgData name="Frances Meek" userId="f3af35cc-3229-46e1-af36-3525661cfbd3" providerId="ADAL" clId="{45B5006F-1636-4DC9-96BD-1E32B40EEA15}" dt="2021-11-08T16:17:59.709" v="164" actId="47"/>
        <pc:sldMkLst>
          <pc:docMk/>
          <pc:sldMk cId="2729792918" sldId="324"/>
        </pc:sldMkLst>
      </pc:sldChg>
      <pc:sldChg chg="del">
        <pc:chgData name="Frances Meek" userId="f3af35cc-3229-46e1-af36-3525661cfbd3" providerId="ADAL" clId="{45B5006F-1636-4DC9-96BD-1E32B40EEA15}" dt="2021-11-08T16:18:01.102" v="165" actId="47"/>
        <pc:sldMkLst>
          <pc:docMk/>
          <pc:sldMk cId="4163495795" sldId="325"/>
        </pc:sldMkLst>
      </pc:sldChg>
      <pc:sldChg chg="addSp delSp modSp mod delAnim modAnim">
        <pc:chgData name="Frances Meek" userId="f3af35cc-3229-46e1-af36-3525661cfbd3" providerId="ADAL" clId="{45B5006F-1636-4DC9-96BD-1E32B40EEA15}" dt="2021-11-09T16:47:29.567" v="539" actId="20577"/>
        <pc:sldMkLst>
          <pc:docMk/>
          <pc:sldMk cId="2991185284" sldId="327"/>
        </pc:sldMkLst>
        <pc:spChg chg="del">
          <ac:chgData name="Frances Meek" userId="f3af35cc-3229-46e1-af36-3525661cfbd3" providerId="ADAL" clId="{45B5006F-1636-4DC9-96BD-1E32B40EEA15}" dt="2021-11-08T16:09:23.502" v="112" actId="478"/>
          <ac:spMkLst>
            <pc:docMk/>
            <pc:sldMk cId="2991185284" sldId="327"/>
            <ac:spMk id="13" creationId="{00000000-0000-0000-0000-000000000000}"/>
          </ac:spMkLst>
        </pc:spChg>
        <pc:spChg chg="mod">
          <ac:chgData name="Frances Meek" userId="f3af35cc-3229-46e1-af36-3525661cfbd3" providerId="ADAL" clId="{45B5006F-1636-4DC9-96BD-1E32B40EEA15}" dt="2021-11-09T16:47:29.567" v="539" actId="20577"/>
          <ac:spMkLst>
            <pc:docMk/>
            <pc:sldMk cId="2991185284" sldId="327"/>
            <ac:spMk id="17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9:18.458" v="106" actId="478"/>
          <ac:spMkLst>
            <pc:docMk/>
            <pc:sldMk cId="2991185284" sldId="327"/>
            <ac:spMk id="18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09:19.644" v="108" actId="478"/>
          <ac:spMkLst>
            <pc:docMk/>
            <pc:sldMk cId="2991185284" sldId="327"/>
            <ac:spMk id="19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09:22.114" v="111" actId="478"/>
          <ac:spMkLst>
            <pc:docMk/>
            <pc:sldMk cId="2991185284" sldId="327"/>
            <ac:spMk id="20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8T16:09:18.990" v="107" actId="478"/>
          <ac:picMkLst>
            <pc:docMk/>
            <pc:sldMk cId="2991185284" sldId="327"/>
            <ac:picMk id="3" creationId="{00000000-0000-0000-0000-000000000000}"/>
          </ac:picMkLst>
        </pc:picChg>
        <pc:picChg chg="add mod">
          <ac:chgData name="Frances Meek" userId="f3af35cc-3229-46e1-af36-3525661cfbd3" providerId="ADAL" clId="{45B5006F-1636-4DC9-96BD-1E32B40EEA15}" dt="2021-11-08T16:11:04.338" v="116" actId="1076"/>
          <ac:picMkLst>
            <pc:docMk/>
            <pc:sldMk cId="2991185284" sldId="327"/>
            <ac:picMk id="4" creationId="{FE319664-0159-4AD2-8BFA-D8AA547D9736}"/>
          </ac:picMkLst>
        </pc:picChg>
        <pc:picChg chg="del">
          <ac:chgData name="Frances Meek" userId="f3af35cc-3229-46e1-af36-3525661cfbd3" providerId="ADAL" clId="{45B5006F-1636-4DC9-96BD-1E32B40EEA15}" dt="2021-11-08T16:09:16.800" v="104" actId="478"/>
          <ac:picMkLst>
            <pc:docMk/>
            <pc:sldMk cId="2991185284" sldId="327"/>
            <ac:picMk id="12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9:17.370" v="105" actId="478"/>
          <ac:picMkLst>
            <pc:docMk/>
            <pc:sldMk cId="2991185284" sldId="327"/>
            <ac:picMk id="14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09:20.224" v="109" actId="478"/>
          <ac:picMkLst>
            <pc:docMk/>
            <pc:sldMk cId="2991185284" sldId="327"/>
            <ac:picMk id="21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45B5006F-1636-4DC9-96BD-1E32B40EEA15}" dt="2021-11-09T16:47:32.714" v="540" actId="20577"/>
        <pc:sldMkLst>
          <pc:docMk/>
          <pc:sldMk cId="3179424435" sldId="328"/>
        </pc:sldMkLst>
        <pc:spChg chg="del">
          <ac:chgData name="Frances Meek" userId="f3af35cc-3229-46e1-af36-3525661cfbd3" providerId="ADAL" clId="{45B5006F-1636-4DC9-96BD-1E32B40EEA15}" dt="2021-11-08T16:11:15.978" v="123" actId="478"/>
          <ac:spMkLst>
            <pc:docMk/>
            <pc:sldMk cId="3179424435" sldId="328"/>
            <ac:spMk id="13" creationId="{00000000-0000-0000-0000-000000000000}"/>
          </ac:spMkLst>
        </pc:spChg>
        <pc:spChg chg="mod">
          <ac:chgData name="Frances Meek" userId="f3af35cc-3229-46e1-af36-3525661cfbd3" providerId="ADAL" clId="{45B5006F-1636-4DC9-96BD-1E32B40EEA15}" dt="2021-11-09T16:47:32.714" v="540" actId="20577"/>
          <ac:spMkLst>
            <pc:docMk/>
            <pc:sldMk cId="3179424435" sldId="328"/>
            <ac:spMk id="17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1:09.808" v="118" actId="478"/>
          <ac:spMkLst>
            <pc:docMk/>
            <pc:sldMk cId="3179424435" sldId="328"/>
            <ac:spMk id="18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1:11.565" v="120" actId="478"/>
          <ac:spMkLst>
            <pc:docMk/>
            <pc:sldMk cId="3179424435" sldId="328"/>
            <ac:spMk id="19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1:12.946" v="122" actId="478"/>
          <ac:spMkLst>
            <pc:docMk/>
            <pc:sldMk cId="3179424435" sldId="328"/>
            <ac:spMk id="20" creationId="{00000000-0000-0000-0000-000000000000}"/>
          </ac:spMkLst>
        </pc:spChg>
        <pc:picChg chg="add mod">
          <ac:chgData name="Frances Meek" userId="f3af35cc-3229-46e1-af36-3525661cfbd3" providerId="ADAL" clId="{45B5006F-1636-4DC9-96BD-1E32B40EEA15}" dt="2021-11-08T16:16:55.773" v="140" actId="14100"/>
          <ac:picMkLst>
            <pc:docMk/>
            <pc:sldMk cId="3179424435" sldId="328"/>
            <ac:picMk id="3" creationId="{5A74BB87-6732-4304-A003-8E7234ECA6CA}"/>
          </ac:picMkLst>
        </pc:picChg>
        <pc:picChg chg="del mod">
          <ac:chgData name="Frances Meek" userId="f3af35cc-3229-46e1-af36-3525661cfbd3" providerId="ADAL" clId="{45B5006F-1636-4DC9-96BD-1E32B40EEA15}" dt="2021-11-08T16:16:48.447" v="134" actId="478"/>
          <ac:picMkLst>
            <pc:docMk/>
            <pc:sldMk cId="3179424435" sldId="328"/>
            <ac:picMk id="12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1:08.257" v="117" actId="478"/>
          <ac:picMkLst>
            <pc:docMk/>
            <pc:sldMk cId="3179424435" sldId="328"/>
            <ac:picMk id="14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1:10.409" v="119" actId="478"/>
          <ac:picMkLst>
            <pc:docMk/>
            <pc:sldMk cId="3179424435" sldId="328"/>
            <ac:picMk id="1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1:12.144" v="121" actId="478"/>
          <ac:picMkLst>
            <pc:docMk/>
            <pc:sldMk cId="3179424435" sldId="328"/>
            <ac:picMk id="22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45B5006F-1636-4DC9-96BD-1E32B40EEA15}" dt="2021-11-09T16:53:56.387" v="593" actId="1076"/>
        <pc:sldMkLst>
          <pc:docMk/>
          <pc:sldMk cId="1392600526" sldId="329"/>
        </pc:sldMkLst>
        <pc:spChg chg="del">
          <ac:chgData name="Frances Meek" userId="f3af35cc-3229-46e1-af36-3525661cfbd3" providerId="ADAL" clId="{45B5006F-1636-4DC9-96BD-1E32B40EEA15}" dt="2021-11-08T16:17:15.043" v="141" actId="478"/>
          <ac:spMkLst>
            <pc:docMk/>
            <pc:sldMk cId="1392600526" sldId="329"/>
            <ac:spMk id="13" creationId="{00000000-0000-0000-0000-000000000000}"/>
          </ac:spMkLst>
        </pc:spChg>
        <pc:spChg chg="mod">
          <ac:chgData name="Frances Meek" userId="f3af35cc-3229-46e1-af36-3525661cfbd3" providerId="ADAL" clId="{45B5006F-1636-4DC9-96BD-1E32B40EEA15}" dt="2021-11-08T16:17:16.896" v="142" actId="20577"/>
          <ac:spMkLst>
            <pc:docMk/>
            <pc:sldMk cId="1392600526" sldId="329"/>
            <ac:spMk id="17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17:20.805" v="146" actId="478"/>
          <ac:spMkLst>
            <pc:docMk/>
            <pc:sldMk cId="1392600526" sldId="329"/>
            <ac:spMk id="18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7:22.461" v="148" actId="478"/>
          <ac:spMkLst>
            <pc:docMk/>
            <pc:sldMk cId="1392600526" sldId="329"/>
            <ac:spMk id="19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7:23.711" v="150" actId="478"/>
          <ac:spMkLst>
            <pc:docMk/>
            <pc:sldMk cId="1392600526" sldId="329"/>
            <ac:spMk id="20" creationId="{00000000-0000-0000-0000-000000000000}"/>
          </ac:spMkLst>
        </pc:spChg>
        <pc:picChg chg="del mod">
          <ac:chgData name="Frances Meek" userId="f3af35cc-3229-46e1-af36-3525661cfbd3" providerId="ADAL" clId="{45B5006F-1636-4DC9-96BD-1E32B40EEA15}" dt="2021-11-08T16:17:19.355" v="144" actId="478"/>
          <ac:picMkLst>
            <pc:docMk/>
            <pc:sldMk cId="1392600526" sldId="329"/>
            <ac:picMk id="2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7:21.306" v="147" actId="478"/>
          <ac:picMkLst>
            <pc:docMk/>
            <pc:sldMk cId="1392600526" sldId="329"/>
            <ac:picMk id="3" creationId="{00000000-0000-0000-0000-000000000000}"/>
          </ac:picMkLst>
        </pc:picChg>
        <pc:picChg chg="add mod">
          <ac:chgData name="Frances Meek" userId="f3af35cc-3229-46e1-af36-3525661cfbd3" providerId="ADAL" clId="{45B5006F-1636-4DC9-96BD-1E32B40EEA15}" dt="2021-11-09T11:34:53.178" v="463" actId="14100"/>
          <ac:picMkLst>
            <pc:docMk/>
            <pc:sldMk cId="1392600526" sldId="329"/>
            <ac:picMk id="3" creationId="{9B276577-13A0-42FB-85F4-270FFAD2DB5E}"/>
          </ac:picMkLst>
        </pc:picChg>
        <pc:picChg chg="add mod">
          <ac:chgData name="Frances Meek" userId="f3af35cc-3229-46e1-af36-3525661cfbd3" providerId="ADAL" clId="{45B5006F-1636-4DC9-96BD-1E32B40EEA15}" dt="2021-11-09T16:53:56.387" v="593" actId="1076"/>
          <ac:picMkLst>
            <pc:docMk/>
            <pc:sldMk cId="1392600526" sldId="329"/>
            <ac:picMk id="4" creationId="{0D9EFAAD-2F31-4F9B-97DE-32FD9CDB9FA6}"/>
          </ac:picMkLst>
        </pc:picChg>
        <pc:picChg chg="del mod">
          <ac:chgData name="Frances Meek" userId="f3af35cc-3229-46e1-af36-3525661cfbd3" providerId="ADAL" clId="{45B5006F-1636-4DC9-96BD-1E32B40EEA15}" dt="2021-11-09T16:53:47.048" v="584" actId="478"/>
          <ac:picMkLst>
            <pc:docMk/>
            <pc:sldMk cId="1392600526" sldId="329"/>
            <ac:picMk id="10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7:22.956" v="149" actId="478"/>
          <ac:picMkLst>
            <pc:docMk/>
            <pc:sldMk cId="1392600526" sldId="329"/>
            <ac:picMk id="7170" creationId="{00000000-0000-0000-0000-000000000000}"/>
          </ac:picMkLst>
        </pc:picChg>
      </pc:sldChg>
      <pc:sldChg chg="new del">
        <pc:chgData name="Frances Meek" userId="f3af35cc-3229-46e1-af36-3525661cfbd3" providerId="ADAL" clId="{45B5006F-1636-4DC9-96BD-1E32B40EEA15}" dt="2021-11-09T11:21:38.465" v="334" actId="47"/>
        <pc:sldMkLst>
          <pc:docMk/>
          <pc:sldMk cId="2068214969" sldId="330"/>
        </pc:sldMkLst>
      </pc:sldChg>
      <pc:sldChg chg="del">
        <pc:chgData name="Frances Meek" userId="f3af35cc-3229-46e1-af36-3525661cfbd3" providerId="ADAL" clId="{45B5006F-1636-4DC9-96BD-1E32B40EEA15}" dt="2021-11-08T16:17:55.198" v="160" actId="47"/>
        <pc:sldMkLst>
          <pc:docMk/>
          <pc:sldMk cId="2785052559" sldId="330"/>
        </pc:sldMkLst>
      </pc:sldChg>
      <pc:sldChg chg="del">
        <pc:chgData name="Frances Meek" userId="f3af35cc-3229-46e1-af36-3525661cfbd3" providerId="ADAL" clId="{45B5006F-1636-4DC9-96BD-1E32B40EEA15}" dt="2021-11-08T16:17:55.953" v="161" actId="47"/>
        <pc:sldMkLst>
          <pc:docMk/>
          <pc:sldMk cId="757702951" sldId="331"/>
        </pc:sldMkLst>
      </pc:sldChg>
      <pc:sldChg chg="addSp delSp modSp add mod delAnim modAnim">
        <pc:chgData name="Frances Meek" userId="f3af35cc-3229-46e1-af36-3525661cfbd3" providerId="ADAL" clId="{45B5006F-1636-4DC9-96BD-1E32B40EEA15}" dt="2021-11-09T16:47:57.514" v="541" actId="20577"/>
        <pc:sldMkLst>
          <pc:docMk/>
          <pc:sldMk cId="3848319152" sldId="331"/>
        </pc:sldMkLst>
        <pc:spChg chg="mod">
          <ac:chgData name="Frances Meek" userId="f3af35cc-3229-46e1-af36-3525661cfbd3" providerId="ADAL" clId="{45B5006F-1636-4DC9-96BD-1E32B40EEA15}" dt="2021-11-09T16:47:57.514" v="541" actId="20577"/>
          <ac:spMkLst>
            <pc:docMk/>
            <pc:sldMk cId="3848319152" sldId="331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8:35.305" v="180" actId="478"/>
          <ac:spMkLst>
            <pc:docMk/>
            <pc:sldMk cId="3848319152" sldId="331"/>
            <ac:spMk id="14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8:33.949" v="179" actId="478"/>
          <ac:spMkLst>
            <pc:docMk/>
            <pc:sldMk cId="3848319152" sldId="331"/>
            <ac:spMk id="15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8:31.288" v="178" actId="478"/>
          <ac:spMkLst>
            <pc:docMk/>
            <pc:sldMk cId="3848319152" sldId="331"/>
            <ac:spMk id="1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18:28.333" v="177" actId="478"/>
          <ac:spMkLst>
            <pc:docMk/>
            <pc:sldMk cId="3848319152" sldId="331"/>
            <ac:spMk id="17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8T16:18:26.242" v="176" actId="478"/>
          <ac:picMkLst>
            <pc:docMk/>
            <pc:sldMk cId="3848319152" sldId="331"/>
            <ac:picMk id="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8:25.578" v="175" actId="478"/>
          <ac:picMkLst>
            <pc:docMk/>
            <pc:sldMk cId="3848319152" sldId="331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45B5006F-1636-4DC9-96BD-1E32B40EEA15}" dt="2021-11-08T16:20:59.877" v="204" actId="14100"/>
          <ac:picMkLst>
            <pc:docMk/>
            <pc:sldMk cId="3848319152" sldId="331"/>
            <ac:picMk id="8" creationId="{F1D6CD4C-3AF0-4EC5-B577-A5DC271F29AC}"/>
          </ac:picMkLst>
        </pc:picChg>
        <pc:picChg chg="del mod">
          <ac:chgData name="Frances Meek" userId="f3af35cc-3229-46e1-af36-3525661cfbd3" providerId="ADAL" clId="{45B5006F-1636-4DC9-96BD-1E32B40EEA15}" dt="2021-11-08T16:20:54.246" v="198" actId="478"/>
          <ac:picMkLst>
            <pc:docMk/>
            <pc:sldMk cId="3848319152" sldId="331"/>
            <ac:picMk id="2050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18:25.039" v="174" actId="478"/>
          <ac:picMkLst>
            <pc:docMk/>
            <pc:sldMk cId="3848319152" sldId="331"/>
            <ac:picMk id="2052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7:56.803" v="162" actId="47"/>
        <pc:sldMkLst>
          <pc:docMk/>
          <pc:sldMk cId="1321457714" sldId="332"/>
        </pc:sldMkLst>
      </pc:sldChg>
      <pc:sldChg chg="delSp modSp add mod ord delAnim modAnim">
        <pc:chgData name="Frances Meek" userId="f3af35cc-3229-46e1-af36-3525661cfbd3" providerId="ADAL" clId="{45B5006F-1636-4DC9-96BD-1E32B40EEA15}" dt="2021-11-09T16:48:04.432" v="543" actId="20577"/>
        <pc:sldMkLst>
          <pc:docMk/>
          <pc:sldMk cId="3686282797" sldId="332"/>
        </pc:sldMkLst>
        <pc:spChg chg="mod">
          <ac:chgData name="Frances Meek" userId="f3af35cc-3229-46e1-af36-3525661cfbd3" providerId="ADAL" clId="{45B5006F-1636-4DC9-96BD-1E32B40EEA15}" dt="2021-11-09T16:48:04.432" v="543" actId="20577"/>
          <ac:spMkLst>
            <pc:docMk/>
            <pc:sldMk cId="3686282797" sldId="332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22:28.129" v="232" actId="478"/>
          <ac:spMkLst>
            <pc:docMk/>
            <pc:sldMk cId="3686282797" sldId="332"/>
            <ac:spMk id="14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3:21.975" v="238" actId="478"/>
          <ac:spMkLst>
            <pc:docMk/>
            <pc:sldMk cId="3686282797" sldId="332"/>
            <ac:spMk id="15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22:31.040" v="235" actId="478"/>
          <ac:spMkLst>
            <pc:docMk/>
            <pc:sldMk cId="3686282797" sldId="332"/>
            <ac:spMk id="1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22:32.575" v="237" actId="478"/>
          <ac:spMkLst>
            <pc:docMk/>
            <pc:sldMk cId="3686282797" sldId="332"/>
            <ac:spMk id="17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8T16:22:31.557" v="236" actId="478"/>
          <ac:picMkLst>
            <pc:docMk/>
            <pc:sldMk cId="3686282797" sldId="332"/>
            <ac:picMk id="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22:28.768" v="233" actId="478"/>
          <ac:picMkLst>
            <pc:docMk/>
            <pc:sldMk cId="3686282797" sldId="332"/>
            <ac:picMk id="6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22:27.149" v="231" actId="478"/>
          <ac:picMkLst>
            <pc:docMk/>
            <pc:sldMk cId="3686282797" sldId="332"/>
            <ac:picMk id="2050" creationId="{00000000-0000-0000-0000-000000000000}"/>
          </ac:picMkLst>
        </pc:picChg>
        <pc:picChg chg="mod">
          <ac:chgData name="Frances Meek" userId="f3af35cc-3229-46e1-af36-3525661cfbd3" providerId="ADAL" clId="{45B5006F-1636-4DC9-96BD-1E32B40EEA15}" dt="2021-11-08T16:33:33.147" v="245" actId="1076"/>
          <ac:picMkLst>
            <pc:docMk/>
            <pc:sldMk cId="3686282797" sldId="332"/>
            <ac:picMk id="2052" creationId="{00000000-0000-0000-0000-000000000000}"/>
          </ac:picMkLst>
        </pc:picChg>
      </pc:sldChg>
      <pc:sldChg chg="addSp delSp modSp add mod ord delAnim modAnim">
        <pc:chgData name="Frances Meek" userId="f3af35cc-3229-46e1-af36-3525661cfbd3" providerId="ADAL" clId="{45B5006F-1636-4DC9-96BD-1E32B40EEA15}" dt="2021-11-09T16:48:34.632" v="554" actId="1076"/>
        <pc:sldMkLst>
          <pc:docMk/>
          <pc:sldMk cId="1730216128" sldId="333"/>
        </pc:sldMkLst>
        <pc:spChg chg="mod">
          <ac:chgData name="Frances Meek" userId="f3af35cc-3229-46e1-af36-3525661cfbd3" providerId="ADAL" clId="{45B5006F-1636-4DC9-96BD-1E32B40EEA15}" dt="2021-11-09T16:48:11.364" v="544" actId="20577"/>
          <ac:spMkLst>
            <pc:docMk/>
            <pc:sldMk cId="1730216128" sldId="333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45B5006F-1636-4DC9-96BD-1E32B40EEA15}" dt="2021-11-09T16:48:16.278" v="547" actId="478"/>
          <ac:spMkLst>
            <pc:docMk/>
            <pc:sldMk cId="1730216128" sldId="333"/>
            <ac:spMk id="5" creationId="{6B9A446A-54E9-4FD3-A7CA-812554BAF07D}"/>
          </ac:spMkLst>
        </pc:spChg>
        <pc:spChg chg="del">
          <ac:chgData name="Frances Meek" userId="f3af35cc-3229-46e1-af36-3525661cfbd3" providerId="ADAL" clId="{45B5006F-1636-4DC9-96BD-1E32B40EEA15}" dt="2021-11-08T16:33:44.492" v="251" actId="478"/>
          <ac:spMkLst>
            <pc:docMk/>
            <pc:sldMk cId="1730216128" sldId="333"/>
            <ac:spMk id="14" creationId="{00000000-0000-0000-0000-000000000000}"/>
          </ac:spMkLst>
        </pc:spChg>
        <pc:spChg chg="del mod">
          <ac:chgData name="Frances Meek" userId="f3af35cc-3229-46e1-af36-3525661cfbd3" providerId="ADAL" clId="{45B5006F-1636-4DC9-96BD-1E32B40EEA15}" dt="2021-11-08T16:33:50.494" v="254" actId="478"/>
          <ac:spMkLst>
            <pc:docMk/>
            <pc:sldMk cId="1730216128" sldId="333"/>
            <ac:spMk id="15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3:56.091" v="255" actId="478"/>
          <ac:spMkLst>
            <pc:docMk/>
            <pc:sldMk cId="1730216128" sldId="333"/>
            <ac:spMk id="1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4:05.258" v="261" actId="478"/>
          <ac:spMkLst>
            <pc:docMk/>
            <pc:sldMk cId="1730216128" sldId="333"/>
            <ac:spMk id="17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8T16:34:02.512" v="260" actId="478"/>
          <ac:picMkLst>
            <pc:docMk/>
            <pc:sldMk cId="1730216128" sldId="333"/>
            <ac:picMk id="5" creationId="{00000000-0000-0000-0000-000000000000}"/>
          </ac:picMkLst>
        </pc:picChg>
        <pc:picChg chg="del mod">
          <ac:chgData name="Frances Meek" userId="f3af35cc-3229-46e1-af36-3525661cfbd3" providerId="ADAL" clId="{45B5006F-1636-4DC9-96BD-1E32B40EEA15}" dt="2021-11-09T16:48:13.923" v="545" actId="478"/>
          <ac:picMkLst>
            <pc:docMk/>
            <pc:sldMk cId="1730216128" sldId="333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45B5006F-1636-4DC9-96BD-1E32B40EEA15}" dt="2021-11-09T16:48:34.632" v="554" actId="1076"/>
          <ac:picMkLst>
            <pc:docMk/>
            <pc:sldMk cId="1730216128" sldId="333"/>
            <ac:picMk id="7" creationId="{A4FD02B0-C955-4981-B28F-547F41743A28}"/>
          </ac:picMkLst>
        </pc:picChg>
        <pc:picChg chg="del mod">
          <ac:chgData name="Frances Meek" userId="f3af35cc-3229-46e1-af36-3525661cfbd3" providerId="ADAL" clId="{45B5006F-1636-4DC9-96BD-1E32B40EEA15}" dt="2021-11-08T16:33:42.618" v="250" actId="478"/>
          <ac:picMkLst>
            <pc:docMk/>
            <pc:sldMk cId="1730216128" sldId="333"/>
            <ac:picMk id="2050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33:46.013" v="252" actId="478"/>
          <ac:picMkLst>
            <pc:docMk/>
            <pc:sldMk cId="1730216128" sldId="333"/>
            <ac:picMk id="2052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8:05.046" v="168" actId="47"/>
        <pc:sldMkLst>
          <pc:docMk/>
          <pc:sldMk cId="2583215831" sldId="333"/>
        </pc:sldMkLst>
      </pc:sldChg>
      <pc:sldChg chg="delSp modSp add mod ord delAnim modAnim">
        <pc:chgData name="Frances Meek" userId="f3af35cc-3229-46e1-af36-3525661cfbd3" providerId="ADAL" clId="{45B5006F-1636-4DC9-96BD-1E32B40EEA15}" dt="2021-11-08T16:35:07.036" v="308" actId="20577"/>
        <pc:sldMkLst>
          <pc:docMk/>
          <pc:sldMk cId="3991906796" sldId="334"/>
        </pc:sldMkLst>
        <pc:spChg chg="mod">
          <ac:chgData name="Frances Meek" userId="f3af35cc-3229-46e1-af36-3525661cfbd3" providerId="ADAL" clId="{45B5006F-1636-4DC9-96BD-1E32B40EEA15}" dt="2021-11-08T16:35:07.036" v="308" actId="20577"/>
          <ac:spMkLst>
            <pc:docMk/>
            <pc:sldMk cId="3991906796" sldId="334"/>
            <ac:spMk id="2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4:17.433" v="267" actId="478"/>
          <ac:spMkLst>
            <pc:docMk/>
            <pc:sldMk cId="3991906796" sldId="334"/>
            <ac:spMk id="14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4:22.271" v="269" actId="478"/>
          <ac:spMkLst>
            <pc:docMk/>
            <pc:sldMk cId="3991906796" sldId="334"/>
            <ac:spMk id="15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4:26.421" v="271" actId="478"/>
          <ac:spMkLst>
            <pc:docMk/>
            <pc:sldMk cId="3991906796" sldId="334"/>
            <ac:spMk id="16" creationId="{00000000-0000-0000-0000-000000000000}"/>
          </ac:spMkLst>
        </pc:spChg>
        <pc:spChg chg="del">
          <ac:chgData name="Frances Meek" userId="f3af35cc-3229-46e1-af36-3525661cfbd3" providerId="ADAL" clId="{45B5006F-1636-4DC9-96BD-1E32B40EEA15}" dt="2021-11-08T16:34:29.330" v="272" actId="478"/>
          <ac:spMkLst>
            <pc:docMk/>
            <pc:sldMk cId="3991906796" sldId="334"/>
            <ac:spMk id="17" creationId="{00000000-0000-0000-0000-000000000000}"/>
          </ac:spMkLst>
        </pc:spChg>
        <pc:picChg chg="mod">
          <ac:chgData name="Frances Meek" userId="f3af35cc-3229-46e1-af36-3525661cfbd3" providerId="ADAL" clId="{45B5006F-1636-4DC9-96BD-1E32B40EEA15}" dt="2021-11-08T16:34:37.842" v="277" actId="14100"/>
          <ac:picMkLst>
            <pc:docMk/>
            <pc:sldMk cId="3991906796" sldId="334"/>
            <ac:picMk id="5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34:23.898" v="270" actId="478"/>
          <ac:picMkLst>
            <pc:docMk/>
            <pc:sldMk cId="3991906796" sldId="334"/>
            <ac:picMk id="6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34:14.617" v="266" actId="478"/>
          <ac:picMkLst>
            <pc:docMk/>
            <pc:sldMk cId="3991906796" sldId="334"/>
            <ac:picMk id="2050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8T16:34:19.130" v="268" actId="478"/>
          <ac:picMkLst>
            <pc:docMk/>
            <pc:sldMk cId="3991906796" sldId="334"/>
            <ac:picMk id="2052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8:06.550" v="169" actId="47"/>
        <pc:sldMkLst>
          <pc:docMk/>
          <pc:sldMk cId="4273537071" sldId="334"/>
        </pc:sldMkLst>
      </pc:sldChg>
      <pc:sldChg chg="addSp delSp modSp add del mod addAnim delAnim modAnim">
        <pc:chgData name="Frances Meek" userId="f3af35cc-3229-46e1-af36-3525661cfbd3" providerId="ADAL" clId="{45B5006F-1636-4DC9-96BD-1E32B40EEA15}" dt="2021-11-09T11:39:22.003" v="486" actId="47"/>
        <pc:sldMkLst>
          <pc:docMk/>
          <pc:sldMk cId="3424622259" sldId="335"/>
        </pc:sldMkLst>
        <pc:spChg chg="del">
          <ac:chgData name="Frances Meek" userId="f3af35cc-3229-46e1-af36-3525661cfbd3" providerId="ADAL" clId="{45B5006F-1636-4DC9-96BD-1E32B40EEA15}" dt="2021-11-09T11:21:56.617" v="337" actId="478"/>
          <ac:spMkLst>
            <pc:docMk/>
            <pc:sldMk cId="3424622259" sldId="335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45B5006F-1636-4DC9-96BD-1E32B40EEA15}" dt="2021-11-09T11:22:01.469" v="340" actId="478"/>
          <ac:spMkLst>
            <pc:docMk/>
            <pc:sldMk cId="3424622259" sldId="335"/>
            <ac:spMk id="6" creationId="{8C8DCE3F-E81A-4E4C-9BA6-1CD6020B8130}"/>
          </ac:spMkLst>
        </pc:spChg>
        <pc:spChg chg="del">
          <ac:chgData name="Frances Meek" userId="f3af35cc-3229-46e1-af36-3525661cfbd3" providerId="ADAL" clId="{45B5006F-1636-4DC9-96BD-1E32B40EEA15}" dt="2021-11-09T11:21:59.819" v="339" actId="478"/>
          <ac:spMkLst>
            <pc:docMk/>
            <pc:sldMk cId="3424622259" sldId="335"/>
            <ac:spMk id="13" creationId="{00000000-0000-0000-0000-000000000000}"/>
          </ac:spMkLst>
        </pc:spChg>
        <pc:spChg chg="add del">
          <ac:chgData name="Frances Meek" userId="f3af35cc-3229-46e1-af36-3525661cfbd3" providerId="ADAL" clId="{45B5006F-1636-4DC9-96BD-1E32B40EEA15}" dt="2021-11-09T11:22:52.206" v="382" actId="478"/>
          <ac:spMkLst>
            <pc:docMk/>
            <pc:sldMk cId="3424622259" sldId="335"/>
            <ac:spMk id="15" creationId="{00000000-0000-0000-0000-000000000000}"/>
          </ac:spMkLst>
        </pc:spChg>
        <pc:spChg chg="add del">
          <ac:chgData name="Frances Meek" userId="f3af35cc-3229-46e1-af36-3525661cfbd3" providerId="ADAL" clId="{45B5006F-1636-4DC9-96BD-1E32B40EEA15}" dt="2021-11-09T11:22:53.219" v="383" actId="478"/>
          <ac:spMkLst>
            <pc:docMk/>
            <pc:sldMk cId="3424622259" sldId="335"/>
            <ac:spMk id="17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9T11:23:04.908" v="387" actId="21"/>
          <ac:picMkLst>
            <pc:docMk/>
            <pc:sldMk cId="3424622259" sldId="335"/>
            <ac:picMk id="5" creationId="{00000000-0000-0000-0000-000000000000}"/>
          </ac:picMkLst>
        </pc:picChg>
        <pc:picChg chg="add del">
          <ac:chgData name="Frances Meek" userId="f3af35cc-3229-46e1-af36-3525661cfbd3" providerId="ADAL" clId="{45B5006F-1636-4DC9-96BD-1E32B40EEA15}" dt="2021-11-09T11:22:54.770" v="385" actId="478"/>
          <ac:picMkLst>
            <pc:docMk/>
            <pc:sldMk cId="3424622259" sldId="335"/>
            <ac:picMk id="7" creationId="{00000000-0000-0000-0000-000000000000}"/>
          </ac:picMkLst>
        </pc:picChg>
        <pc:picChg chg="del">
          <ac:chgData name="Frances Meek" userId="f3af35cc-3229-46e1-af36-3525661cfbd3" providerId="ADAL" clId="{45B5006F-1636-4DC9-96BD-1E32B40EEA15}" dt="2021-11-09T11:21:57.796" v="338" actId="478"/>
          <ac:picMkLst>
            <pc:docMk/>
            <pc:sldMk cId="3424622259" sldId="335"/>
            <ac:picMk id="12" creationId="{00000000-0000-0000-0000-000000000000}"/>
          </ac:picMkLst>
        </pc:picChg>
        <pc:picChg chg="add del">
          <ac:chgData name="Frances Meek" userId="f3af35cc-3229-46e1-af36-3525661cfbd3" providerId="ADAL" clId="{45B5006F-1636-4DC9-96BD-1E32B40EEA15}" dt="2021-11-09T11:22:54.253" v="384" actId="478"/>
          <ac:picMkLst>
            <pc:docMk/>
            <pc:sldMk cId="3424622259" sldId="335"/>
            <ac:picMk id="14338" creationId="{00000000-0000-0000-0000-000000000000}"/>
          </ac:picMkLst>
        </pc:picChg>
      </pc:sldChg>
      <pc:sldChg chg="del">
        <pc:chgData name="Frances Meek" userId="f3af35cc-3229-46e1-af36-3525661cfbd3" providerId="ADAL" clId="{45B5006F-1636-4DC9-96BD-1E32B40EEA15}" dt="2021-11-08T16:18:07.653" v="170" actId="47"/>
        <pc:sldMkLst>
          <pc:docMk/>
          <pc:sldMk cId="3507439217" sldId="335"/>
        </pc:sldMkLst>
      </pc:sldChg>
      <pc:sldChg chg="addSp delSp modSp add mod delAnim modAnim">
        <pc:chgData name="Frances Meek" userId="f3af35cc-3229-46e1-af36-3525661cfbd3" providerId="ADAL" clId="{45B5006F-1636-4DC9-96BD-1E32B40EEA15}" dt="2021-11-09T16:48:55.921" v="557" actId="20577"/>
        <pc:sldMkLst>
          <pc:docMk/>
          <pc:sldMk cId="593387014" sldId="336"/>
        </pc:sldMkLst>
        <pc:spChg chg="mod">
          <ac:chgData name="Frances Meek" userId="f3af35cc-3229-46e1-af36-3525661cfbd3" providerId="ADAL" clId="{45B5006F-1636-4DC9-96BD-1E32B40EEA15}" dt="2021-11-09T16:48:55.921" v="557" actId="20577"/>
          <ac:spMkLst>
            <pc:docMk/>
            <pc:sldMk cId="593387014" sldId="336"/>
            <ac:spMk id="2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9T11:23:07.791" v="388" actId="478"/>
          <ac:picMkLst>
            <pc:docMk/>
            <pc:sldMk cId="593387014" sldId="336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45B5006F-1636-4DC9-96BD-1E32B40EEA15}" dt="2021-11-09T11:23:12.650" v="391" actId="14100"/>
          <ac:picMkLst>
            <pc:docMk/>
            <pc:sldMk cId="593387014" sldId="336"/>
            <ac:picMk id="6" creationId="{E1016213-8F1C-4487-96F0-CF89B9D3304B}"/>
          </ac:picMkLst>
        </pc:picChg>
      </pc:sldChg>
      <pc:sldChg chg="addSp delSp modSp add del mod addAnim delAnim modAnim">
        <pc:chgData name="Frances Meek" userId="f3af35cc-3229-46e1-af36-3525661cfbd3" providerId="ADAL" clId="{45B5006F-1636-4DC9-96BD-1E32B40EEA15}" dt="2021-11-09T11:22:52.188" v="381" actId="2890"/>
        <pc:sldMkLst>
          <pc:docMk/>
          <pc:sldMk cId="3535998152" sldId="336"/>
        </pc:sldMkLst>
        <pc:spChg chg="mod">
          <ac:chgData name="Frances Meek" userId="f3af35cc-3229-46e1-af36-3525661cfbd3" providerId="ADAL" clId="{45B5006F-1636-4DC9-96BD-1E32B40EEA15}" dt="2021-11-09T11:22:50.987" v="379" actId="20577"/>
          <ac:spMkLst>
            <pc:docMk/>
            <pc:sldMk cId="3535998152" sldId="336"/>
            <ac:spMk id="2" creationId="{00000000-0000-0000-0000-000000000000}"/>
          </ac:spMkLst>
        </pc:spChg>
        <pc:picChg chg="add del">
          <ac:chgData name="Frances Meek" userId="f3af35cc-3229-46e1-af36-3525661cfbd3" providerId="ADAL" clId="{45B5006F-1636-4DC9-96BD-1E32B40EEA15}" dt="2021-11-09T11:22:51.388" v="380" actId="478"/>
          <ac:picMkLst>
            <pc:docMk/>
            <pc:sldMk cId="3535998152" sldId="336"/>
            <ac:picMk id="5" creationId="{00000000-0000-0000-0000-000000000000}"/>
          </ac:picMkLst>
        </pc:picChg>
        <pc:picChg chg="add del mod">
          <ac:chgData name="Frances Meek" userId="f3af35cc-3229-46e1-af36-3525661cfbd3" providerId="ADAL" clId="{45B5006F-1636-4DC9-96BD-1E32B40EEA15}" dt="2021-11-09T11:22:49.246" v="376"/>
          <ac:picMkLst>
            <pc:docMk/>
            <pc:sldMk cId="3535998152" sldId="336"/>
            <ac:picMk id="6" creationId="{F0D04B09-A3AC-4E69-B5C4-762BCE1AE237}"/>
          </ac:picMkLst>
        </pc:picChg>
      </pc:sldChg>
      <pc:sldChg chg="addSp delSp modSp add mod delAnim modAnim">
        <pc:chgData name="Frances Meek" userId="f3af35cc-3229-46e1-af36-3525661cfbd3" providerId="ADAL" clId="{45B5006F-1636-4DC9-96BD-1E32B40EEA15}" dt="2021-11-09T16:49:01.250" v="558" actId="20577"/>
        <pc:sldMkLst>
          <pc:docMk/>
          <pc:sldMk cId="3804349510" sldId="337"/>
        </pc:sldMkLst>
        <pc:spChg chg="mod">
          <ac:chgData name="Frances Meek" userId="f3af35cc-3229-46e1-af36-3525661cfbd3" providerId="ADAL" clId="{45B5006F-1636-4DC9-96BD-1E32B40EEA15}" dt="2021-11-09T16:49:01.250" v="558" actId="20577"/>
          <ac:spMkLst>
            <pc:docMk/>
            <pc:sldMk cId="3804349510" sldId="337"/>
            <ac:spMk id="2" creationId="{00000000-0000-0000-0000-000000000000}"/>
          </ac:spMkLst>
        </pc:spChg>
        <pc:picChg chg="del">
          <ac:chgData name="Frances Meek" userId="f3af35cc-3229-46e1-af36-3525661cfbd3" providerId="ADAL" clId="{45B5006F-1636-4DC9-96BD-1E32B40EEA15}" dt="2021-11-09T11:23:40.204" v="426" actId="478"/>
          <ac:picMkLst>
            <pc:docMk/>
            <pc:sldMk cId="3804349510" sldId="337"/>
            <ac:picMk id="6" creationId="{E1016213-8F1C-4487-96F0-CF89B9D3304B}"/>
          </ac:picMkLst>
        </pc:picChg>
        <pc:picChg chg="add mod">
          <ac:chgData name="Frances Meek" userId="f3af35cc-3229-46e1-af36-3525661cfbd3" providerId="ADAL" clId="{45B5006F-1636-4DC9-96BD-1E32B40EEA15}" dt="2021-11-09T11:23:50.226" v="429" actId="1076"/>
          <ac:picMkLst>
            <pc:docMk/>
            <pc:sldMk cId="3804349510" sldId="337"/>
            <ac:picMk id="7" creationId="{6EA7D998-51B3-424B-BE69-A05D71E58D3F}"/>
          </ac:picMkLst>
        </pc:picChg>
      </pc:sldChg>
      <pc:sldChg chg="addSp delSp modSp add mod delAnim">
        <pc:chgData name="Frances Meek" userId="f3af35cc-3229-46e1-af36-3525661cfbd3" providerId="ADAL" clId="{45B5006F-1636-4DC9-96BD-1E32B40EEA15}" dt="2021-11-09T16:49:13.366" v="582" actId="20577"/>
        <pc:sldMkLst>
          <pc:docMk/>
          <pc:sldMk cId="1319702738" sldId="338"/>
        </pc:sldMkLst>
        <pc:spChg chg="mod">
          <ac:chgData name="Frances Meek" userId="f3af35cc-3229-46e1-af36-3525661cfbd3" providerId="ADAL" clId="{45B5006F-1636-4DC9-96BD-1E32B40EEA15}" dt="2021-11-09T16:49:13.366" v="582" actId="20577"/>
          <ac:spMkLst>
            <pc:docMk/>
            <pc:sldMk cId="1319702738" sldId="338"/>
            <ac:spMk id="2" creationId="{00000000-0000-0000-0000-000000000000}"/>
          </ac:spMkLst>
        </pc:spChg>
        <pc:picChg chg="add mod">
          <ac:chgData name="Frances Meek" userId="f3af35cc-3229-46e1-af36-3525661cfbd3" providerId="ADAL" clId="{45B5006F-1636-4DC9-96BD-1E32B40EEA15}" dt="2021-11-09T11:44:15.316" v="530" actId="1076"/>
          <ac:picMkLst>
            <pc:docMk/>
            <pc:sldMk cId="1319702738" sldId="338"/>
            <ac:picMk id="6" creationId="{6EED7F64-4831-4426-B865-CEFBF88C0DC1}"/>
          </ac:picMkLst>
        </pc:picChg>
        <pc:picChg chg="del">
          <ac:chgData name="Frances Meek" userId="f3af35cc-3229-46e1-af36-3525661cfbd3" providerId="ADAL" clId="{45B5006F-1636-4DC9-96BD-1E32B40EEA15}" dt="2021-11-09T11:24:08.565" v="440" actId="478"/>
          <ac:picMkLst>
            <pc:docMk/>
            <pc:sldMk cId="1319702738" sldId="338"/>
            <ac:picMk id="7" creationId="{6EA7D998-51B3-424B-BE69-A05D71E58D3F}"/>
          </ac:picMkLst>
        </pc:picChg>
        <pc:picChg chg="add mod">
          <ac:chgData name="Frances Meek" userId="f3af35cc-3229-46e1-af36-3525661cfbd3" providerId="ADAL" clId="{45B5006F-1636-4DC9-96BD-1E32B40EEA15}" dt="2021-11-09T11:44:13.819" v="529" actId="1076"/>
          <ac:picMkLst>
            <pc:docMk/>
            <pc:sldMk cId="1319702738" sldId="338"/>
            <ac:picMk id="9" creationId="{D9D8D9AE-071B-42B6-9C42-E4E6445BC72E}"/>
          </ac:picMkLst>
        </pc:picChg>
        <pc:picChg chg="add mod">
          <ac:chgData name="Frances Meek" userId="f3af35cc-3229-46e1-af36-3525661cfbd3" providerId="ADAL" clId="{45B5006F-1636-4DC9-96BD-1E32B40EEA15}" dt="2021-11-09T11:44:18.331" v="532" actId="14100"/>
          <ac:picMkLst>
            <pc:docMk/>
            <pc:sldMk cId="1319702738" sldId="338"/>
            <ac:picMk id="11" creationId="{C18D4595-AE50-4CC9-884C-C819671EC74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4" rIns="91424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4" rIns="91424" bIns="45714" rtlCol="0"/>
          <a:lstStyle>
            <a:lvl1pPr algn="r">
              <a:defRPr sz="1200"/>
            </a:lvl1pPr>
          </a:lstStyle>
          <a:p>
            <a:fld id="{1CD989BF-DA9C-4399-AC6A-6CB217B19D6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4" tIns="45714" rIns="91424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24" tIns="45714" rIns="91424" bIns="45714" rtlCol="0" anchor="b"/>
          <a:lstStyle>
            <a:lvl1pPr algn="r">
              <a:defRPr sz="1200"/>
            </a:lvl1pPr>
          </a:lstStyle>
          <a:p>
            <a:fld id="{02DE6CAB-A750-402F-9633-0CBC4D74F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23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30" y="3265470"/>
            <a:ext cx="10152120" cy="733096"/>
          </a:xfrm>
        </p:spPr>
        <p:txBody>
          <a:bodyPr/>
          <a:lstStyle/>
          <a:p>
            <a:r>
              <a:rPr lang="en-US" dirty="0"/>
              <a:t>Different places to buy food and drink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Restaurant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F1D6CD4C-3AF0-4EC5-B577-A5DC271F2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700" y="2462736"/>
            <a:ext cx="5841850" cy="30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Café or coffee shop</a:t>
            </a:r>
          </a:p>
        </p:txBody>
      </p:sp>
      <p:pic>
        <p:nvPicPr>
          <p:cNvPr id="2052" name="Picture 4" descr="Cafe from Crisis | Crisis UK | Together we will end homelessn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1" y="2362618"/>
            <a:ext cx="5248274" cy="35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Fast food outlet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A4FD02B0-C955-4981-B28F-547F41743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582" y="2374813"/>
            <a:ext cx="5801140" cy="38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School canteen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2619300"/>
            <a:ext cx="5487724" cy="34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Fish and chip shop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16213-8F1C-4487-96F0-CF89B9D3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4" y="2435114"/>
            <a:ext cx="5916386" cy="33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Sandwich shop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7D998-51B3-424B-BE69-A05D71E5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6" y="2223964"/>
            <a:ext cx="6545834" cy="36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Takeaway restaurant</a:t>
            </a:r>
          </a:p>
        </p:txBody>
      </p:sp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food, indoor, person, preparing&#10;&#10;Description automatically generated">
            <a:extLst>
              <a:ext uri="{FF2B5EF4-FFF2-40B4-BE49-F238E27FC236}">
                <a16:creationId xmlns:a16="http://schemas.microsoft.com/office/drawing/2014/main" id="{6EED7F64-4831-4426-B865-CEFBF88C0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13" y="2522249"/>
            <a:ext cx="3471096" cy="2197205"/>
          </a:xfrm>
          <a:prstGeom prst="rect">
            <a:avLst/>
          </a:prstGeom>
        </p:spPr>
      </p:pic>
      <p:pic>
        <p:nvPicPr>
          <p:cNvPr id="9" name="Picture 8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D9D8D9AE-071B-42B6-9C42-E4E6445BC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92" y="2498864"/>
            <a:ext cx="3902673" cy="2197205"/>
          </a:xfrm>
          <a:prstGeom prst="rect">
            <a:avLst/>
          </a:prstGeom>
        </p:spPr>
      </p:pic>
      <p:pic>
        <p:nvPicPr>
          <p:cNvPr id="11" name="Picture 10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18D4595-AE50-4CC9-884C-C819671EC7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19" y="2498864"/>
            <a:ext cx="3329221" cy="22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places to buy food </a:t>
            </a:r>
            <a:br>
              <a:rPr lang="en-US" dirty="0"/>
            </a:br>
            <a:r>
              <a:rPr lang="en-US" dirty="0"/>
              <a:t>and drink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47B12E-F690-4D86-BD14-31686D25386F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92" y="1637514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Supermarket</a:t>
            </a:r>
          </a:p>
        </p:txBody>
      </p:sp>
      <p:pic>
        <p:nvPicPr>
          <p:cNvPr id="10" name="Picture 9" descr="S:\Shared\BNF Photographs\iStock Photo Images\Foods and Drinks\Shopping\Supermarket 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850" y="2423990"/>
            <a:ext cx="5783899" cy="384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9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87" y="1647104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Butcher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049" y="2380200"/>
            <a:ext cx="5117202" cy="38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1533341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37" y="2266437"/>
            <a:ext cx="5495925" cy="38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125" y="1603401"/>
            <a:ext cx="9144000" cy="596903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Fishmonger</a:t>
            </a:r>
          </a:p>
        </p:txBody>
      </p:sp>
      <p:pic>
        <p:nvPicPr>
          <p:cNvPr id="4" name="Picture 3" descr="A person holding a fish&#10;&#10;Description automatically generated">
            <a:extLst>
              <a:ext uri="{FF2B5EF4-FFF2-40B4-BE49-F238E27FC236}">
                <a16:creationId xmlns:a16="http://schemas.microsoft.com/office/drawing/2014/main" id="{93C44D0B-1B63-4873-83BD-65AB69E62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42" y="2101892"/>
            <a:ext cx="5610671" cy="37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342" y="2271494"/>
            <a:ext cx="5801207" cy="3875207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Greengrocer</a:t>
            </a:r>
          </a:p>
        </p:txBody>
      </p:sp>
    </p:spTree>
    <p:extLst>
      <p:ext uri="{BB962C8B-B14F-4D97-AF65-F5344CB8AC3E}">
        <p14:creationId xmlns:p14="http://schemas.microsoft.com/office/powerpoint/2010/main" val="217593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Farm shop</a:t>
            </a:r>
          </a:p>
        </p:txBody>
      </p:sp>
      <p:sp>
        <p:nvSpPr>
          <p:cNvPr id="2" name="AutoShape 2" descr="Emporium British Cheese Selection 320g | AL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A picture containing marketplace, ceiling, plant, vegetable&#10;&#10;Description automatically generated">
            <a:extLst>
              <a:ext uri="{FF2B5EF4-FFF2-40B4-BE49-F238E27FC236}">
                <a16:creationId xmlns:a16="http://schemas.microsoft.com/office/drawing/2014/main" id="{FE319664-0159-4AD2-8BFA-D8AA547D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6" y="2271494"/>
            <a:ext cx="5580821" cy="37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Market</a:t>
            </a:r>
          </a:p>
        </p:txBody>
      </p:sp>
      <p:pic>
        <p:nvPicPr>
          <p:cNvPr id="3" name="Picture 2" descr="A picture containing text, food, marketplace, fruit&#10;&#10;Description automatically generated">
            <a:extLst>
              <a:ext uri="{FF2B5EF4-FFF2-40B4-BE49-F238E27FC236}">
                <a16:creationId xmlns:a16="http://schemas.microsoft.com/office/drawing/2014/main" id="{5A74BB87-6732-4304-A003-8E7234ECA6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61" y="1727770"/>
            <a:ext cx="3132284" cy="47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Online</a:t>
            </a:r>
          </a:p>
        </p:txBody>
      </p:sp>
      <p:pic>
        <p:nvPicPr>
          <p:cNvPr id="3" name="Picture 2" descr="A person and a baby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9B276577-13A0-42FB-85F4-270FFAD2D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41" y="2432055"/>
            <a:ext cx="4605884" cy="3072125"/>
          </a:xfrm>
          <a:prstGeom prst="rect">
            <a:avLst/>
          </a:prstGeom>
        </p:spPr>
      </p:pic>
      <p:pic>
        <p:nvPicPr>
          <p:cNvPr id="4" name="Picture 3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0D9EFAAD-2F31-4F9B-97DE-32FD9CDB9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89" y="2388142"/>
            <a:ext cx="4736311" cy="31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1E97B9-2D0B-4C3A-8DF6-C3B749E75BA9}">
  <ds:schemaRefs>
    <ds:schemaRef ds:uri="c53071f4-7f44-43fd-895c-8e7b6a3746b0"/>
    <ds:schemaRef ds:uri="http://purl.org/dc/terms/"/>
    <ds:schemaRef ds:uri="http://schemas.microsoft.com/office/infopath/2007/PartnerControls"/>
    <ds:schemaRef ds:uri="http://schemas.microsoft.com/office/2006/documentManagement/types"/>
    <ds:schemaRef ds:uri="ead97cfe-a968-427f-b02b-893e6ba0355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52352</TotalTime>
  <Words>72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Different places to buy food and drink</vt:lpstr>
      <vt:lpstr>Supermarket</vt:lpstr>
      <vt:lpstr>Butcher</vt:lpstr>
      <vt:lpstr>Baker</vt:lpstr>
      <vt:lpstr>Fishmonger</vt:lpstr>
      <vt:lpstr>Greengrocer</vt:lpstr>
      <vt:lpstr>Farm shop</vt:lpstr>
      <vt:lpstr>Market</vt:lpstr>
      <vt:lpstr>Online</vt:lpstr>
      <vt:lpstr>Restaurant</vt:lpstr>
      <vt:lpstr>Café or coffee shop</vt:lpstr>
      <vt:lpstr>Fast food outlet</vt:lpstr>
      <vt:lpstr>School canteen</vt:lpstr>
      <vt:lpstr>Fish and chip shop</vt:lpstr>
      <vt:lpstr>Sandwich shop</vt:lpstr>
      <vt:lpstr>Takeaway restaurant</vt:lpstr>
      <vt:lpstr>Different places to buy food  and drink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140</cp:revision>
  <cp:lastPrinted>2021-10-01T12:23:31Z</cp:lastPrinted>
  <dcterms:created xsi:type="dcterms:W3CDTF">2018-10-10T09:22:08Z</dcterms:created>
  <dcterms:modified xsi:type="dcterms:W3CDTF">2021-11-09T16:54:13Z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