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34"/>
  </p:handoutMasterIdLst>
  <p:sldIdLst>
    <p:sldId id="256" r:id="rId8"/>
    <p:sldId id="289" r:id="rId9"/>
    <p:sldId id="317" r:id="rId10"/>
    <p:sldId id="319" r:id="rId11"/>
    <p:sldId id="318" r:id="rId12"/>
    <p:sldId id="322" r:id="rId13"/>
    <p:sldId id="301" r:id="rId14"/>
    <p:sldId id="327" r:id="rId15"/>
    <p:sldId id="328" r:id="rId16"/>
    <p:sldId id="329" r:id="rId17"/>
    <p:sldId id="345" r:id="rId18"/>
    <p:sldId id="346" r:id="rId19"/>
    <p:sldId id="347" r:id="rId20"/>
    <p:sldId id="348" r:id="rId21"/>
    <p:sldId id="332" r:id="rId22"/>
    <p:sldId id="290" r:id="rId23"/>
    <p:sldId id="324" r:id="rId24"/>
    <p:sldId id="325" r:id="rId25"/>
    <p:sldId id="323" r:id="rId26"/>
    <p:sldId id="267" r:id="rId27"/>
    <p:sldId id="333" r:id="rId28"/>
    <p:sldId id="335" r:id="rId29"/>
    <p:sldId id="296" r:id="rId30"/>
    <p:sldId id="298" r:id="rId31"/>
    <p:sldId id="299" r:id="rId32"/>
    <p:sldId id="261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Lawton" initials="SL" lastIdx="7" clrIdx="0">
    <p:extLst>
      <p:ext uri="{19B8F6BF-5375-455C-9EA6-DF929625EA0E}">
        <p15:presenceInfo xmlns:p15="http://schemas.microsoft.com/office/powerpoint/2012/main" userId="S-1-5-21-1665967513-392603432-690352825-1538" providerId="AD"/>
      </p:ext>
    </p:extLst>
  </p:cmAuthor>
  <p:cmAuthor id="2" name="Roy Ballam" initials="RB" lastIdx="34" clrIdx="1">
    <p:extLst>
      <p:ext uri="{19B8F6BF-5375-455C-9EA6-DF929625EA0E}">
        <p15:presenceInfo xmlns:p15="http://schemas.microsoft.com/office/powerpoint/2012/main" userId="S::R.Ballam@nutrition.org.uk::c142d6ba-9e44-42ad-85a8-e76793bc3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2EA06-A3B4-4EFF-968B-59C3E1FCC4D7}" v="408" dt="2021-11-09T16:54:4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CDA2EA06-A3B4-4EFF-968B-59C3E1FCC4D7}"/>
    <pc:docChg chg="undo custSel delSld modSld">
      <pc:chgData name="Frances Meek" userId="f3af35cc-3229-46e1-af36-3525661cfbd3" providerId="ADAL" clId="{CDA2EA06-A3B4-4EFF-968B-59C3E1FCC4D7}" dt="2021-11-09T16:54:43.327" v="633" actId="20577"/>
      <pc:docMkLst>
        <pc:docMk/>
      </pc:docMkLst>
      <pc:sldChg chg="modSp mod modAnim">
        <pc:chgData name="Frances Meek" userId="f3af35cc-3229-46e1-af36-3525661cfbd3" providerId="ADAL" clId="{CDA2EA06-A3B4-4EFF-968B-59C3E1FCC4D7}" dt="2021-11-09T16:54:43.327" v="633" actId="20577"/>
        <pc:sldMkLst>
          <pc:docMk/>
          <pc:sldMk cId="2127273615" sldId="289"/>
        </pc:sldMkLst>
        <pc:spChg chg="mod">
          <ac:chgData name="Frances Meek" userId="f3af35cc-3229-46e1-af36-3525661cfbd3" providerId="ADAL" clId="{CDA2EA06-A3B4-4EFF-968B-59C3E1FCC4D7}" dt="2021-11-05T16:40:12.898" v="22" actId="20577"/>
          <ac:spMkLst>
            <pc:docMk/>
            <pc:sldMk cId="2127273615" sldId="289"/>
            <ac:spMk id="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7:50:21.029" v="433" actId="1076"/>
          <ac:spMkLst>
            <pc:docMk/>
            <pc:sldMk cId="2127273615" sldId="289"/>
            <ac:spMk id="3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54:41.006" v="632" actId="20577"/>
          <ac:spMkLst>
            <pc:docMk/>
            <pc:sldMk cId="2127273615" sldId="289"/>
            <ac:spMk id="3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54:43.327" v="633" actId="20577"/>
          <ac:spMkLst>
            <pc:docMk/>
            <pc:sldMk cId="2127273615" sldId="289"/>
            <ac:spMk id="35" creationId="{00000000-0000-0000-0000-000000000000}"/>
          </ac:spMkLst>
        </pc:spChg>
        <pc:picChg chg="mod">
          <ac:chgData name="Frances Meek" userId="f3af35cc-3229-46e1-af36-3525661cfbd3" providerId="ADAL" clId="{CDA2EA06-A3B4-4EFF-968B-59C3E1FCC4D7}" dt="2021-11-05T17:50:11.452" v="431" actId="1076"/>
          <ac:picMkLst>
            <pc:docMk/>
            <pc:sldMk cId="2127273615" sldId="289"/>
            <ac:picMk id="38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CDA2EA06-A3B4-4EFF-968B-59C3E1FCC4D7}" dt="2021-11-05T16:56:59.374" v="227"/>
        <pc:sldMkLst>
          <pc:docMk/>
          <pc:sldMk cId="3832375158" sldId="290"/>
        </pc:sldMkLst>
        <pc:picChg chg="del">
          <ac:chgData name="Frances Meek" userId="f3af35cc-3229-46e1-af36-3525661cfbd3" providerId="ADAL" clId="{CDA2EA06-A3B4-4EFF-968B-59C3E1FCC4D7}" dt="2021-11-05T16:56:29.645" v="212" actId="478"/>
          <ac:picMkLst>
            <pc:docMk/>
            <pc:sldMk cId="3832375158" sldId="290"/>
            <ac:picMk id="8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5T16:56:33.153" v="214" actId="1076"/>
          <ac:picMkLst>
            <pc:docMk/>
            <pc:sldMk cId="3832375158" sldId="290"/>
            <ac:picMk id="11" creationId="{76CADBD0-6D6F-49DC-905F-80565949437B}"/>
          </ac:picMkLst>
        </pc:picChg>
        <pc:picChg chg="mod">
          <ac:chgData name="Frances Meek" userId="f3af35cc-3229-46e1-af36-3525661cfbd3" providerId="ADAL" clId="{CDA2EA06-A3B4-4EFF-968B-59C3E1FCC4D7}" dt="2021-11-05T16:56:43.891" v="221" actId="1076"/>
          <ac:picMkLst>
            <pc:docMk/>
            <pc:sldMk cId="3832375158" sldId="290"/>
            <ac:picMk id="15" creationId="{DA1F5900-1271-497A-A42E-5F1E5F30A1C5}"/>
          </ac:picMkLst>
        </pc:picChg>
      </pc:sldChg>
      <pc:sldChg chg="addSp delSp modSp mod addAnim delAnim modAnim">
        <pc:chgData name="Frances Meek" userId="f3af35cc-3229-46e1-af36-3525661cfbd3" providerId="ADAL" clId="{CDA2EA06-A3B4-4EFF-968B-59C3E1FCC4D7}" dt="2021-11-08T16:21:29.941" v="533" actId="478"/>
        <pc:sldMkLst>
          <pc:docMk/>
          <pc:sldMk cId="1510782465" sldId="296"/>
        </pc:sldMkLst>
        <pc:spChg chg="add mod">
          <ac:chgData name="Frances Meek" userId="f3af35cc-3229-46e1-af36-3525661cfbd3" providerId="ADAL" clId="{CDA2EA06-A3B4-4EFF-968B-59C3E1FCC4D7}" dt="2021-11-05T17:11:08.712" v="330" actId="1076"/>
          <ac:spMkLst>
            <pc:docMk/>
            <pc:sldMk cId="1510782465" sldId="296"/>
            <ac:spMk id="11" creationId="{B89C9F3C-D8FD-4223-84E9-6FCB3673766B}"/>
          </ac:spMkLst>
        </pc:spChg>
        <pc:spChg chg="del mod">
          <ac:chgData name="Frances Meek" userId="f3af35cc-3229-46e1-af36-3525661cfbd3" providerId="ADAL" clId="{CDA2EA06-A3B4-4EFF-968B-59C3E1FCC4D7}" dt="2021-11-05T17:11:02.405" v="327" actId="478"/>
          <ac:spMkLst>
            <pc:docMk/>
            <pc:sldMk cId="1510782465" sldId="296"/>
            <ac:spMk id="2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7:11:19.624" v="333" actId="1076"/>
          <ac:spMkLst>
            <pc:docMk/>
            <pc:sldMk cId="1510782465" sldId="296"/>
            <ac:spMk id="23" creationId="{00000000-0000-0000-0000-000000000000}"/>
          </ac:spMkLst>
        </pc:spChg>
        <pc:picChg chg="add del mod">
          <ac:chgData name="Frances Meek" userId="f3af35cc-3229-46e1-af36-3525661cfbd3" providerId="ADAL" clId="{CDA2EA06-A3B4-4EFF-968B-59C3E1FCC4D7}" dt="2021-11-08T16:21:29.402" v="532"/>
          <ac:picMkLst>
            <pc:docMk/>
            <pc:sldMk cId="1510782465" sldId="296"/>
            <ac:picMk id="3" creationId="{BA22F161-27C2-4C4B-8757-EF7B8718534D}"/>
          </ac:picMkLst>
        </pc:picChg>
        <pc:picChg chg="add del">
          <ac:chgData name="Frances Meek" userId="f3af35cc-3229-46e1-af36-3525661cfbd3" providerId="ADAL" clId="{CDA2EA06-A3B4-4EFF-968B-59C3E1FCC4D7}" dt="2021-11-08T16:21:29.941" v="533" actId="478"/>
          <ac:picMkLst>
            <pc:docMk/>
            <pc:sldMk cId="1510782465" sldId="296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5T17:11:03.700" v="328" actId="1076"/>
          <ac:picMkLst>
            <pc:docMk/>
            <pc:sldMk cId="1510782465" sldId="296"/>
            <ac:picMk id="13" creationId="{C091C791-CAC7-43B7-AD8E-CCB09D115702}"/>
          </ac:picMkLst>
        </pc:picChg>
        <pc:picChg chg="mod">
          <ac:chgData name="Frances Meek" userId="f3af35cc-3229-46e1-af36-3525661cfbd3" providerId="ADAL" clId="{CDA2EA06-A3B4-4EFF-968B-59C3E1FCC4D7}" dt="2021-11-05T17:11:16.915" v="332" actId="1076"/>
          <ac:picMkLst>
            <pc:docMk/>
            <pc:sldMk cId="1510782465" sldId="296"/>
            <ac:picMk id="14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7:10:57.811" v="324" actId="478"/>
          <ac:picMkLst>
            <pc:docMk/>
            <pc:sldMk cId="1510782465" sldId="296"/>
            <ac:picMk id="7172" creationId="{00000000-0000-0000-0000-000000000000}"/>
          </ac:picMkLst>
        </pc:picChg>
      </pc:sldChg>
      <pc:sldChg chg="addSp delSp modSp mod delAnim modAnim addCm delCm">
        <pc:chgData name="Frances Meek" userId="f3af35cc-3229-46e1-af36-3525661cfbd3" providerId="ADAL" clId="{CDA2EA06-A3B4-4EFF-968B-59C3E1FCC4D7}" dt="2021-11-09T16:37:40.382" v="573"/>
        <pc:sldMkLst>
          <pc:docMk/>
          <pc:sldMk cId="1020956021" sldId="298"/>
        </pc:sldMkLst>
        <pc:picChg chg="del">
          <ac:chgData name="Frances Meek" userId="f3af35cc-3229-46e1-af36-3525661cfbd3" providerId="ADAL" clId="{CDA2EA06-A3B4-4EFF-968B-59C3E1FCC4D7}" dt="2021-11-09T16:32:24.894" v="546" actId="478"/>
          <ac:picMkLst>
            <pc:docMk/>
            <pc:sldMk cId="1020956021" sldId="298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8T16:21:47.772" v="541" actId="14100"/>
          <ac:picMkLst>
            <pc:docMk/>
            <pc:sldMk cId="1020956021" sldId="298"/>
            <ac:picMk id="8" creationId="{823B8D71-FF2A-41D9-B018-E1ACA642199C}"/>
          </ac:picMkLst>
        </pc:picChg>
        <pc:picChg chg="add del mod">
          <ac:chgData name="Frances Meek" userId="f3af35cc-3229-46e1-af36-3525661cfbd3" providerId="ADAL" clId="{CDA2EA06-A3B4-4EFF-968B-59C3E1FCC4D7}" dt="2021-11-09T16:36:28.012" v="553" actId="478"/>
          <ac:picMkLst>
            <pc:docMk/>
            <pc:sldMk cId="1020956021" sldId="298"/>
            <ac:picMk id="9" creationId="{3770983A-9606-4861-8E7E-6B3C8C5C6E8E}"/>
          </ac:picMkLst>
        </pc:picChg>
        <pc:picChg chg="add mod">
          <ac:chgData name="Frances Meek" userId="f3af35cc-3229-46e1-af36-3525661cfbd3" providerId="ADAL" clId="{CDA2EA06-A3B4-4EFF-968B-59C3E1FCC4D7}" dt="2021-11-09T16:36:48.211" v="562" actId="1076"/>
          <ac:picMkLst>
            <pc:docMk/>
            <pc:sldMk cId="1020956021" sldId="298"/>
            <ac:picMk id="11" creationId="{4F9B1199-F8B9-4901-837E-42C326738298}"/>
          </ac:picMkLst>
        </pc:picChg>
        <pc:picChg chg="del">
          <ac:chgData name="Frances Meek" userId="f3af35cc-3229-46e1-af36-3525661cfbd3" providerId="ADAL" clId="{CDA2EA06-A3B4-4EFF-968B-59C3E1FCC4D7}" dt="2021-11-08T16:21:38.024" v="534" actId="478"/>
          <ac:picMkLst>
            <pc:docMk/>
            <pc:sldMk cId="1020956021" sldId="298"/>
            <ac:picMk id="2050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CDA2EA06-A3B4-4EFF-968B-59C3E1FCC4D7}" dt="2021-11-09T16:40:45.796" v="594"/>
        <pc:sldMkLst>
          <pc:docMk/>
          <pc:sldMk cId="3291397178" sldId="299"/>
        </pc:sldMkLst>
        <pc:picChg chg="mod">
          <ac:chgData name="Frances Meek" userId="f3af35cc-3229-46e1-af36-3525661cfbd3" providerId="ADAL" clId="{CDA2EA06-A3B4-4EFF-968B-59C3E1FCC4D7}" dt="2021-11-09T16:40:15.692" v="582" actId="1076"/>
          <ac:picMkLst>
            <pc:docMk/>
            <pc:sldMk cId="3291397178" sldId="299"/>
            <ac:picMk id="5" creationId="{00000000-0000-0000-0000-000000000000}"/>
          </ac:picMkLst>
        </pc:picChg>
        <pc:picChg chg="mod">
          <ac:chgData name="Frances Meek" userId="f3af35cc-3229-46e1-af36-3525661cfbd3" providerId="ADAL" clId="{CDA2EA06-A3B4-4EFF-968B-59C3E1FCC4D7}" dt="2021-11-09T16:40:17.465" v="583" actId="1076"/>
          <ac:picMkLst>
            <pc:docMk/>
            <pc:sldMk cId="3291397178" sldId="299"/>
            <ac:picMk id="7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9T16:40:07.938" v="579" actId="14100"/>
          <ac:picMkLst>
            <pc:docMk/>
            <pc:sldMk cId="3291397178" sldId="299"/>
            <ac:picMk id="8" creationId="{634E3A47-7C88-427D-A729-148252CB9F33}"/>
          </ac:picMkLst>
        </pc:picChg>
        <pc:picChg chg="del">
          <ac:chgData name="Frances Meek" userId="f3af35cc-3229-46e1-af36-3525661cfbd3" providerId="ADAL" clId="{CDA2EA06-A3B4-4EFF-968B-59C3E1FCC4D7}" dt="2021-11-09T16:37:49.674" v="574" actId="478"/>
          <ac:picMkLst>
            <pc:docMk/>
            <pc:sldMk cId="3291397178" sldId="299"/>
            <ac:picMk id="12" creationId="{00000000-0000-0000-0000-000000000000}"/>
          </ac:picMkLst>
        </pc:picChg>
      </pc:sldChg>
      <pc:sldChg chg="addSp delSp modSp mod addAnim delAnim modAnim">
        <pc:chgData name="Frances Meek" userId="f3af35cc-3229-46e1-af36-3525661cfbd3" providerId="ADAL" clId="{CDA2EA06-A3B4-4EFF-968B-59C3E1FCC4D7}" dt="2021-11-09T16:44:06.848" v="616" actId="20577"/>
        <pc:sldMkLst>
          <pc:docMk/>
          <pc:sldMk cId="2175933976" sldId="301"/>
        </pc:sldMkLst>
        <pc:spChg chg="mod">
          <ac:chgData name="Frances Meek" userId="f3af35cc-3229-46e1-af36-3525661cfbd3" providerId="ADAL" clId="{CDA2EA06-A3B4-4EFF-968B-59C3E1FCC4D7}" dt="2021-11-09T16:44:06.848" v="616" actId="20577"/>
          <ac:spMkLst>
            <pc:docMk/>
            <pc:sldMk cId="2175933976" sldId="301"/>
            <ac:spMk id="1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4:05.414" v="615" actId="20577"/>
          <ac:spMkLst>
            <pc:docMk/>
            <pc:sldMk cId="2175933976" sldId="301"/>
            <ac:spMk id="17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6:45:10.897" v="97" actId="20577"/>
          <ac:spMkLst>
            <pc:docMk/>
            <pc:sldMk cId="2175933976" sldId="301"/>
            <ac:spMk id="18" creationId="{00000000-0000-0000-0000-000000000000}"/>
          </ac:spMkLst>
        </pc:spChg>
        <pc:spChg chg="add del">
          <ac:chgData name="Frances Meek" userId="f3af35cc-3229-46e1-af36-3525661cfbd3" providerId="ADAL" clId="{CDA2EA06-A3B4-4EFF-968B-59C3E1FCC4D7}" dt="2021-11-05T16:45:01.810" v="95" actId="478"/>
          <ac:spMkLst>
            <pc:docMk/>
            <pc:sldMk cId="2175933976" sldId="301"/>
            <ac:spMk id="20" creationId="{00000000-0000-0000-0000-000000000000}"/>
          </ac:spMkLst>
        </pc:spChg>
      </pc:sldChg>
      <pc:sldChg chg="del">
        <pc:chgData name="Frances Meek" userId="f3af35cc-3229-46e1-af36-3525661cfbd3" providerId="ADAL" clId="{CDA2EA06-A3B4-4EFF-968B-59C3E1FCC4D7}" dt="2021-11-05T16:55:00.716" v="187" actId="47"/>
        <pc:sldMkLst>
          <pc:docMk/>
          <pc:sldMk cId="3487532812" sldId="308"/>
        </pc:sldMkLst>
      </pc:sldChg>
      <pc:sldChg chg="del">
        <pc:chgData name="Frances Meek" userId="f3af35cc-3229-46e1-af36-3525661cfbd3" providerId="ADAL" clId="{CDA2EA06-A3B4-4EFF-968B-59C3E1FCC4D7}" dt="2021-11-05T16:55:02.944" v="188" actId="47"/>
        <pc:sldMkLst>
          <pc:docMk/>
          <pc:sldMk cId="993418087" sldId="309"/>
        </pc:sldMkLst>
      </pc:sldChg>
      <pc:sldChg chg="del">
        <pc:chgData name="Frances Meek" userId="f3af35cc-3229-46e1-af36-3525661cfbd3" providerId="ADAL" clId="{CDA2EA06-A3B4-4EFF-968B-59C3E1FCC4D7}" dt="2021-11-05T16:55:04.131" v="189" actId="47"/>
        <pc:sldMkLst>
          <pc:docMk/>
          <pc:sldMk cId="1595471135" sldId="310"/>
        </pc:sldMkLst>
      </pc:sldChg>
      <pc:sldChg chg="del">
        <pc:chgData name="Frances Meek" userId="f3af35cc-3229-46e1-af36-3525661cfbd3" providerId="ADAL" clId="{CDA2EA06-A3B4-4EFF-968B-59C3E1FCC4D7}" dt="2021-11-05T16:55:05.327" v="190" actId="47"/>
        <pc:sldMkLst>
          <pc:docMk/>
          <pc:sldMk cId="3584997910" sldId="311"/>
        </pc:sldMkLst>
      </pc:sldChg>
      <pc:sldChg chg="addSp delSp modSp mod modAnim">
        <pc:chgData name="Frances Meek" userId="f3af35cc-3229-46e1-af36-3525661cfbd3" providerId="ADAL" clId="{CDA2EA06-A3B4-4EFF-968B-59C3E1FCC4D7}" dt="2021-11-09T16:42:38.718" v="602" actId="20577"/>
        <pc:sldMkLst>
          <pc:docMk/>
          <pc:sldMk cId="828797381" sldId="317"/>
        </pc:sldMkLst>
        <pc:spChg chg="mod">
          <ac:chgData name="Frances Meek" userId="f3af35cc-3229-46e1-af36-3525661cfbd3" providerId="ADAL" clId="{CDA2EA06-A3B4-4EFF-968B-59C3E1FCC4D7}" dt="2021-11-09T16:42:38.718" v="602" actId="20577"/>
          <ac:spMkLst>
            <pc:docMk/>
            <pc:sldMk cId="828797381" sldId="317"/>
            <ac:spMk id="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6:40:32.893" v="30" actId="1076"/>
          <ac:spMkLst>
            <pc:docMk/>
            <pc:sldMk cId="828797381" sldId="317"/>
            <ac:spMk id="4" creationId="{00000000-0000-0000-0000-000000000000}"/>
          </ac:spMkLst>
        </pc:spChg>
        <pc:spChg chg="del">
          <ac:chgData name="Frances Meek" userId="f3af35cc-3229-46e1-af36-3525661cfbd3" providerId="ADAL" clId="{CDA2EA06-A3B4-4EFF-968B-59C3E1FCC4D7}" dt="2021-11-05T16:41:00.033" v="41" actId="478"/>
          <ac:spMkLst>
            <pc:docMk/>
            <pc:sldMk cId="828797381" sldId="317"/>
            <ac:spMk id="5" creationId="{00000000-0000-0000-0000-000000000000}"/>
          </ac:spMkLst>
        </pc:spChg>
        <pc:spChg chg="add mod">
          <ac:chgData name="Frances Meek" userId="f3af35cc-3229-46e1-af36-3525661cfbd3" providerId="ADAL" clId="{CDA2EA06-A3B4-4EFF-968B-59C3E1FCC4D7}" dt="2021-11-05T16:41:03.865" v="43" actId="1076"/>
          <ac:spMkLst>
            <pc:docMk/>
            <pc:sldMk cId="828797381" sldId="317"/>
            <ac:spMk id="11" creationId="{F804C46C-9978-48CE-AB77-88C25EDD61C9}"/>
          </ac:spMkLst>
        </pc:spChg>
        <pc:picChg chg="mod">
          <ac:chgData name="Frances Meek" userId="f3af35cc-3229-46e1-af36-3525661cfbd3" providerId="ADAL" clId="{CDA2EA06-A3B4-4EFF-968B-59C3E1FCC4D7}" dt="2021-11-05T16:40:37.057" v="33" actId="1076"/>
          <ac:picMkLst>
            <pc:docMk/>
            <pc:sldMk cId="828797381" sldId="317"/>
            <ac:picMk id="7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6:40:57.416" v="39" actId="478"/>
          <ac:picMkLst>
            <pc:docMk/>
            <pc:sldMk cId="828797381" sldId="317"/>
            <ac:picMk id="8" creationId="{00000000-0000-0000-0000-000000000000}"/>
          </ac:picMkLst>
        </pc:picChg>
        <pc:picChg chg="mod">
          <ac:chgData name="Frances Meek" userId="f3af35cc-3229-46e1-af36-3525661cfbd3" providerId="ADAL" clId="{CDA2EA06-A3B4-4EFF-968B-59C3E1FCC4D7}" dt="2021-11-05T16:40:30.929" v="29" actId="1076"/>
          <ac:picMkLst>
            <pc:docMk/>
            <pc:sldMk cId="828797381" sldId="317"/>
            <ac:picMk id="10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5T16:41:01.822" v="42" actId="1076"/>
          <ac:picMkLst>
            <pc:docMk/>
            <pc:sldMk cId="828797381" sldId="317"/>
            <ac:picMk id="12" creationId="{F335522E-BE0C-4058-B7F5-7B2F31CD546F}"/>
          </ac:picMkLst>
        </pc:picChg>
      </pc:sldChg>
      <pc:sldChg chg="addSp delSp modSp mod modAnim">
        <pc:chgData name="Frances Meek" userId="f3af35cc-3229-46e1-af36-3525661cfbd3" providerId="ADAL" clId="{CDA2EA06-A3B4-4EFF-968B-59C3E1FCC4D7}" dt="2021-11-09T16:43:54.431" v="612" actId="20577"/>
        <pc:sldMkLst>
          <pc:docMk/>
          <pc:sldMk cId="892047505" sldId="318"/>
        </pc:sldMkLst>
        <pc:spChg chg="mod">
          <ac:chgData name="Frances Meek" userId="f3af35cc-3229-46e1-af36-3525661cfbd3" providerId="ADAL" clId="{CDA2EA06-A3B4-4EFF-968B-59C3E1FCC4D7}" dt="2021-11-09T16:43:52.997" v="611" actId="20577"/>
          <ac:spMkLst>
            <pc:docMk/>
            <pc:sldMk cId="892047505" sldId="318"/>
            <ac:spMk id="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3:54.431" v="612" actId="20577"/>
          <ac:spMkLst>
            <pc:docMk/>
            <pc:sldMk cId="892047505" sldId="318"/>
            <ac:spMk id="4" creationId="{00000000-0000-0000-0000-000000000000}"/>
          </ac:spMkLst>
        </pc:spChg>
        <pc:picChg chg="add mod">
          <ac:chgData name="Frances Meek" userId="f3af35cc-3229-46e1-af36-3525661cfbd3" providerId="ADAL" clId="{CDA2EA06-A3B4-4EFF-968B-59C3E1FCC4D7}" dt="2021-11-05T16:43:51.632" v="76" actId="1076"/>
          <ac:picMkLst>
            <pc:docMk/>
            <pc:sldMk cId="892047505" sldId="318"/>
            <ac:picMk id="10" creationId="{FC5DE475-A794-4C86-B06F-9DF4C026EC83}"/>
          </ac:picMkLst>
        </pc:picChg>
        <pc:picChg chg="del">
          <ac:chgData name="Frances Meek" userId="f3af35cc-3229-46e1-af36-3525661cfbd3" providerId="ADAL" clId="{CDA2EA06-A3B4-4EFF-968B-59C3E1FCC4D7}" dt="2021-11-05T16:43:43.879" v="69" actId="478"/>
          <ac:picMkLst>
            <pc:docMk/>
            <pc:sldMk cId="892047505" sldId="318"/>
            <ac:picMk id="18" creationId="{00000000-0000-0000-0000-000000000000}"/>
          </ac:picMkLst>
        </pc:picChg>
      </pc:sldChg>
      <pc:sldChg chg="modSp mod modAnim">
        <pc:chgData name="Frances Meek" userId="f3af35cc-3229-46e1-af36-3525661cfbd3" providerId="ADAL" clId="{CDA2EA06-A3B4-4EFF-968B-59C3E1FCC4D7}" dt="2021-11-09T16:46:05.169" v="623" actId="20577"/>
        <pc:sldMkLst>
          <pc:docMk/>
          <pc:sldMk cId="3244637289" sldId="319"/>
        </pc:sldMkLst>
        <pc:spChg chg="mod">
          <ac:chgData name="Frances Meek" userId="f3af35cc-3229-46e1-af36-3525661cfbd3" providerId="ADAL" clId="{CDA2EA06-A3B4-4EFF-968B-59C3E1FCC4D7}" dt="2021-11-09T16:46:04.159" v="622" actId="20577"/>
          <ac:spMkLst>
            <pc:docMk/>
            <pc:sldMk cId="3244637289" sldId="319"/>
            <ac:spMk id="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6:05.169" v="623" actId="20577"/>
          <ac:spMkLst>
            <pc:docMk/>
            <pc:sldMk cId="3244637289" sldId="319"/>
            <ac:spMk id="3" creationId="{00000000-0000-0000-0000-000000000000}"/>
          </ac:spMkLst>
        </pc:spChg>
      </pc:sldChg>
      <pc:sldChg chg="modSp mod modAnim">
        <pc:chgData name="Frances Meek" userId="f3af35cc-3229-46e1-af36-3525661cfbd3" providerId="ADAL" clId="{CDA2EA06-A3B4-4EFF-968B-59C3E1FCC4D7}" dt="2021-11-09T16:44:01.048" v="614" actId="20577"/>
        <pc:sldMkLst>
          <pc:docMk/>
          <pc:sldMk cId="2574043321" sldId="322"/>
        </pc:sldMkLst>
        <pc:spChg chg="mod">
          <ac:chgData name="Frances Meek" userId="f3af35cc-3229-46e1-af36-3525661cfbd3" providerId="ADAL" clId="{CDA2EA06-A3B4-4EFF-968B-59C3E1FCC4D7}" dt="2021-11-09T16:43:59.666" v="613" actId="20577"/>
          <ac:spMkLst>
            <pc:docMk/>
            <pc:sldMk cId="2574043321" sldId="322"/>
            <ac:spMk id="2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4:01.048" v="614" actId="20577"/>
          <ac:spMkLst>
            <pc:docMk/>
            <pc:sldMk cId="2574043321" sldId="322"/>
            <ac:spMk id="3" creationId="{00000000-0000-0000-0000-000000000000}"/>
          </ac:spMkLst>
        </pc:spChg>
      </pc:sldChg>
      <pc:sldChg chg="modSp modAnim">
        <pc:chgData name="Frances Meek" userId="f3af35cc-3229-46e1-af36-3525661cfbd3" providerId="ADAL" clId="{CDA2EA06-A3B4-4EFF-968B-59C3E1FCC4D7}" dt="2021-11-05T17:54:55.148" v="460" actId="20577"/>
        <pc:sldMkLst>
          <pc:docMk/>
          <pc:sldMk cId="297622141" sldId="323"/>
        </pc:sldMkLst>
        <pc:spChg chg="mod">
          <ac:chgData name="Frances Meek" userId="f3af35cc-3229-46e1-af36-3525661cfbd3" providerId="ADAL" clId="{CDA2EA06-A3B4-4EFF-968B-59C3E1FCC4D7}" dt="2021-11-05T17:54:55.148" v="460" actId="20577"/>
          <ac:spMkLst>
            <pc:docMk/>
            <pc:sldMk cId="297622141" sldId="323"/>
            <ac:spMk id="2" creationId="{00000000-0000-0000-0000-000000000000}"/>
          </ac:spMkLst>
        </pc:spChg>
      </pc:sldChg>
      <pc:sldChg chg="modSp mod modAnim">
        <pc:chgData name="Frances Meek" userId="f3af35cc-3229-46e1-af36-3525661cfbd3" providerId="ADAL" clId="{CDA2EA06-A3B4-4EFF-968B-59C3E1FCC4D7}" dt="2021-11-09T11:41:21.117" v="544" actId="1076"/>
        <pc:sldMkLst>
          <pc:docMk/>
          <pc:sldMk cId="2729792918" sldId="324"/>
        </pc:sldMkLst>
        <pc:spChg chg="mod">
          <ac:chgData name="Frances Meek" userId="f3af35cc-3229-46e1-af36-3525661cfbd3" providerId="ADAL" clId="{CDA2EA06-A3B4-4EFF-968B-59C3E1FCC4D7}" dt="2021-11-09T11:41:21.117" v="544" actId="1076"/>
          <ac:spMkLst>
            <pc:docMk/>
            <pc:sldMk cId="2729792918" sldId="324"/>
            <ac:spMk id="3" creationId="{00000000-0000-0000-0000-000000000000}"/>
          </ac:spMkLst>
        </pc:spChg>
      </pc:sldChg>
      <pc:sldChg chg="addSp delSp modSp mod delAnim modAnim">
        <pc:chgData name="Frances Meek" userId="f3af35cc-3229-46e1-af36-3525661cfbd3" providerId="ADAL" clId="{CDA2EA06-A3B4-4EFF-968B-59C3E1FCC4D7}" dt="2021-11-05T17:09:24.167" v="284"/>
        <pc:sldMkLst>
          <pc:docMk/>
          <pc:sldMk cId="4163495795" sldId="325"/>
        </pc:sldMkLst>
        <pc:spChg chg="del">
          <ac:chgData name="Frances Meek" userId="f3af35cc-3229-46e1-af36-3525661cfbd3" providerId="ADAL" clId="{CDA2EA06-A3B4-4EFF-968B-59C3E1FCC4D7}" dt="2021-11-05T17:07:36.198" v="268" actId="478"/>
          <ac:spMkLst>
            <pc:docMk/>
            <pc:sldMk cId="4163495795" sldId="325"/>
            <ac:spMk id="3" creationId="{00000000-0000-0000-0000-000000000000}"/>
          </ac:spMkLst>
        </pc:spChg>
        <pc:picChg chg="del mod">
          <ac:chgData name="Frances Meek" userId="f3af35cc-3229-46e1-af36-3525661cfbd3" providerId="ADAL" clId="{CDA2EA06-A3B4-4EFF-968B-59C3E1FCC4D7}" dt="2021-11-05T17:07:17.986" v="259" actId="478"/>
          <ac:picMkLst>
            <pc:docMk/>
            <pc:sldMk cId="4163495795" sldId="325"/>
            <ac:picMk id="5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7:01:08.650" v="242" actId="478"/>
          <ac:picMkLst>
            <pc:docMk/>
            <pc:sldMk cId="4163495795" sldId="325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CDA2EA06-A3B4-4EFF-968B-59C3E1FCC4D7}" dt="2021-11-05T17:07:27.975" v="267" actId="1076"/>
          <ac:picMkLst>
            <pc:docMk/>
            <pc:sldMk cId="4163495795" sldId="325"/>
            <ac:picMk id="7" creationId="{2F954767-1EC4-4CC7-8994-AAA82A459C8C}"/>
          </ac:picMkLst>
        </pc:picChg>
        <pc:picChg chg="add mod">
          <ac:chgData name="Frances Meek" userId="f3af35cc-3229-46e1-af36-3525661cfbd3" providerId="ADAL" clId="{CDA2EA06-A3B4-4EFF-968B-59C3E1FCC4D7}" dt="2021-11-05T17:04:09.195" v="256" actId="14100"/>
          <ac:picMkLst>
            <pc:docMk/>
            <pc:sldMk cId="4163495795" sldId="325"/>
            <ac:picMk id="9" creationId="{F061F9D6-A2A1-4320-B64A-631DE8C06661}"/>
          </ac:picMkLst>
        </pc:picChg>
        <pc:picChg chg="add mod">
          <ac:chgData name="Frances Meek" userId="f3af35cc-3229-46e1-af36-3525661cfbd3" providerId="ADAL" clId="{CDA2EA06-A3B4-4EFF-968B-59C3E1FCC4D7}" dt="2021-11-05T17:07:24.794" v="265" actId="14100"/>
          <ac:picMkLst>
            <pc:docMk/>
            <pc:sldMk cId="4163495795" sldId="325"/>
            <ac:picMk id="11" creationId="{F2D3C329-5197-47BD-B174-DF967DF29B42}"/>
          </ac:picMkLst>
        </pc:picChg>
        <pc:picChg chg="add mod">
          <ac:chgData name="Frances Meek" userId="f3af35cc-3229-46e1-af36-3525661cfbd3" providerId="ADAL" clId="{CDA2EA06-A3B4-4EFF-968B-59C3E1FCC4D7}" dt="2021-11-05T17:08:55.577" v="276" actId="1076"/>
          <ac:picMkLst>
            <pc:docMk/>
            <pc:sldMk cId="4163495795" sldId="325"/>
            <ac:picMk id="17" creationId="{FE06134B-2B6B-4775-A403-B7C61EE1FCD1}"/>
          </ac:picMkLst>
        </pc:picChg>
        <pc:picChg chg="del">
          <ac:chgData name="Frances Meek" userId="f3af35cc-3229-46e1-af36-3525661cfbd3" providerId="ADAL" clId="{CDA2EA06-A3B4-4EFF-968B-59C3E1FCC4D7}" dt="2021-11-05T17:08:46.646" v="269" actId="478"/>
          <ac:picMkLst>
            <pc:docMk/>
            <pc:sldMk cId="4163495795" sldId="325"/>
            <ac:picMk id="13318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7:04:03.202" v="250" actId="478"/>
          <ac:picMkLst>
            <pc:docMk/>
            <pc:sldMk cId="4163495795" sldId="325"/>
            <ac:picMk id="13320" creationId="{00000000-0000-0000-0000-000000000000}"/>
          </ac:picMkLst>
        </pc:picChg>
      </pc:sldChg>
      <pc:sldChg chg="addSp delSp modSp mod modAnim">
        <pc:chgData name="Frances Meek" userId="f3af35cc-3229-46e1-af36-3525661cfbd3" providerId="ADAL" clId="{CDA2EA06-A3B4-4EFF-968B-59C3E1FCC4D7}" dt="2021-11-09T16:43:41.678" v="610" actId="20577"/>
        <pc:sldMkLst>
          <pc:docMk/>
          <pc:sldMk cId="2991185284" sldId="327"/>
        </pc:sldMkLst>
        <pc:spChg chg="mod">
          <ac:chgData name="Frances Meek" userId="f3af35cc-3229-46e1-af36-3525661cfbd3" providerId="ADAL" clId="{CDA2EA06-A3B4-4EFF-968B-59C3E1FCC4D7}" dt="2021-11-09T16:43:38.484" v="609" actId="20577"/>
          <ac:spMkLst>
            <pc:docMk/>
            <pc:sldMk cId="2991185284" sldId="327"/>
            <ac:spMk id="1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3:41.678" v="610" actId="20577"/>
          <ac:spMkLst>
            <pc:docMk/>
            <pc:sldMk cId="2991185284" sldId="327"/>
            <ac:spMk id="17" creationId="{00000000-0000-0000-0000-000000000000}"/>
          </ac:spMkLst>
        </pc:spChg>
        <pc:picChg chg="add mod">
          <ac:chgData name="Frances Meek" userId="f3af35cc-3229-46e1-af36-3525661cfbd3" providerId="ADAL" clId="{CDA2EA06-A3B4-4EFF-968B-59C3E1FCC4D7}" dt="2021-11-05T16:47:55.410" v="113" actId="14100"/>
          <ac:picMkLst>
            <pc:docMk/>
            <pc:sldMk cId="2991185284" sldId="327"/>
            <ac:picMk id="5" creationId="{FE319664-0159-4AD2-8BFA-D8AA547D9736}"/>
          </ac:picMkLst>
        </pc:picChg>
        <pc:picChg chg="add mod">
          <ac:chgData name="Frances Meek" userId="f3af35cc-3229-46e1-af36-3525661cfbd3" providerId="ADAL" clId="{CDA2EA06-A3B4-4EFF-968B-59C3E1FCC4D7}" dt="2021-11-05T16:49:24.816" v="121" actId="1076"/>
          <ac:picMkLst>
            <pc:docMk/>
            <pc:sldMk cId="2991185284" sldId="327"/>
            <ac:picMk id="7" creationId="{AC7DA577-56EB-48EA-ACA9-BE928EAC5F7A}"/>
          </ac:picMkLst>
        </pc:picChg>
        <pc:picChg chg="del">
          <ac:chgData name="Frances Meek" userId="f3af35cc-3229-46e1-af36-3525661cfbd3" providerId="ADAL" clId="{CDA2EA06-A3B4-4EFF-968B-59C3E1FCC4D7}" dt="2021-11-05T16:47:49.386" v="107" actId="478"/>
          <ac:picMkLst>
            <pc:docMk/>
            <pc:sldMk cId="2991185284" sldId="327"/>
            <ac:picMk id="12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6:49:14.874" v="114" actId="478"/>
          <ac:picMkLst>
            <pc:docMk/>
            <pc:sldMk cId="2991185284" sldId="327"/>
            <ac:picMk id="21" creationId="{00000000-0000-0000-0000-000000000000}"/>
          </ac:picMkLst>
        </pc:picChg>
      </pc:sldChg>
      <pc:sldChg chg="addSp delSp modSp mod modAnim">
        <pc:chgData name="Frances Meek" userId="f3af35cc-3229-46e1-af36-3525661cfbd3" providerId="ADAL" clId="{CDA2EA06-A3B4-4EFF-968B-59C3E1FCC4D7}" dt="2021-11-09T16:45:46.538" v="621" actId="20577"/>
        <pc:sldMkLst>
          <pc:docMk/>
          <pc:sldMk cId="3179424435" sldId="328"/>
        </pc:sldMkLst>
        <pc:spChg chg="mod">
          <ac:chgData name="Frances Meek" userId="f3af35cc-3229-46e1-af36-3525661cfbd3" providerId="ADAL" clId="{CDA2EA06-A3B4-4EFF-968B-59C3E1FCC4D7}" dt="2021-11-09T16:45:46.538" v="621" actId="20577"/>
          <ac:spMkLst>
            <pc:docMk/>
            <pc:sldMk cId="3179424435" sldId="328"/>
            <ac:spMk id="1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9T16:44:14.456" v="617" actId="20577"/>
          <ac:spMkLst>
            <pc:docMk/>
            <pc:sldMk cId="3179424435" sldId="328"/>
            <ac:spMk id="17" creationId="{00000000-0000-0000-0000-000000000000}"/>
          </ac:spMkLst>
        </pc:spChg>
        <pc:picChg chg="add mod">
          <ac:chgData name="Frances Meek" userId="f3af35cc-3229-46e1-af36-3525661cfbd3" providerId="ADAL" clId="{CDA2EA06-A3B4-4EFF-968B-59C3E1FCC4D7}" dt="2021-11-08T16:17:05.869" v="516" actId="14100"/>
          <ac:picMkLst>
            <pc:docMk/>
            <pc:sldMk cId="3179424435" sldId="328"/>
            <ac:picMk id="3" creationId="{1181757E-7529-4BDC-A2F8-8779EEA973D3}"/>
          </ac:picMkLst>
        </pc:picChg>
        <pc:picChg chg="del mod">
          <ac:chgData name="Frances Meek" userId="f3af35cc-3229-46e1-af36-3525661cfbd3" providerId="ADAL" clId="{CDA2EA06-A3B4-4EFF-968B-59C3E1FCC4D7}" dt="2021-11-08T16:17:00.625" v="511" actId="478"/>
          <ac:picMkLst>
            <pc:docMk/>
            <pc:sldMk cId="3179424435" sldId="328"/>
            <ac:picMk id="12" creationId="{00000000-0000-0000-0000-000000000000}"/>
          </ac:picMkLst>
        </pc:picChg>
      </pc:sldChg>
      <pc:sldChg chg="addSp delSp modSp mod modAnim">
        <pc:chgData name="Frances Meek" userId="f3af35cc-3229-46e1-af36-3525661cfbd3" providerId="ADAL" clId="{CDA2EA06-A3B4-4EFF-968B-59C3E1FCC4D7}" dt="2021-11-09T16:54:20.957" v="631" actId="14100"/>
        <pc:sldMkLst>
          <pc:docMk/>
          <pc:sldMk cId="1392600526" sldId="329"/>
        </pc:sldMkLst>
        <pc:spChg chg="mod">
          <ac:chgData name="Frances Meek" userId="f3af35cc-3229-46e1-af36-3525661cfbd3" providerId="ADAL" clId="{CDA2EA06-A3B4-4EFF-968B-59C3E1FCC4D7}" dt="2021-11-08T16:17:32.010" v="518" actId="20577"/>
          <ac:spMkLst>
            <pc:docMk/>
            <pc:sldMk cId="1392600526" sldId="329"/>
            <ac:spMk id="13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8T16:17:29.085" v="517" actId="20577"/>
          <ac:spMkLst>
            <pc:docMk/>
            <pc:sldMk cId="1392600526" sldId="329"/>
            <ac:spMk id="17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6:50:38.196" v="153" actId="14100"/>
          <ac:spMkLst>
            <pc:docMk/>
            <pc:sldMk cId="1392600526" sldId="329"/>
            <ac:spMk id="18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6:50:41.604" v="155" actId="14100"/>
          <ac:spMkLst>
            <pc:docMk/>
            <pc:sldMk cId="1392600526" sldId="329"/>
            <ac:spMk id="19" creationId="{00000000-0000-0000-0000-000000000000}"/>
          </ac:spMkLst>
        </pc:spChg>
        <pc:spChg chg="mod">
          <ac:chgData name="Frances Meek" userId="f3af35cc-3229-46e1-af36-3525661cfbd3" providerId="ADAL" clId="{CDA2EA06-A3B4-4EFF-968B-59C3E1FCC4D7}" dt="2021-11-05T16:50:43.737" v="156" actId="14100"/>
          <ac:spMkLst>
            <pc:docMk/>
            <pc:sldMk cId="1392600526" sldId="329"/>
            <ac:spMk id="20" creationId="{00000000-0000-0000-0000-000000000000}"/>
          </ac:spMkLst>
        </pc:spChg>
        <pc:picChg chg="add mod">
          <ac:chgData name="Frances Meek" userId="f3af35cc-3229-46e1-af36-3525661cfbd3" providerId="ADAL" clId="{CDA2EA06-A3B4-4EFF-968B-59C3E1FCC4D7}" dt="2021-11-05T16:52:10.075" v="164" actId="1076"/>
          <ac:picMkLst>
            <pc:docMk/>
            <pc:sldMk cId="1392600526" sldId="329"/>
            <ac:picMk id="5" creationId="{4D6EFC3E-9586-44CB-8737-BE8F4BBC44E5}"/>
          </ac:picMkLst>
        </pc:picChg>
        <pc:picChg chg="add mod">
          <ac:chgData name="Frances Meek" userId="f3af35cc-3229-46e1-af36-3525661cfbd3" providerId="ADAL" clId="{CDA2EA06-A3B4-4EFF-968B-59C3E1FCC4D7}" dt="2021-11-09T16:54:20.957" v="631" actId="14100"/>
          <ac:picMkLst>
            <pc:docMk/>
            <pc:sldMk cId="1392600526" sldId="329"/>
            <ac:picMk id="6" creationId="{FF0EE549-DA68-4527-81BA-B85640F2306E}"/>
          </ac:picMkLst>
        </pc:picChg>
        <pc:picChg chg="del">
          <ac:chgData name="Frances Meek" userId="f3af35cc-3229-46e1-af36-3525661cfbd3" providerId="ADAL" clId="{CDA2EA06-A3B4-4EFF-968B-59C3E1FCC4D7}" dt="2021-11-09T16:54:12.433" v="624" actId="478"/>
          <ac:picMkLst>
            <pc:docMk/>
            <pc:sldMk cId="1392600526" sldId="329"/>
            <ac:picMk id="10" creationId="{00000000-0000-0000-0000-000000000000}"/>
          </ac:picMkLst>
        </pc:picChg>
        <pc:picChg chg="del">
          <ac:chgData name="Frances Meek" userId="f3af35cc-3229-46e1-af36-3525661cfbd3" providerId="ADAL" clId="{CDA2EA06-A3B4-4EFF-968B-59C3E1FCC4D7}" dt="2021-11-05T16:52:02.440" v="157" actId="478"/>
          <ac:picMkLst>
            <pc:docMk/>
            <pc:sldMk cId="1392600526" sldId="329"/>
            <ac:picMk id="7170" creationId="{00000000-0000-0000-0000-000000000000}"/>
          </ac:picMkLst>
        </pc:picChg>
      </pc:sldChg>
      <pc:sldChg chg="modAnim">
        <pc:chgData name="Frances Meek" userId="f3af35cc-3229-46e1-af36-3525661cfbd3" providerId="ADAL" clId="{CDA2EA06-A3B4-4EFF-968B-59C3E1FCC4D7}" dt="2021-11-05T16:55:33.182" v="195"/>
        <pc:sldMkLst>
          <pc:docMk/>
          <pc:sldMk cId="1321457714" sldId="332"/>
        </pc:sldMkLst>
      </pc:sldChg>
      <pc:sldChg chg="modSp mod">
        <pc:chgData name="Frances Meek" userId="f3af35cc-3229-46e1-af36-3525661cfbd3" providerId="ADAL" clId="{CDA2EA06-A3B4-4EFF-968B-59C3E1FCC4D7}" dt="2021-11-05T17:58:02.961" v="510" actId="6549"/>
        <pc:sldMkLst>
          <pc:docMk/>
          <pc:sldMk cId="2583215831" sldId="333"/>
        </pc:sldMkLst>
        <pc:spChg chg="mod">
          <ac:chgData name="Frances Meek" userId="f3af35cc-3229-46e1-af36-3525661cfbd3" providerId="ADAL" clId="{CDA2EA06-A3B4-4EFF-968B-59C3E1FCC4D7}" dt="2021-11-05T17:58:02.961" v="510" actId="6549"/>
          <ac:spMkLst>
            <pc:docMk/>
            <pc:sldMk cId="2583215831" sldId="333"/>
            <ac:spMk id="9" creationId="{00000000-0000-0000-0000-000000000000}"/>
          </ac:spMkLst>
        </pc:spChg>
      </pc:sldChg>
      <pc:sldChg chg="modSp mod">
        <pc:chgData name="Frances Meek" userId="f3af35cc-3229-46e1-af36-3525661cfbd3" providerId="ADAL" clId="{CDA2EA06-A3B4-4EFF-968B-59C3E1FCC4D7}" dt="2021-11-05T17:10:25.387" v="310" actId="20577"/>
        <pc:sldMkLst>
          <pc:docMk/>
          <pc:sldMk cId="3507439217" sldId="335"/>
        </pc:sldMkLst>
        <pc:spChg chg="mod">
          <ac:chgData name="Frances Meek" userId="f3af35cc-3229-46e1-af36-3525661cfbd3" providerId="ADAL" clId="{CDA2EA06-A3B4-4EFF-968B-59C3E1FCC4D7}" dt="2021-11-05T17:10:25.387" v="310" actId="20577"/>
          <ac:spMkLst>
            <pc:docMk/>
            <pc:sldMk cId="3507439217" sldId="335"/>
            <ac:spMk id="9" creationId="{00000000-0000-0000-0000-000000000000}"/>
          </ac:spMkLst>
        </pc:spChg>
      </pc:sldChg>
      <pc:sldChg chg="addSp modSp mod modAnim">
        <pc:chgData name="Frances Meek" userId="f3af35cc-3229-46e1-af36-3525661cfbd3" providerId="ADAL" clId="{CDA2EA06-A3B4-4EFF-968B-59C3E1FCC4D7}" dt="2021-11-09T11:40:59.165" v="543" actId="1076"/>
        <pc:sldMkLst>
          <pc:docMk/>
          <pc:sldMk cId="2375283990" sldId="346"/>
        </pc:sldMkLst>
        <pc:spChg chg="mod">
          <ac:chgData name="Frances Meek" userId="f3af35cc-3229-46e1-af36-3525661cfbd3" providerId="ADAL" clId="{CDA2EA06-A3B4-4EFF-968B-59C3E1FCC4D7}" dt="2021-11-05T17:14:55.317" v="371" actId="14100"/>
          <ac:spMkLst>
            <pc:docMk/>
            <pc:sldMk cId="2375283990" sldId="346"/>
            <ac:spMk id="6" creationId="{00000000-0000-0000-0000-000000000000}"/>
          </ac:spMkLst>
        </pc:spChg>
        <pc:spChg chg="add mod">
          <ac:chgData name="Frances Meek" userId="f3af35cc-3229-46e1-af36-3525661cfbd3" providerId="ADAL" clId="{CDA2EA06-A3B4-4EFF-968B-59C3E1FCC4D7}" dt="2021-11-09T11:40:59.165" v="543" actId="1076"/>
          <ac:spMkLst>
            <pc:docMk/>
            <pc:sldMk cId="2375283990" sldId="346"/>
            <ac:spMk id="11" creationId="{DC24C05B-C05B-4642-9137-C8C84E5C543A}"/>
          </ac:spMkLst>
        </pc:spChg>
      </pc:sldChg>
      <pc:sldChg chg="addSp modSp mod modAnim">
        <pc:chgData name="Frances Meek" userId="f3af35cc-3229-46e1-af36-3525661cfbd3" providerId="ADAL" clId="{CDA2EA06-A3B4-4EFF-968B-59C3E1FCC4D7}" dt="2021-11-05T17:48:29.053" v="413"/>
        <pc:sldMkLst>
          <pc:docMk/>
          <pc:sldMk cId="971120972" sldId="347"/>
        </pc:sldMkLst>
        <pc:spChg chg="mod">
          <ac:chgData name="Frances Meek" userId="f3af35cc-3229-46e1-af36-3525661cfbd3" providerId="ADAL" clId="{CDA2EA06-A3B4-4EFF-968B-59C3E1FCC4D7}" dt="2021-11-05T17:47:48.179" v="401" actId="20577"/>
          <ac:spMkLst>
            <pc:docMk/>
            <pc:sldMk cId="971120972" sldId="347"/>
            <ac:spMk id="6" creationId="{00000000-0000-0000-0000-000000000000}"/>
          </ac:spMkLst>
        </pc:spChg>
        <pc:spChg chg="add mod">
          <ac:chgData name="Frances Meek" userId="f3af35cc-3229-46e1-af36-3525661cfbd3" providerId="ADAL" clId="{CDA2EA06-A3B4-4EFF-968B-59C3E1FCC4D7}" dt="2021-11-05T17:48:03.523" v="403" actId="1076"/>
          <ac:spMkLst>
            <pc:docMk/>
            <pc:sldMk cId="971120972" sldId="347"/>
            <ac:spMk id="14" creationId="{7AD5A537-536C-40BE-8E4A-4BEFFD68A02C}"/>
          </ac:spMkLst>
        </pc:spChg>
      </pc:sldChg>
      <pc:sldChg chg="addSp modSp mod modAnim">
        <pc:chgData name="Frances Meek" userId="f3af35cc-3229-46e1-af36-3525661cfbd3" providerId="ADAL" clId="{CDA2EA06-A3B4-4EFF-968B-59C3E1FCC4D7}" dt="2021-11-05T17:49:27.232" v="430"/>
        <pc:sldMkLst>
          <pc:docMk/>
          <pc:sldMk cId="3898271340" sldId="348"/>
        </pc:sldMkLst>
        <pc:spChg chg="mod">
          <ac:chgData name="Frances Meek" userId="f3af35cc-3229-46e1-af36-3525661cfbd3" providerId="ADAL" clId="{CDA2EA06-A3B4-4EFF-968B-59C3E1FCC4D7}" dt="2021-11-05T17:49:00.022" v="418" actId="14100"/>
          <ac:spMkLst>
            <pc:docMk/>
            <pc:sldMk cId="3898271340" sldId="348"/>
            <ac:spMk id="6" creationId="{00000000-0000-0000-0000-000000000000}"/>
          </ac:spMkLst>
        </pc:spChg>
        <pc:spChg chg="add mod">
          <ac:chgData name="Frances Meek" userId="f3af35cc-3229-46e1-af36-3525661cfbd3" providerId="ADAL" clId="{CDA2EA06-A3B4-4EFF-968B-59C3E1FCC4D7}" dt="2021-11-05T17:49:04.231" v="420" actId="1076"/>
          <ac:spMkLst>
            <pc:docMk/>
            <pc:sldMk cId="3898271340" sldId="348"/>
            <ac:spMk id="14" creationId="{7223EE26-1C4D-42B1-8195-3383DFE0CD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4" rIns="91424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4" rIns="91424" bIns="45714" rtlCol="0"/>
          <a:lstStyle>
            <a:lvl1pPr algn="r">
              <a:defRPr sz="1200"/>
            </a:lvl1pPr>
          </a:lstStyle>
          <a:p>
            <a:fld id="{1CD989BF-DA9C-4399-AC6A-6CB217B19D6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4" tIns="45714" rIns="91424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24" tIns="45714" rIns="91424" bIns="45714" rtlCol="0" anchor="b"/>
          <a:lstStyle>
            <a:lvl1pPr algn="r">
              <a:defRPr sz="1200"/>
            </a:lvl1pPr>
          </a:lstStyle>
          <a:p>
            <a:fld id="{02DE6CAB-A750-402F-9633-0CBC4D74F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23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6.jpeg"/><Relationship Id="rId4" Type="http://schemas.openxmlformats.org/officeDocument/2006/relationships/image" Target="../media/image47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30" y="3265470"/>
            <a:ext cx="9144000" cy="733096"/>
          </a:xfrm>
        </p:spPr>
        <p:txBody>
          <a:bodyPr/>
          <a:lstStyle/>
          <a:p>
            <a:r>
              <a:rPr lang="en-US" dirty="0"/>
              <a:t>Shopping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2804" y="2139555"/>
            <a:ext cx="105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buy food online</a:t>
            </a:r>
            <a:r>
              <a:rPr lang="en-GB" sz="2400" dirty="0"/>
              <a:t>.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Online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47517" y="4674374"/>
            <a:ext cx="2279006" cy="763899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 tomatoes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36768" y="4683428"/>
            <a:ext cx="2279006" cy="75484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35484" y="4669115"/>
            <a:ext cx="2279006" cy="76915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Cheese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28" y="2916650"/>
            <a:ext cx="2123984" cy="1452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790" y="2884047"/>
            <a:ext cx="1844961" cy="1469655"/>
          </a:xfrm>
          <a:prstGeom prst="rect">
            <a:avLst/>
          </a:prstGeom>
        </p:spPr>
      </p:pic>
      <p:pic>
        <p:nvPicPr>
          <p:cNvPr id="5" name="Picture 4" descr="A picture containing dessert, butter&#10;&#10;Description automatically generated">
            <a:extLst>
              <a:ext uri="{FF2B5EF4-FFF2-40B4-BE49-F238E27FC236}">
                <a16:creationId xmlns:a16="http://schemas.microsoft.com/office/drawing/2014/main" id="{4D6EFC3E-9586-44CB-8737-BE8F4BBC4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484" y="2872651"/>
            <a:ext cx="2123984" cy="1546261"/>
          </a:xfrm>
          <a:prstGeom prst="rect">
            <a:avLst/>
          </a:prstGeom>
        </p:spPr>
      </p:pic>
      <p:pic>
        <p:nvPicPr>
          <p:cNvPr id="6" name="Picture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FF0EE549-DA68-4527-81BA-B85640F230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42" y="3130068"/>
            <a:ext cx="3460576" cy="23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064" y="1315872"/>
            <a:ext cx="10564016" cy="422393"/>
          </a:xfrm>
        </p:spPr>
        <p:txBody>
          <a:bodyPr/>
          <a:lstStyle/>
          <a:p>
            <a:r>
              <a:rPr lang="en-US" dirty="0"/>
              <a:t>Different food at different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52626" y="10532473"/>
            <a:ext cx="468480" cy="40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4" descr="5 Career-Killing Lunch Etiquette Mistakes | Inc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305" y="3055011"/>
            <a:ext cx="3017299" cy="1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48523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Breakfast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47520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46517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Evening Meal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00335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up, table, food, plate&#10;&#10;Description automatically generated">
            <a:extLst>
              <a:ext uri="{FF2B5EF4-FFF2-40B4-BE49-F238E27FC236}">
                <a16:creationId xmlns:a16="http://schemas.microsoft.com/office/drawing/2014/main" id="{4238347F-A673-4AE6-A430-5AE9865C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1" y="3092624"/>
            <a:ext cx="2544571" cy="1697229"/>
          </a:xfrm>
          <a:prstGeom prst="rect">
            <a:avLst/>
          </a:prstGeom>
        </p:spPr>
      </p:pic>
      <p:pic>
        <p:nvPicPr>
          <p:cNvPr id="6" name="Picture 5" descr="A picture containing food, plate, indoor, different&#10;&#10;Description automatically generated">
            <a:extLst>
              <a:ext uri="{FF2B5EF4-FFF2-40B4-BE49-F238E27FC236}">
                <a16:creationId xmlns:a16="http://schemas.microsoft.com/office/drawing/2014/main" id="{E530F724-8CCA-47C8-B58E-5C361D3F9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79" y="3051001"/>
            <a:ext cx="2595456" cy="1731169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152A7A4-0DF5-484D-AF5D-8B002EE1CD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846" y="3051000"/>
            <a:ext cx="2362572" cy="17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214081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in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morning.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Breakfast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6146" name="Picture 2" descr="Clock 8:00 | ClipArt ET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866" y="3086554"/>
            <a:ext cx="229787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29" y="3492120"/>
            <a:ext cx="2554145" cy="145295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271002" y="51405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63798" y="51405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Fresh fruit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5546" y="51417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Boiled egg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up, food, coffee, plate&#10;&#10;Description automatically generated">
            <a:extLst>
              <a:ext uri="{FF2B5EF4-FFF2-40B4-BE49-F238E27FC236}">
                <a16:creationId xmlns:a16="http://schemas.microsoft.com/office/drawing/2014/main" id="{43397D45-105D-42C7-9F9D-8DEC44D41B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24" y="3181350"/>
            <a:ext cx="1225626" cy="1834770"/>
          </a:xfrm>
          <a:prstGeom prst="rect">
            <a:avLst/>
          </a:prstGeom>
        </p:spPr>
      </p:pic>
      <p:pic>
        <p:nvPicPr>
          <p:cNvPr id="5" name="Picture 4" descr="A bowl of cereal with a spoon&#10;&#10;Description automatically generated with medium confidence">
            <a:extLst>
              <a:ext uri="{FF2B5EF4-FFF2-40B4-BE49-F238E27FC236}">
                <a16:creationId xmlns:a16="http://schemas.microsoft.com/office/drawing/2014/main" id="{1E3A86C0-8F9E-4695-B3C2-3D7BFC1333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222" y="3492120"/>
            <a:ext cx="2175086" cy="1452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24C05B-C05B-4642-9137-C8C84E5C543A}"/>
              </a:ext>
            </a:extLst>
          </p:cNvPr>
          <p:cNvSpPr txBox="1"/>
          <p:nvPr/>
        </p:nvSpPr>
        <p:spPr>
          <a:xfrm>
            <a:off x="4305845" y="2214081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52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108089"/>
            <a:ext cx="351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around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mid-day.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Lunch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11266" name="Picture 2" descr="Clock 12:00 | ClipArt ET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38" y="3035113"/>
            <a:ext cx="2230353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14,656 Soup Bowl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0" name="Picture 6" descr="14,656 Soup Bowl Stock Photos, Pictures &amp;amp; Royalty-Free Images - iSt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319" y="3231887"/>
            <a:ext cx="2525016" cy="16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andwich - Wikipe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130" y="3243501"/>
            <a:ext cx="2783335" cy="16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70876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9667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Sandwich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46124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foodafactoflife.org.uk/media/3388/pleasing-pasta.jpg?anchor=center&amp;mode=crop&amp;width=402&amp;height=245&amp;rnd=1324154645700000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124" y="3395186"/>
            <a:ext cx="2279006" cy="1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5A537-536C-40BE-8E4A-4BEFFD68A02C}"/>
              </a:ext>
            </a:extLst>
          </p:cNvPr>
          <p:cNvSpPr txBox="1"/>
          <p:nvPr/>
        </p:nvSpPr>
        <p:spPr>
          <a:xfrm>
            <a:off x="4385181" y="2113115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11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F6B21CB-7837-4551-B4DF-46AE393E4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11" y="2947178"/>
            <a:ext cx="2275031" cy="2275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738" y="2214082"/>
            <a:ext cx="31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evening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Evening meal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10242" name="Picture 2" descr="Clock 6:00 | ClipArt ET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24" y="3150607"/>
            <a:ext cx="2071602" cy="20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02" y="3349406"/>
            <a:ext cx="1845980" cy="16506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46270" y="51738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Chicken curry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22445" y="51738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Stir fry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68780" y="515429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fingers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ish fingers and chip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337" y="3490020"/>
            <a:ext cx="2688805" cy="14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23EE26-1C4D-42B1-8195-3383DFE0CD15}"/>
              </a:ext>
            </a:extLst>
          </p:cNvPr>
          <p:cNvSpPr txBox="1"/>
          <p:nvPr/>
        </p:nvSpPr>
        <p:spPr>
          <a:xfrm>
            <a:off x="4170683" y="2214082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82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214081"/>
            <a:ext cx="9641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Snacks may be eaten during the day.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Snacks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9218" name="Picture 2" descr="Wall Clocks With Different Time On A Dial Stock Photo, Picture And Royalty  Free Image. Image 1373908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761" y="32073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arrot sticks with hummus - Body Renovation Exper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191" y="3135183"/>
            <a:ext cx="2412196" cy="18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0876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Carrot sticks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4995" y="511050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Sliced 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00446" y="511050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Rice cakes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4" name="Picture 8" descr="87,656 Apple Slice Stock Photos, Pictures &amp;amp; Royalty-Free Images - iSto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032" y="3207315"/>
            <a:ext cx="2483769" cy="17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plate, dessert&#10;&#10;Description automatically generated">
            <a:extLst>
              <a:ext uri="{FF2B5EF4-FFF2-40B4-BE49-F238E27FC236}">
                <a16:creationId xmlns:a16="http://schemas.microsoft.com/office/drawing/2014/main" id="{6C0689A9-020C-4D6E-BBE7-B6C3671BC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278" y="3209888"/>
            <a:ext cx="2604220" cy="17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90" y="1600139"/>
            <a:ext cx="10248523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Which of these foods would you eat at breakfast?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046" y="4774343"/>
            <a:ext cx="2635715" cy="1499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601" y="2491724"/>
            <a:ext cx="1845980" cy="1650658"/>
          </a:xfrm>
          <a:prstGeom prst="rect">
            <a:avLst/>
          </a:prstGeom>
        </p:spPr>
      </p:pic>
      <p:pic>
        <p:nvPicPr>
          <p:cNvPr id="12" name="Picture 11" descr="A bowl of cereal with a spoon&#10;&#10;Description automatically generated with medium confidence">
            <a:extLst>
              <a:ext uri="{FF2B5EF4-FFF2-40B4-BE49-F238E27FC236}">
                <a16:creationId xmlns:a16="http://schemas.microsoft.com/office/drawing/2014/main" id="{8F9A7DE7-FADA-44F8-9943-9A18BB38D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" y="2565349"/>
            <a:ext cx="2175086" cy="1452957"/>
          </a:xfrm>
          <a:prstGeom prst="rect">
            <a:avLst/>
          </a:prstGeom>
        </p:spPr>
      </p:pic>
      <p:pic>
        <p:nvPicPr>
          <p:cNvPr id="13" name="Picture 12" descr="A picture containing cup, food, coffee, plate&#10;&#10;Description automatically generated">
            <a:extLst>
              <a:ext uri="{FF2B5EF4-FFF2-40B4-BE49-F238E27FC236}">
                <a16:creationId xmlns:a16="http://schemas.microsoft.com/office/drawing/2014/main" id="{0FD9A895-31A2-4D7C-9DC1-4D8FC98688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50" y="4515603"/>
            <a:ext cx="1225626" cy="1834770"/>
          </a:xfrm>
          <a:prstGeom prst="rect">
            <a:avLst/>
          </a:prstGeom>
        </p:spPr>
      </p:pic>
      <p:pic>
        <p:nvPicPr>
          <p:cNvPr id="14" name="Picture 1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47475FE-AA37-4F96-B1CA-E497EC0FED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75" y="4702556"/>
            <a:ext cx="2362572" cy="1738853"/>
          </a:xfrm>
          <a:prstGeom prst="rect">
            <a:avLst/>
          </a:prstGeom>
        </p:spPr>
      </p:pic>
      <p:pic>
        <p:nvPicPr>
          <p:cNvPr id="15" name="Picture 8" descr="Sandwich - Wikipedia">
            <a:extLst>
              <a:ext uri="{FF2B5EF4-FFF2-40B4-BE49-F238E27FC236}">
                <a16:creationId xmlns:a16="http://schemas.microsoft.com/office/drawing/2014/main" id="{DA1F5900-1271-497A-A42E-5F1E5F30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042" y="2446452"/>
            <a:ext cx="2783335" cy="16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arrot sticks with hummus - Body Renovation Experts">
            <a:extLst>
              <a:ext uri="{FF2B5EF4-FFF2-40B4-BE49-F238E27FC236}">
                <a16:creationId xmlns:a16="http://schemas.microsoft.com/office/drawing/2014/main" id="{A010D13C-43A5-40F2-B373-D3FC5AA2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806" y="2333235"/>
            <a:ext cx="2412196" cy="18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4,656 Soup Bowl Stock Photos, Pictures &amp;amp; Royalty-Free Images - iStock">
            <a:extLst>
              <a:ext uri="{FF2B5EF4-FFF2-40B4-BE49-F238E27FC236}">
                <a16:creationId xmlns:a16="http://schemas.microsoft.com/office/drawing/2014/main" id="{76CADBD0-6D6F-49DC-905F-80565949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694" y="4734436"/>
            <a:ext cx="2525016" cy="16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260" y="1603089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shopping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266" y="2238243"/>
            <a:ext cx="1136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Remember to take with you:</a:t>
            </a:r>
          </a:p>
        </p:txBody>
      </p:sp>
      <p:pic>
        <p:nvPicPr>
          <p:cNvPr id="12290" name="Picture 2" descr="Black And White Grocery Shopping List Stock Photo - Download Image Now -  iStoc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0758">
            <a:off x="1971310" y="3190376"/>
            <a:ext cx="1341170" cy="20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841" y="3163992"/>
            <a:ext cx="3147203" cy="1774658"/>
          </a:xfrm>
          <a:prstGeom prst="rect">
            <a:avLst/>
          </a:prstGeom>
        </p:spPr>
      </p:pic>
      <p:pic>
        <p:nvPicPr>
          <p:cNvPr id="12292" name="Picture 4" descr="Lightweight Cotton Tote Bags | Printed Cotton Bag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106" y="282901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16939" y="558151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19823" y="558151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Shopping list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67431" y="558151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Shopping bag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222" y="1720784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Getting to the shops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4224" y="552162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8241" y="551972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0222" y="5516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64239" y="548016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person, bus, outdoor&#10;&#10;Description automatically generated">
            <a:extLst>
              <a:ext uri="{FF2B5EF4-FFF2-40B4-BE49-F238E27FC236}">
                <a16:creationId xmlns:a16="http://schemas.microsoft.com/office/drawing/2014/main" id="{2F954767-1EC4-4CC7-8994-AAA82A459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702" y="3222490"/>
            <a:ext cx="2737460" cy="1828624"/>
          </a:xfrm>
          <a:prstGeom prst="rect">
            <a:avLst/>
          </a:prstGeom>
        </p:spPr>
      </p:pic>
      <p:pic>
        <p:nvPicPr>
          <p:cNvPr id="9" name="Picture 8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F061F9D6-A2A1-4320-B64A-631DE8C06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775" y="3222490"/>
            <a:ext cx="1363227" cy="2040759"/>
          </a:xfrm>
          <a:prstGeom prst="rect">
            <a:avLst/>
          </a:prstGeom>
        </p:spPr>
      </p:pic>
      <p:pic>
        <p:nvPicPr>
          <p:cNvPr id="11" name="Picture 10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F2D3C329-5197-47BD-B174-DF967DF29B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921" y="3231212"/>
            <a:ext cx="2737461" cy="1828624"/>
          </a:xfrm>
          <a:prstGeom prst="rect">
            <a:avLst/>
          </a:prstGeom>
        </p:spPr>
      </p:pic>
      <p:pic>
        <p:nvPicPr>
          <p:cNvPr id="17" name="Picture 16" descr="A picture containing person, person, child, standing&#10;&#10;Description automatically generated">
            <a:extLst>
              <a:ext uri="{FF2B5EF4-FFF2-40B4-BE49-F238E27FC236}">
                <a16:creationId xmlns:a16="http://schemas.microsoft.com/office/drawing/2014/main" id="{FE06134B-2B6B-4775-A403-B7C61EE1FC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4" y="3231212"/>
            <a:ext cx="2737461" cy="18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901" y="157592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Ways to pay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81" y="3449192"/>
            <a:ext cx="2874259" cy="1620749"/>
          </a:xfrm>
          <a:prstGeom prst="rect">
            <a:avLst/>
          </a:prstGeom>
        </p:spPr>
      </p:pic>
      <p:pic>
        <p:nvPicPr>
          <p:cNvPr id="5" name="Picture 4" descr="give you a five dollar virtual bank car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143" y="3273494"/>
            <a:ext cx="2708624" cy="1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pple Pay | Your Digital Wallet | first 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0218" y="3515035"/>
            <a:ext cx="2707365" cy="15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13907" y="548947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1998" y="552162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84398" y="548140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phone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648479"/>
            <a:ext cx="1048512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places you can buy food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66076" y="2672692"/>
            <a:ext cx="9720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5263" y="476262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Supermarket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51732" y="476262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Butcher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000392" y="474041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76062" y="476262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" y="2672692"/>
            <a:ext cx="1897380" cy="188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7" name="Picture 36" descr="S:\Shared\BNF Photographs\iStock Photo Images\Foods and Drinks\Shopping\Supermarket Shopp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19" y="2769979"/>
            <a:ext cx="2491186" cy="16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470" y="2769979"/>
            <a:ext cx="2201427" cy="1652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062" y="2799765"/>
            <a:ext cx="2340336" cy="16525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055" y="2799765"/>
            <a:ext cx="2551523" cy="16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Cash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52" y="3729849"/>
            <a:ext cx="3805480" cy="2145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5873" y="2170720"/>
            <a:ext cx="101370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use notes or coins.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9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Bank cards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873" y="2170720"/>
            <a:ext cx="1013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Debit cards – give you access to money in your bank account.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Credit cards – let you spend money and pay it back later. </a:t>
            </a:r>
          </a:p>
        </p:txBody>
      </p:sp>
      <p:pic>
        <p:nvPicPr>
          <p:cNvPr id="5" name="Picture 4" descr="give you a five dollar virtual bank car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06" y="4109712"/>
            <a:ext cx="3101888" cy="21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1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Mobile phones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873" y="2283798"/>
            <a:ext cx="1013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Pay for food and drink using a phone.</a:t>
            </a:r>
          </a:p>
        </p:txBody>
      </p:sp>
      <p:pic>
        <p:nvPicPr>
          <p:cNvPr id="6" name="Picture 8" descr="Apple Pay | Your Digital Wallet | first 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719" y="2910957"/>
            <a:ext cx="2214389" cy="12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19" y="4348228"/>
            <a:ext cx="1860182" cy="1068911"/>
          </a:xfrm>
          <a:prstGeom prst="rect">
            <a:avLst/>
          </a:prstGeom>
        </p:spPr>
      </p:pic>
      <p:pic>
        <p:nvPicPr>
          <p:cNvPr id="4" name="Picture 3" descr="A picture containing person, indoor, coffee, cup&#10;&#10;Description automatically generated">
            <a:extLst>
              <a:ext uri="{FF2B5EF4-FFF2-40B4-BE49-F238E27FC236}">
                <a16:creationId xmlns:a16="http://schemas.microsoft.com/office/drawing/2014/main" id="{CCDA88C7-664D-4B83-9241-1A948FC5A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19" y="2891470"/>
            <a:ext cx="3925531" cy="26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00" y="2976991"/>
            <a:ext cx="2706417" cy="1621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342" y="2974547"/>
            <a:ext cx="2622463" cy="1624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745" y="2974547"/>
            <a:ext cx="2453908" cy="162155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55307" y="1328906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3400" dirty="0">
                <a:solidFill>
                  <a:srgbClr val="158B44"/>
                </a:solidFill>
              </a:rPr>
              <a:t>Reasons for eating out</a:t>
            </a:r>
            <a:endParaRPr lang="en-GB" sz="3400" dirty="0"/>
          </a:p>
        </p:txBody>
      </p:sp>
      <p:sp>
        <p:nvSpPr>
          <p:cNvPr id="20" name="Rounded Rectangle 19"/>
          <p:cNvSpPr/>
          <p:nvPr/>
        </p:nvSpPr>
        <p:spPr>
          <a:xfrm>
            <a:off x="664687" y="4894414"/>
            <a:ext cx="2279006" cy="7141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friends and family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40125" y="4901885"/>
            <a:ext cx="2412140" cy="70667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 occasions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55196" y="4894413"/>
            <a:ext cx="2279006" cy="7141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holiday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B89C9F3C-D8FD-4223-84E9-6FCB3673766B}"/>
              </a:ext>
            </a:extLst>
          </p:cNvPr>
          <p:cNvSpPr/>
          <p:nvPr/>
        </p:nvSpPr>
        <p:spPr>
          <a:xfrm>
            <a:off x="6485772" y="4892141"/>
            <a:ext cx="2279006" cy="71557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fun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Public Health Research into Action: I&amp;#39;ll have what they&amp;#39;re having: the  impact of friends on teenagers&amp;#39; eating habits">
            <a:extLst>
              <a:ext uri="{FF2B5EF4-FFF2-40B4-BE49-F238E27FC236}">
                <a16:creationId xmlns:a16="http://schemas.microsoft.com/office/drawing/2014/main" id="{C091C791-CAC7-43B7-AD8E-CCB09D11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230" y="2974547"/>
            <a:ext cx="2554090" cy="16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92" y="164171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Places to buy food to eat out</a:t>
            </a:r>
          </a:p>
        </p:txBody>
      </p:sp>
      <p:pic>
        <p:nvPicPr>
          <p:cNvPr id="2052" name="Picture 4" descr="Cafe from Crisis | Crisis UK | Together we will end homelessn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534" y="2489358"/>
            <a:ext cx="2678455" cy="17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School Canteen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1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796" y="2507098"/>
            <a:ext cx="2781807" cy="174307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74404" y="4814988"/>
            <a:ext cx="2368796" cy="66468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Restaurants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47707" y="4814988"/>
            <a:ext cx="2371406" cy="70067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Cafés or coffee shops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47380" y="4814988"/>
            <a:ext cx="2364549" cy="67448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food outlets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40196" y="4814988"/>
            <a:ext cx="2279006" cy="67448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canteen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823B8D71-FF2A-41D9-B018-E1ACA64219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2489358"/>
            <a:ext cx="2645310" cy="1786530"/>
          </a:xfrm>
          <a:prstGeom prst="rect">
            <a:avLst/>
          </a:prstGeom>
        </p:spPr>
      </p:pic>
      <p:pic>
        <p:nvPicPr>
          <p:cNvPr id="11" name="Picture 10" descr="A picture containing table, chair, indoor, dining&#10;&#10;Description automatically generated">
            <a:extLst>
              <a:ext uri="{FF2B5EF4-FFF2-40B4-BE49-F238E27FC236}">
                <a16:creationId xmlns:a16="http://schemas.microsoft.com/office/drawing/2014/main" id="{4F9B1199-F8B9-4901-837E-42C326738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740" y="2486997"/>
            <a:ext cx="2619167" cy="17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692" y="1419949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Places to buy food to take away</a:t>
            </a:r>
          </a:p>
        </p:txBody>
      </p:sp>
      <p:sp>
        <p:nvSpPr>
          <p:cNvPr id="4" name="AutoShape 4" descr="How to Start Up a Fish and Chip Shop | A How Too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71" y="2689950"/>
            <a:ext cx="3271934" cy="1877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18" y="2689950"/>
            <a:ext cx="3328901" cy="18425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76692" y="4965883"/>
            <a:ext cx="2364549" cy="67448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food outlets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3532" y="4948643"/>
            <a:ext cx="2364549" cy="67448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and chip shops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79902" y="4922009"/>
            <a:ext cx="2364549" cy="67448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Sandwich shops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27483" y="4922009"/>
            <a:ext cx="2505566" cy="152233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Takeaways, such as Indian, Chinese or pizza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5173C-DB36-458C-BF35-E9375733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433" y="2417152"/>
            <a:ext cx="1570280" cy="2176733"/>
          </a:xfrm>
          <a:prstGeom prst="rect">
            <a:avLst/>
          </a:prstGeom>
        </p:spPr>
      </p:pic>
      <p:pic>
        <p:nvPicPr>
          <p:cNvPr id="8" name="Picture 7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634E3A47-7C88-427D-A729-148252CB9F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96" y="2699408"/>
            <a:ext cx="2785861" cy="1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B707CDD-0E9E-4B2C-B1CE-6D6BA765027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92" y="1637514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Supermarket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171" y="2178518"/>
            <a:ext cx="10717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Different foods can be bought from a supermarket</a:t>
            </a:r>
            <a:r>
              <a:rPr lang="en-GB" sz="2800" dirty="0"/>
              <a:t>.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37649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98839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Flour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433" y="2859888"/>
            <a:ext cx="1209824" cy="18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720" y="2828201"/>
            <a:ext cx="1369025" cy="1891992"/>
          </a:xfrm>
          <a:prstGeom prst="rect">
            <a:avLst/>
          </a:prstGeom>
        </p:spPr>
      </p:pic>
      <p:pic>
        <p:nvPicPr>
          <p:cNvPr id="10" name="Picture 9" descr="S:\Shared\BNF Photographs\iStock Photo Images\Foods and Drinks\Shopping\Supermarket Shoppin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87" y="3270132"/>
            <a:ext cx="2710827" cy="180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F804C46C-9978-48CE-AB77-88C25EDD61C9}"/>
              </a:ext>
            </a:extLst>
          </p:cNvPr>
          <p:cNvSpPr/>
          <p:nvPr/>
        </p:nvSpPr>
        <p:spPr>
          <a:xfrm>
            <a:off x="6699745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Eggs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35522E-BE0C-4058-B7F5-7B2F31CD54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1361" y="3270132"/>
            <a:ext cx="2695774" cy="11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87" y="1647104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Butcher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608" y="2266437"/>
            <a:ext cx="864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Fresh meat can be bought from a butcher.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687" y="3076005"/>
            <a:ext cx="2871391" cy="215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157" y="3435843"/>
            <a:ext cx="2343289" cy="11532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56830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Minced 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:\Shared\EDUCATION TEAM FILES\Photographs Oct 2018 onwards\Medium size photos\Food and Drinks\Meat, Fish, Eggs, Tofu\Whole fresh chick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541" y="3202754"/>
            <a:ext cx="2056040" cy="151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:\Shared\EDUCATION TEAM FILES\Photographs Oct 2018 onwards\Medium size photos\Food and Drinks\Lam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676" y="3202754"/>
            <a:ext cx="2692424" cy="17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421856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Chops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9343" y="49100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Chicken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1533341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452" y="3259796"/>
            <a:ext cx="3052574" cy="2155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68" y="2266437"/>
            <a:ext cx="864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Breads and cakes can be bought from a baker.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704" y="3315032"/>
            <a:ext cx="2214708" cy="14883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88406" y="50624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0793" y="50624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Cakes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73316" y="50624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 X Buns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y do we eat hot cross buns? All you need to know about the Easter  favourites - Berkshire Liv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398" y="3259796"/>
            <a:ext cx="1862587" cy="13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cupcake&#10;&#10;Description automatically generated with medium confidence">
            <a:extLst>
              <a:ext uri="{FF2B5EF4-FFF2-40B4-BE49-F238E27FC236}">
                <a16:creationId xmlns:a16="http://schemas.microsoft.com/office/drawing/2014/main" id="{FC5DE475-A794-4C86-B06F-9DF4C026EC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2" y="3315032"/>
            <a:ext cx="1953254" cy="14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125" y="1603401"/>
            <a:ext cx="9144000" cy="596903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Fishmonger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921" y="2291074"/>
            <a:ext cx="933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Fresh fish and shellfish can be bought from a fishmonger</a:t>
            </a:r>
            <a:r>
              <a:rPr lang="en-GB" sz="2400" dirty="0"/>
              <a:t>.</a:t>
            </a:r>
          </a:p>
        </p:txBody>
      </p:sp>
      <p:pic>
        <p:nvPicPr>
          <p:cNvPr id="2050" name="Picture 2" descr="Fishmongers | Morrisons Care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21" y="3223695"/>
            <a:ext cx="3031245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95175" y="50338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67412" y="50338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King prawns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93038" y="50338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Tuna steaks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uy Fresh Cod Fillet Online | Locally Sourced | 24hr Deli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565" y="3223695"/>
            <a:ext cx="2372227" cy="15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ole King Praw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038" y="3008123"/>
            <a:ext cx="2009753" cy="20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na Supremes, Sashimi Grade, Fresh, 4 x +/-200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2952" y="3000619"/>
            <a:ext cx="2017257" cy="20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04" y="3081813"/>
            <a:ext cx="3218040" cy="2149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804" y="2139555"/>
            <a:ext cx="105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Fresh fruit and vegetables can be bought from a greengrocer</a:t>
            </a:r>
            <a:r>
              <a:rPr lang="en-GB" sz="2400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5484" y="2909962"/>
            <a:ext cx="2279006" cy="1018649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Greengrocer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47517" y="4674375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36768" y="46834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Cabbage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35484" y="466911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ifferent Types of Apples (with Photos!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250" y="2703409"/>
            <a:ext cx="1863517" cy="186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76,016 Cabbage Stock Photos, Pictures &amp;amp; Royalty-Free Images - iStoc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872" y="2836659"/>
            <a:ext cx="1600797" cy="16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2804" y="2139555"/>
            <a:ext cx="105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Different foods can be bought from a farm shop, often locally grown. 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Farm shop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47517" y="4674375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Cheese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36768" y="46834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Strawberries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35484" y="466911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Emporium British Cheese Selection 320g | AL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70" y="3106399"/>
            <a:ext cx="1943100" cy="123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54" y="3106399"/>
            <a:ext cx="1983434" cy="1273945"/>
          </a:xfrm>
          <a:prstGeom prst="rect">
            <a:avLst/>
          </a:prstGeom>
        </p:spPr>
      </p:pic>
      <p:pic>
        <p:nvPicPr>
          <p:cNvPr id="5" name="Picture 4" descr="A picture containing marketplace, ceiling, plant, vegetable&#10;&#10;Description automatically generated">
            <a:extLst>
              <a:ext uri="{FF2B5EF4-FFF2-40B4-BE49-F238E27FC236}">
                <a16:creationId xmlns:a16="http://schemas.microsoft.com/office/drawing/2014/main" id="{FE319664-0159-4AD2-8BFA-D8AA547D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028950"/>
            <a:ext cx="3393389" cy="2266784"/>
          </a:xfrm>
          <a:prstGeom prst="rect">
            <a:avLst/>
          </a:prstGeom>
        </p:spPr>
      </p:pic>
      <p:pic>
        <p:nvPicPr>
          <p:cNvPr id="7" name="Picture 6" descr="A picture containing food, counter, table, dish&#10;&#10;Description automatically generated">
            <a:extLst>
              <a:ext uri="{FF2B5EF4-FFF2-40B4-BE49-F238E27FC236}">
                <a16:creationId xmlns:a16="http://schemas.microsoft.com/office/drawing/2014/main" id="{AC7DA577-56EB-48EA-ACA9-BE928EAC5F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830" y="3028950"/>
            <a:ext cx="223866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056" y="2139555"/>
            <a:ext cx="1055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Fresh food can be bought from a market</a:t>
            </a:r>
            <a:r>
              <a:rPr lang="en-GB" sz="2400" dirty="0"/>
              <a:t>.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Market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47517" y="4674375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36768" y="46834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Beans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35484" y="466911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942" y="3004371"/>
            <a:ext cx="2263399" cy="1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768" y="3057902"/>
            <a:ext cx="2369127" cy="12792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5484" y="3125843"/>
            <a:ext cx="2279006" cy="1018649"/>
          </a:xfrm>
          <a:prstGeom prst="rect">
            <a:avLst/>
          </a:prstGeom>
        </p:spPr>
      </p:pic>
      <p:pic>
        <p:nvPicPr>
          <p:cNvPr id="3" name="Picture 2" descr="A picture containing text, food, marketplace, fruit&#10;&#10;Description automatically generated">
            <a:extLst>
              <a:ext uri="{FF2B5EF4-FFF2-40B4-BE49-F238E27FC236}">
                <a16:creationId xmlns:a16="http://schemas.microsoft.com/office/drawing/2014/main" id="{1181757E-7529-4BDC-A2F8-8779EEA97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56" y="2732781"/>
            <a:ext cx="2297480" cy="34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E97B9-2D0B-4C3A-8DF6-C3B749E75BA9}">
  <ds:schemaRefs>
    <ds:schemaRef ds:uri="c53071f4-7f44-43fd-895c-8e7b6a3746b0"/>
    <ds:schemaRef ds:uri="http://purl.org/dc/terms/"/>
    <ds:schemaRef ds:uri="http://schemas.microsoft.com/office/infopath/2007/PartnerControls"/>
    <ds:schemaRef ds:uri="http://schemas.microsoft.com/office/2006/documentManagement/types"/>
    <ds:schemaRef ds:uri="ead97cfe-a968-427f-b02b-893e6ba0355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52679</TotalTime>
  <Words>445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Custom Design</vt:lpstr>
      <vt:lpstr>1_Custom Design</vt:lpstr>
      <vt:lpstr>3_Custom Design</vt:lpstr>
      <vt:lpstr>Shopping</vt:lpstr>
      <vt:lpstr>Different places you can buy food</vt:lpstr>
      <vt:lpstr>Supermarket</vt:lpstr>
      <vt:lpstr>Butcher</vt:lpstr>
      <vt:lpstr>Baker</vt:lpstr>
      <vt:lpstr>Fishmonger</vt:lpstr>
      <vt:lpstr>Greengrocer</vt:lpstr>
      <vt:lpstr>Farm shop</vt:lpstr>
      <vt:lpstr>Market</vt:lpstr>
      <vt:lpstr>Online</vt:lpstr>
      <vt:lpstr>Different food at different times</vt:lpstr>
      <vt:lpstr>Breakfast  </vt:lpstr>
      <vt:lpstr>Lunch  </vt:lpstr>
      <vt:lpstr>Evening meal  </vt:lpstr>
      <vt:lpstr>Snacks  </vt:lpstr>
      <vt:lpstr>Which of these foods would you eat at breakfast?</vt:lpstr>
      <vt:lpstr>Going shopping</vt:lpstr>
      <vt:lpstr>Getting to the shops</vt:lpstr>
      <vt:lpstr>Ways to pay</vt:lpstr>
      <vt:lpstr> Cash</vt:lpstr>
      <vt:lpstr> Bank cards</vt:lpstr>
      <vt:lpstr> Mobile phones</vt:lpstr>
      <vt:lpstr>PowerPoint Presentation</vt:lpstr>
      <vt:lpstr>Places to buy food to eat out</vt:lpstr>
      <vt:lpstr>Places to buy food to take away</vt:lpstr>
      <vt:lpstr>Shopping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140</cp:revision>
  <cp:lastPrinted>2021-10-01T12:23:31Z</cp:lastPrinted>
  <dcterms:created xsi:type="dcterms:W3CDTF">2018-10-10T09:22:08Z</dcterms:created>
  <dcterms:modified xsi:type="dcterms:W3CDTF">2021-11-09T16:55:12Z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