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7"/>
  </p:notesMasterIdLst>
  <p:sldIdLst>
    <p:sldId id="256" r:id="rId8"/>
    <p:sldId id="259" r:id="rId9"/>
    <p:sldId id="338" r:id="rId10"/>
    <p:sldId id="350" r:id="rId11"/>
    <p:sldId id="351" r:id="rId12"/>
    <p:sldId id="352" r:id="rId13"/>
    <p:sldId id="353" r:id="rId14"/>
    <p:sldId id="332" r:id="rId15"/>
    <p:sldId id="336" r:id="rId16"/>
    <p:sldId id="333" r:id="rId17"/>
    <p:sldId id="340" r:id="rId18"/>
    <p:sldId id="341" r:id="rId19"/>
    <p:sldId id="342" r:id="rId20"/>
    <p:sldId id="343" r:id="rId21"/>
    <p:sldId id="344" r:id="rId22"/>
    <p:sldId id="334" r:id="rId23"/>
    <p:sldId id="335" r:id="rId24"/>
    <p:sldId id="337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10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7AEA2-1C52-42F9-B6FE-1D929FBE8F2F}" v="511" dt="2021-11-07T17:44:09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D727AEA2-1C52-42F9-B6FE-1D929FBE8F2F}"/>
    <pc:docChg chg="undo custSel addSld delSld modSld sldOrd modMainMaster">
      <pc:chgData name="Frances Meek" userId="f3af35cc-3229-46e1-af36-3525661cfbd3" providerId="ADAL" clId="{D727AEA2-1C52-42F9-B6FE-1D929FBE8F2F}" dt="2021-11-09T18:03:20.820" v="2343" actId="255"/>
      <pc:docMkLst>
        <pc:docMk/>
      </pc:docMkLst>
      <pc:sldChg chg="modSp mod">
        <pc:chgData name="Frances Meek" userId="f3af35cc-3229-46e1-af36-3525661cfbd3" providerId="ADAL" clId="{D727AEA2-1C52-42F9-B6FE-1D929FBE8F2F}" dt="2021-10-07T15:50:49.080" v="35" actId="14100"/>
        <pc:sldMkLst>
          <pc:docMk/>
          <pc:sldMk cId="1955166399" sldId="256"/>
        </pc:sldMkLst>
        <pc:spChg chg="mod">
          <ac:chgData name="Frances Meek" userId="f3af35cc-3229-46e1-af36-3525661cfbd3" providerId="ADAL" clId="{D727AEA2-1C52-42F9-B6FE-1D929FBE8F2F}" dt="2021-10-07T15:50:49.080" v="35" actId="14100"/>
          <ac:spMkLst>
            <pc:docMk/>
            <pc:sldMk cId="1955166399" sldId="256"/>
            <ac:spMk id="2" creationId="{00000000-0000-0000-0000-000000000000}"/>
          </ac:spMkLst>
        </pc:spChg>
      </pc:sldChg>
      <pc:sldChg chg="del">
        <pc:chgData name="Frances Meek" userId="f3af35cc-3229-46e1-af36-3525661cfbd3" providerId="ADAL" clId="{D727AEA2-1C52-42F9-B6FE-1D929FBE8F2F}" dt="2021-10-07T15:50:51.535" v="36" actId="47"/>
        <pc:sldMkLst>
          <pc:docMk/>
          <pc:sldMk cId="1485787659" sldId="257"/>
        </pc:sldMkLst>
      </pc:sldChg>
      <pc:sldChg chg="addSp delSp modSp mod modAnim">
        <pc:chgData name="Frances Meek" userId="f3af35cc-3229-46e1-af36-3525661cfbd3" providerId="ADAL" clId="{D727AEA2-1C52-42F9-B6FE-1D929FBE8F2F}" dt="2021-11-05T15:52:31.191" v="2241"/>
        <pc:sldMkLst>
          <pc:docMk/>
          <pc:sldMk cId="1740713487" sldId="259"/>
        </pc:sldMkLst>
        <pc:spChg chg="mod">
          <ac:chgData name="Frances Meek" userId="f3af35cc-3229-46e1-af36-3525661cfbd3" providerId="ADAL" clId="{D727AEA2-1C52-42F9-B6FE-1D929FBE8F2F}" dt="2021-10-15T12:02:52.369" v="711" actId="20577"/>
          <ac:spMkLst>
            <pc:docMk/>
            <pc:sldMk cId="1740713487" sldId="259"/>
            <ac:spMk id="2" creationId="{00000000-0000-0000-0000-000000000000}"/>
          </ac:spMkLst>
        </pc:spChg>
        <pc:spChg chg="del mod">
          <ac:chgData name="Frances Meek" userId="f3af35cc-3229-46e1-af36-3525661cfbd3" providerId="ADAL" clId="{D727AEA2-1C52-42F9-B6FE-1D929FBE8F2F}" dt="2021-10-15T12:07:04.979" v="717" actId="478"/>
          <ac:spMkLst>
            <pc:docMk/>
            <pc:sldMk cId="1740713487" sldId="259"/>
            <ac:spMk id="3" creationId="{00000000-0000-0000-0000-000000000000}"/>
          </ac:spMkLst>
        </pc:spChg>
        <pc:spChg chg="del">
          <ac:chgData name="Frances Meek" userId="f3af35cc-3229-46e1-af36-3525661cfbd3" providerId="ADAL" clId="{D727AEA2-1C52-42F9-B6FE-1D929FBE8F2F}" dt="2021-10-29T15:46:49.991" v="1041" actId="478"/>
          <ac:spMkLst>
            <pc:docMk/>
            <pc:sldMk cId="1740713487" sldId="259"/>
            <ac:spMk id="3" creationId="{AFEBDFE2-FA86-459A-87FE-C6B5B800F482}"/>
          </ac:spMkLst>
        </pc:spChg>
        <pc:spChg chg="add mod">
          <ac:chgData name="Frances Meek" userId="f3af35cc-3229-46e1-af36-3525661cfbd3" providerId="ADAL" clId="{D727AEA2-1C52-42F9-B6FE-1D929FBE8F2F}" dt="2021-10-15T12:08:39.960" v="737" actId="20577"/>
          <ac:spMkLst>
            <pc:docMk/>
            <pc:sldMk cId="1740713487" sldId="259"/>
            <ac:spMk id="6" creationId="{3D505AD9-9AD8-4529-86C0-0E5822FDB2A6}"/>
          </ac:spMkLst>
        </pc:spChg>
        <pc:spChg chg="add mod">
          <ac:chgData name="Frances Meek" userId="f3af35cc-3229-46e1-af36-3525661cfbd3" providerId="ADAL" clId="{D727AEA2-1C52-42F9-B6FE-1D929FBE8F2F}" dt="2021-10-15T12:11:00.825" v="761" actId="1076"/>
          <ac:spMkLst>
            <pc:docMk/>
            <pc:sldMk cId="1740713487" sldId="259"/>
            <ac:spMk id="9" creationId="{E4DB4D67-BB05-4B9C-81F4-F7F519427223}"/>
          </ac:spMkLst>
        </pc:spChg>
        <pc:spChg chg="del">
          <ac:chgData name="Frances Meek" userId="f3af35cc-3229-46e1-af36-3525661cfbd3" providerId="ADAL" clId="{D727AEA2-1C52-42F9-B6FE-1D929FBE8F2F}" dt="2021-10-29T15:47:14.165" v="1042" actId="478"/>
          <ac:spMkLst>
            <pc:docMk/>
            <pc:sldMk cId="1740713487" sldId="259"/>
            <ac:spMk id="10" creationId="{F25FDE83-EC58-4651-A1FB-CE5F6DFA2172}"/>
          </ac:spMkLst>
        </pc:spChg>
        <pc:spChg chg="add mod">
          <ac:chgData name="Frances Meek" userId="f3af35cc-3229-46e1-af36-3525661cfbd3" providerId="ADAL" clId="{D727AEA2-1C52-42F9-B6FE-1D929FBE8F2F}" dt="2021-10-15T12:10:54.166" v="759" actId="20577"/>
          <ac:spMkLst>
            <pc:docMk/>
            <pc:sldMk cId="1740713487" sldId="259"/>
            <ac:spMk id="12" creationId="{671C8826-801A-4659-9260-29B939F34924}"/>
          </ac:spMkLst>
        </pc:spChg>
        <pc:picChg chg="add mod">
          <ac:chgData name="Frances Meek" userId="f3af35cc-3229-46e1-af36-3525661cfbd3" providerId="ADAL" clId="{D727AEA2-1C52-42F9-B6FE-1D929FBE8F2F}" dt="2021-11-05T15:52:16.611" v="2238" actId="1076"/>
          <ac:picMkLst>
            <pc:docMk/>
            <pc:sldMk cId="1740713487" sldId="259"/>
            <ac:picMk id="5" creationId="{E65C58BE-B065-429B-84B5-9CD1F7B71FE8}"/>
          </ac:picMkLst>
        </pc:picChg>
        <pc:picChg chg="add mod">
          <ac:chgData name="Frances Meek" userId="f3af35cc-3229-46e1-af36-3525661cfbd3" providerId="ADAL" clId="{D727AEA2-1C52-42F9-B6FE-1D929FBE8F2F}" dt="2021-10-15T12:10:58.603" v="760" actId="1076"/>
          <ac:picMkLst>
            <pc:docMk/>
            <pc:sldMk cId="1740713487" sldId="259"/>
            <ac:picMk id="8" creationId="{9FC3A0A1-8EA6-49F7-83A3-EDAB8084C66B}"/>
          </ac:picMkLst>
        </pc:picChg>
        <pc:picChg chg="add mod">
          <ac:chgData name="Frances Meek" userId="f3af35cc-3229-46e1-af36-3525661cfbd3" providerId="ADAL" clId="{D727AEA2-1C52-42F9-B6FE-1D929FBE8F2F}" dt="2021-10-15T12:10:41.224" v="751" actId="962"/>
          <ac:picMkLst>
            <pc:docMk/>
            <pc:sldMk cId="1740713487" sldId="259"/>
            <ac:picMk id="11" creationId="{E38306B7-854C-4B7F-9E36-6DD3688B20EF}"/>
          </ac:picMkLst>
        </pc:picChg>
      </pc:sldChg>
      <pc:sldChg chg="del">
        <pc:chgData name="Frances Meek" userId="f3af35cc-3229-46e1-af36-3525661cfbd3" providerId="ADAL" clId="{D727AEA2-1C52-42F9-B6FE-1D929FBE8F2F}" dt="2021-10-07T15:50:53.641" v="37" actId="47"/>
        <pc:sldMkLst>
          <pc:docMk/>
          <pc:sldMk cId="1833689877" sldId="260"/>
        </pc:sldMkLst>
      </pc:sldChg>
      <pc:sldChg chg="modSp mod">
        <pc:chgData name="Frances Meek" userId="f3af35cc-3229-46e1-af36-3525661cfbd3" providerId="ADAL" clId="{D727AEA2-1C52-42F9-B6FE-1D929FBE8F2F}" dt="2021-11-01T09:24:45.893" v="1690" actId="20577"/>
        <pc:sldMkLst>
          <pc:docMk/>
          <pc:sldMk cId="2590538667" sldId="261"/>
        </pc:sldMkLst>
        <pc:spChg chg="mod">
          <ac:chgData name="Frances Meek" userId="f3af35cc-3229-46e1-af36-3525661cfbd3" providerId="ADAL" clId="{D727AEA2-1C52-42F9-B6FE-1D929FBE8F2F}" dt="2021-11-01T09:24:45.893" v="1690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del mod delAnim">
        <pc:chgData name="Frances Meek" userId="f3af35cc-3229-46e1-af36-3525661cfbd3" providerId="ADAL" clId="{D727AEA2-1C52-42F9-B6FE-1D929FBE8F2F}" dt="2021-11-05T12:09:59.615" v="1889" actId="47"/>
        <pc:sldMkLst>
          <pc:docMk/>
          <pc:sldMk cId="1514469281" sldId="262"/>
        </pc:sldMkLst>
        <pc:spChg chg="add mod">
          <ac:chgData name="Frances Meek" userId="f3af35cc-3229-46e1-af36-3525661cfbd3" providerId="ADAL" clId="{D727AEA2-1C52-42F9-B6FE-1D929FBE8F2F}" dt="2021-10-15T12:01:21.340" v="659" actId="20577"/>
          <ac:spMkLst>
            <pc:docMk/>
            <pc:sldMk cId="1514469281" sldId="262"/>
            <ac:spMk id="3" creationId="{0E086BD9-40BA-4DFF-9DE4-2335C177E5BC}"/>
          </ac:spMkLst>
        </pc:spChg>
        <pc:spChg chg="del mod">
          <ac:chgData name="Frances Meek" userId="f3af35cc-3229-46e1-af36-3525661cfbd3" providerId="ADAL" clId="{D727AEA2-1C52-42F9-B6FE-1D929FBE8F2F}" dt="2021-10-07T15:54:49.110" v="55" actId="478"/>
          <ac:spMkLst>
            <pc:docMk/>
            <pc:sldMk cId="1514469281" sldId="262"/>
            <ac:spMk id="25" creationId="{00000000-0000-0000-0000-000000000000}"/>
          </ac:spMkLst>
        </pc:spChg>
      </pc:sldChg>
      <pc:sldChg chg="del">
        <pc:chgData name="Frances Meek" userId="f3af35cc-3229-46e1-af36-3525661cfbd3" providerId="ADAL" clId="{D727AEA2-1C52-42F9-B6FE-1D929FBE8F2F}" dt="2021-11-05T12:10:02.822" v="1891" actId="47"/>
        <pc:sldMkLst>
          <pc:docMk/>
          <pc:sldMk cId="3078906467" sldId="304"/>
        </pc:sldMkLst>
      </pc:sldChg>
      <pc:sldChg chg="del">
        <pc:chgData name="Frances Meek" userId="f3af35cc-3229-46e1-af36-3525661cfbd3" providerId="ADAL" clId="{D727AEA2-1C52-42F9-B6FE-1D929FBE8F2F}" dt="2021-11-05T12:10:03.987" v="1892" actId="47"/>
        <pc:sldMkLst>
          <pc:docMk/>
          <pc:sldMk cId="2785052559" sldId="330"/>
        </pc:sldMkLst>
      </pc:sldChg>
      <pc:sldChg chg="del">
        <pc:chgData name="Frances Meek" userId="f3af35cc-3229-46e1-af36-3525661cfbd3" providerId="ADAL" clId="{D727AEA2-1C52-42F9-B6FE-1D929FBE8F2F}" dt="2021-11-05T12:10:06.515" v="1893" actId="47"/>
        <pc:sldMkLst>
          <pc:docMk/>
          <pc:sldMk cId="757702951" sldId="331"/>
        </pc:sldMkLst>
      </pc:sldChg>
      <pc:sldChg chg="del">
        <pc:chgData name="Frances Meek" userId="f3af35cc-3229-46e1-af36-3525661cfbd3" providerId="ADAL" clId="{D727AEA2-1C52-42F9-B6FE-1D929FBE8F2F}" dt="2021-11-05T12:10:08.667" v="1894" actId="47"/>
        <pc:sldMkLst>
          <pc:docMk/>
          <pc:sldMk cId="1321457714" sldId="332"/>
        </pc:sldMkLst>
      </pc:sldChg>
      <pc:sldChg chg="new del">
        <pc:chgData name="Frances Meek" userId="f3af35cc-3229-46e1-af36-3525661cfbd3" providerId="ADAL" clId="{D727AEA2-1C52-42F9-B6FE-1D929FBE8F2F}" dt="2021-10-07T16:02:59.404" v="57" actId="680"/>
        <pc:sldMkLst>
          <pc:docMk/>
          <pc:sldMk cId="1656920943" sldId="333"/>
        </pc:sldMkLst>
      </pc:sldChg>
      <pc:sldChg chg="addSp delSp modSp new mod modAnim addCm delCm modCm">
        <pc:chgData name="Frances Meek" userId="f3af35cc-3229-46e1-af36-3525661cfbd3" providerId="ADAL" clId="{D727AEA2-1C52-42F9-B6FE-1D929FBE8F2F}" dt="2021-11-09T18:02:56.332" v="2339" actId="255"/>
        <pc:sldMkLst>
          <pc:docMk/>
          <pc:sldMk cId="3319960369" sldId="333"/>
        </pc:sldMkLst>
        <pc:spChg chg="mod">
          <ac:chgData name="Frances Meek" userId="f3af35cc-3229-46e1-af36-3525661cfbd3" providerId="ADAL" clId="{D727AEA2-1C52-42F9-B6FE-1D929FBE8F2F}" dt="2021-10-07T17:08:40.951" v="253" actId="255"/>
          <ac:spMkLst>
            <pc:docMk/>
            <pc:sldMk cId="3319960369" sldId="333"/>
            <ac:spMk id="2" creationId="{7E79CC50-EFF7-4AC9-8387-8B039ACC5939}"/>
          </ac:spMkLst>
        </pc:spChg>
        <pc:spChg chg="add mod">
          <ac:chgData name="Frances Meek" userId="f3af35cc-3229-46e1-af36-3525661cfbd3" providerId="ADAL" clId="{D727AEA2-1C52-42F9-B6FE-1D929FBE8F2F}" dt="2021-11-09T18:02:56.332" v="2339" actId="255"/>
          <ac:spMkLst>
            <pc:docMk/>
            <pc:sldMk cId="3319960369" sldId="333"/>
            <ac:spMk id="8" creationId="{37739A0E-BD54-4BD3-8E7D-3B31562984B1}"/>
          </ac:spMkLst>
        </pc:spChg>
        <pc:spChg chg="add mod">
          <ac:chgData name="Frances Meek" userId="f3af35cc-3229-46e1-af36-3525661cfbd3" providerId="ADAL" clId="{D727AEA2-1C52-42F9-B6FE-1D929FBE8F2F}" dt="2021-11-01T14:06:43.486" v="1738" actId="1076"/>
          <ac:spMkLst>
            <pc:docMk/>
            <pc:sldMk cId="3319960369" sldId="333"/>
            <ac:spMk id="9" creationId="{006EB948-7393-44ED-88DC-40FF47199D21}"/>
          </ac:spMkLst>
        </pc:spChg>
        <pc:spChg chg="add mod">
          <ac:chgData name="Frances Meek" userId="f3af35cc-3229-46e1-af36-3525661cfbd3" providerId="ADAL" clId="{D727AEA2-1C52-42F9-B6FE-1D929FBE8F2F}" dt="2021-11-01T14:06:45.484" v="1739" actId="1076"/>
          <ac:spMkLst>
            <pc:docMk/>
            <pc:sldMk cId="3319960369" sldId="333"/>
            <ac:spMk id="10" creationId="{8DEBD2C8-D655-4329-A7C1-4BEB56245DEC}"/>
          </ac:spMkLst>
        </pc:spChg>
        <pc:spChg chg="add mod">
          <ac:chgData name="Frances Meek" userId="f3af35cc-3229-46e1-af36-3525661cfbd3" providerId="ADAL" clId="{D727AEA2-1C52-42F9-B6FE-1D929FBE8F2F}" dt="2021-11-01T14:06:51.322" v="1742" actId="1076"/>
          <ac:spMkLst>
            <pc:docMk/>
            <pc:sldMk cId="3319960369" sldId="333"/>
            <ac:spMk id="11" creationId="{3CC540C8-D233-47DF-BE7B-41C2A8F699B3}"/>
          </ac:spMkLst>
        </pc:spChg>
        <pc:spChg chg="add mod">
          <ac:chgData name="Frances Meek" userId="f3af35cc-3229-46e1-af36-3525661cfbd3" providerId="ADAL" clId="{D727AEA2-1C52-42F9-B6FE-1D929FBE8F2F}" dt="2021-11-01T14:06:55.531" v="1744" actId="1076"/>
          <ac:spMkLst>
            <pc:docMk/>
            <pc:sldMk cId="3319960369" sldId="333"/>
            <ac:spMk id="12" creationId="{85D827E9-3F80-4865-83D4-544A0DFB75E3}"/>
          </ac:spMkLst>
        </pc:spChg>
        <pc:spChg chg="add mod">
          <ac:chgData name="Frances Meek" userId="f3af35cc-3229-46e1-af36-3525661cfbd3" providerId="ADAL" clId="{D727AEA2-1C52-42F9-B6FE-1D929FBE8F2F}" dt="2021-11-01T14:07:26.932" v="1758" actId="1076"/>
          <ac:spMkLst>
            <pc:docMk/>
            <pc:sldMk cId="3319960369" sldId="333"/>
            <ac:spMk id="13" creationId="{374631FF-5229-4BB4-A413-701B51BACFB4}"/>
          </ac:spMkLst>
        </pc:spChg>
        <pc:spChg chg="del">
          <ac:chgData name="Frances Meek" userId="f3af35cc-3229-46e1-af36-3525661cfbd3" providerId="ADAL" clId="{D727AEA2-1C52-42F9-B6FE-1D929FBE8F2F}" dt="2021-10-29T16:45:57.157" v="1608" actId="478"/>
          <ac:spMkLst>
            <pc:docMk/>
            <pc:sldMk cId="3319960369" sldId="333"/>
            <ac:spMk id="15" creationId="{92DCADDC-86E3-48FA-9082-1F7DFD2EC6AE}"/>
          </ac:spMkLst>
        </pc:spChg>
        <pc:picChg chg="add del mod">
          <ac:chgData name="Frances Meek" userId="f3af35cc-3229-46e1-af36-3525661cfbd3" providerId="ADAL" clId="{D727AEA2-1C52-42F9-B6FE-1D929FBE8F2F}" dt="2021-10-29T16:14:16.002" v="1241" actId="478"/>
          <ac:picMkLst>
            <pc:docMk/>
            <pc:sldMk cId="3319960369" sldId="333"/>
            <ac:picMk id="3" creationId="{9825F928-7C98-40E3-AD57-B7621B460886}"/>
          </ac:picMkLst>
        </pc:picChg>
        <pc:picChg chg="add mod">
          <ac:chgData name="Frances Meek" userId="f3af35cc-3229-46e1-af36-3525661cfbd3" providerId="ADAL" clId="{D727AEA2-1C52-42F9-B6FE-1D929FBE8F2F}" dt="2021-11-01T14:07:38.869" v="1761" actId="1076"/>
          <ac:picMkLst>
            <pc:docMk/>
            <pc:sldMk cId="3319960369" sldId="333"/>
            <ac:picMk id="4" creationId="{332A7824-36B4-4BCA-8536-CB9BC667CCAD}"/>
          </ac:picMkLst>
        </pc:picChg>
        <pc:picChg chg="add del mod">
          <ac:chgData name="Frances Meek" userId="f3af35cc-3229-46e1-af36-3525661cfbd3" providerId="ADAL" clId="{D727AEA2-1C52-42F9-B6FE-1D929FBE8F2F}" dt="2021-10-29T16:20:23.540" v="1358" actId="478"/>
          <ac:picMkLst>
            <pc:docMk/>
            <pc:sldMk cId="3319960369" sldId="333"/>
            <ac:picMk id="4" creationId="{68D29541-8CFE-45CD-8BAC-5D79D166F3CF}"/>
          </ac:picMkLst>
        </pc:picChg>
        <pc:picChg chg="add del mod">
          <ac:chgData name="Frances Meek" userId="f3af35cc-3229-46e1-af36-3525661cfbd3" providerId="ADAL" clId="{D727AEA2-1C52-42F9-B6FE-1D929FBE8F2F}" dt="2021-10-29T16:16:12.428" v="1262" actId="478"/>
          <ac:picMkLst>
            <pc:docMk/>
            <pc:sldMk cId="3319960369" sldId="333"/>
            <ac:picMk id="5" creationId="{FCF60372-DB42-4CF5-BC2E-707654CF0B45}"/>
          </ac:picMkLst>
        </pc:picChg>
        <pc:picChg chg="add mod">
          <ac:chgData name="Frances Meek" userId="f3af35cc-3229-46e1-af36-3525661cfbd3" providerId="ADAL" clId="{D727AEA2-1C52-42F9-B6FE-1D929FBE8F2F}" dt="2021-11-01T14:08:34.886" v="1777" actId="1076"/>
          <ac:picMkLst>
            <pc:docMk/>
            <pc:sldMk cId="3319960369" sldId="333"/>
            <ac:picMk id="6" creationId="{7BC097F6-9886-4074-A882-4A723A6146BD}"/>
          </ac:picMkLst>
        </pc:picChg>
        <pc:picChg chg="add del mod">
          <ac:chgData name="Frances Meek" userId="f3af35cc-3229-46e1-af36-3525661cfbd3" providerId="ADAL" clId="{D727AEA2-1C52-42F9-B6FE-1D929FBE8F2F}" dt="2021-10-29T16:27:47.296" v="1476" actId="478"/>
          <ac:picMkLst>
            <pc:docMk/>
            <pc:sldMk cId="3319960369" sldId="333"/>
            <ac:picMk id="6" creationId="{B8537714-01EB-47C1-8288-43BF96EE4C46}"/>
          </ac:picMkLst>
        </pc:picChg>
        <pc:picChg chg="add del mod">
          <ac:chgData name="Frances Meek" userId="f3af35cc-3229-46e1-af36-3525661cfbd3" providerId="ADAL" clId="{D727AEA2-1C52-42F9-B6FE-1D929FBE8F2F}" dt="2021-10-29T16:38:21.299" v="1542" actId="478"/>
          <ac:picMkLst>
            <pc:docMk/>
            <pc:sldMk cId="3319960369" sldId="333"/>
            <ac:picMk id="7" creationId="{6D1CD5AB-D894-4430-8F7A-3E84A18A4E1E}"/>
          </ac:picMkLst>
        </pc:picChg>
        <pc:picChg chg="add mod">
          <ac:chgData name="Frances Meek" userId="f3af35cc-3229-46e1-af36-3525661cfbd3" providerId="ADAL" clId="{D727AEA2-1C52-42F9-B6FE-1D929FBE8F2F}" dt="2021-11-01T14:07:34.396" v="1759" actId="14100"/>
          <ac:picMkLst>
            <pc:docMk/>
            <pc:sldMk cId="3319960369" sldId="333"/>
            <ac:picMk id="14" creationId="{691B7733-5049-4E18-A2E2-3504B2854814}"/>
          </ac:picMkLst>
        </pc:picChg>
        <pc:picChg chg="add del mod">
          <ac:chgData name="Frances Meek" userId="f3af35cc-3229-46e1-af36-3525661cfbd3" providerId="ADAL" clId="{D727AEA2-1C52-42F9-B6FE-1D929FBE8F2F}" dt="2021-11-01T14:03:04.921" v="1701" actId="478"/>
          <ac:picMkLst>
            <pc:docMk/>
            <pc:sldMk cId="3319960369" sldId="333"/>
            <ac:picMk id="16" creationId="{9F3407E6-0B9B-418D-AD5C-4440450D78BB}"/>
          </ac:picMkLst>
        </pc:picChg>
        <pc:picChg chg="add del mod">
          <ac:chgData name="Frances Meek" userId="f3af35cc-3229-46e1-af36-3525661cfbd3" providerId="ADAL" clId="{D727AEA2-1C52-42F9-B6FE-1D929FBE8F2F}" dt="2021-11-01T14:04:02.209" v="1709" actId="478"/>
          <ac:picMkLst>
            <pc:docMk/>
            <pc:sldMk cId="3319960369" sldId="333"/>
            <ac:picMk id="17" creationId="{9B9DF93F-925F-455E-8B06-A233093FAF3C}"/>
          </ac:picMkLst>
        </pc:picChg>
        <pc:picChg chg="add mod">
          <ac:chgData name="Frances Meek" userId="f3af35cc-3229-46e1-af36-3525661cfbd3" providerId="ADAL" clId="{D727AEA2-1C52-42F9-B6FE-1D929FBE8F2F}" dt="2021-11-01T14:07:14.613" v="1753" actId="1076"/>
          <ac:picMkLst>
            <pc:docMk/>
            <pc:sldMk cId="3319960369" sldId="333"/>
            <ac:picMk id="18" creationId="{59FC6E00-60DC-41BE-8ACB-32B4038E68AE}"/>
          </ac:picMkLst>
        </pc:picChg>
        <pc:picChg chg="add del mod">
          <ac:chgData name="Frances Meek" userId="f3af35cc-3229-46e1-af36-3525661cfbd3" providerId="ADAL" clId="{D727AEA2-1C52-42F9-B6FE-1D929FBE8F2F}" dt="2021-11-01T14:06:57.652" v="1745" actId="478"/>
          <ac:picMkLst>
            <pc:docMk/>
            <pc:sldMk cId="3319960369" sldId="333"/>
            <ac:picMk id="20" creationId="{0B797B7A-D9A0-4238-8045-B30F6F5C2246}"/>
          </ac:picMkLst>
        </pc:picChg>
        <pc:picChg chg="add mod ord">
          <ac:chgData name="Frances Meek" userId="f3af35cc-3229-46e1-af36-3525661cfbd3" providerId="ADAL" clId="{D727AEA2-1C52-42F9-B6FE-1D929FBE8F2F}" dt="2021-11-01T14:07:24.093" v="1757" actId="1076"/>
          <ac:picMkLst>
            <pc:docMk/>
            <pc:sldMk cId="3319960369" sldId="333"/>
            <ac:picMk id="22" creationId="{2C9A56C4-EAC7-4E9A-8AC8-2BB79A602EAD}"/>
          </ac:picMkLst>
        </pc:picChg>
        <pc:picChg chg="add del mod">
          <ac:chgData name="Frances Meek" userId="f3af35cc-3229-46e1-af36-3525661cfbd3" providerId="ADAL" clId="{D727AEA2-1C52-42F9-B6FE-1D929FBE8F2F}" dt="2021-11-01T14:01:54.462" v="1691" actId="478"/>
          <ac:picMkLst>
            <pc:docMk/>
            <pc:sldMk cId="3319960369" sldId="333"/>
            <ac:picMk id="3074" creationId="{C2BAA516-C558-4517-A80C-60535F521750}"/>
          </ac:picMkLst>
        </pc:picChg>
        <pc:picChg chg="add del mod">
          <ac:chgData name="Frances Meek" userId="f3af35cc-3229-46e1-af36-3525661cfbd3" providerId="ADAL" clId="{D727AEA2-1C52-42F9-B6FE-1D929FBE8F2F}" dt="2021-11-01T14:04:43.879" v="1716" actId="478"/>
          <ac:picMkLst>
            <pc:docMk/>
            <pc:sldMk cId="3319960369" sldId="333"/>
            <ac:picMk id="3076" creationId="{888E43F1-B72C-4B39-864C-30E468EDB9EB}"/>
          </ac:picMkLst>
        </pc:picChg>
        <pc:picChg chg="add del mod">
          <ac:chgData name="Frances Meek" userId="f3af35cc-3229-46e1-af36-3525661cfbd3" providerId="ADAL" clId="{D727AEA2-1C52-42F9-B6FE-1D929FBE8F2F}" dt="2021-11-01T14:06:34.636" v="1731" actId="478"/>
          <ac:picMkLst>
            <pc:docMk/>
            <pc:sldMk cId="3319960369" sldId="333"/>
            <ac:picMk id="3078" creationId="{0559B6A2-5D19-4681-B0C1-AA4B855FD477}"/>
          </ac:picMkLst>
        </pc:picChg>
      </pc:sldChg>
      <pc:sldChg chg="addSp delSp modSp new mod">
        <pc:chgData name="Frances Meek" userId="f3af35cc-3229-46e1-af36-3525661cfbd3" providerId="ADAL" clId="{D727AEA2-1C52-42F9-B6FE-1D929FBE8F2F}" dt="2021-11-01T15:26:23.296" v="1888" actId="1076"/>
        <pc:sldMkLst>
          <pc:docMk/>
          <pc:sldMk cId="2450103295" sldId="334"/>
        </pc:sldMkLst>
        <pc:spChg chg="mod">
          <ac:chgData name="Frances Meek" userId="f3af35cc-3229-46e1-af36-3525661cfbd3" providerId="ADAL" clId="{D727AEA2-1C52-42F9-B6FE-1D929FBE8F2F}" dt="2021-10-07T17:09:55.015" v="323" actId="20577"/>
          <ac:spMkLst>
            <pc:docMk/>
            <pc:sldMk cId="2450103295" sldId="334"/>
            <ac:spMk id="2" creationId="{3A960C2F-D207-41B9-88CA-4D52E793D53F}"/>
          </ac:spMkLst>
        </pc:spChg>
        <pc:spChg chg="add del mod">
          <ac:chgData name="Frances Meek" userId="f3af35cc-3229-46e1-af36-3525661cfbd3" providerId="ADAL" clId="{D727AEA2-1C52-42F9-B6FE-1D929FBE8F2F}" dt="2021-10-07T17:09:31.843" v="263" actId="478"/>
          <ac:spMkLst>
            <pc:docMk/>
            <pc:sldMk cId="2450103295" sldId="334"/>
            <ac:spMk id="5" creationId="{3260719B-5819-47A1-BFD6-2535007E473E}"/>
          </ac:spMkLst>
        </pc:spChg>
        <pc:spChg chg="add del mod">
          <ac:chgData name="Frances Meek" userId="f3af35cc-3229-46e1-af36-3525661cfbd3" providerId="ADAL" clId="{D727AEA2-1C52-42F9-B6FE-1D929FBE8F2F}" dt="2021-10-07T17:14:33.973" v="391" actId="478"/>
          <ac:spMkLst>
            <pc:docMk/>
            <pc:sldMk cId="2450103295" sldId="334"/>
            <ac:spMk id="10" creationId="{CB1E1DB3-294F-4E65-B002-D575F5E612DE}"/>
          </ac:spMkLst>
        </pc:spChg>
        <pc:picChg chg="add del mod">
          <ac:chgData name="Frances Meek" userId="f3af35cc-3229-46e1-af36-3525661cfbd3" providerId="ADAL" clId="{D727AEA2-1C52-42F9-B6FE-1D929FBE8F2F}" dt="2021-10-07T17:10:32.416" v="363" actId="21"/>
          <ac:picMkLst>
            <pc:docMk/>
            <pc:sldMk cId="2450103295" sldId="334"/>
            <ac:picMk id="3" creationId="{0610CBCA-0802-4B9D-BA46-2F8E61AD2D41}"/>
          </ac:picMkLst>
        </pc:picChg>
        <pc:picChg chg="add mod">
          <ac:chgData name="Frances Meek" userId="f3af35cc-3229-46e1-af36-3525661cfbd3" providerId="ADAL" clId="{D727AEA2-1C52-42F9-B6FE-1D929FBE8F2F}" dt="2021-10-07T17:12:29.642" v="376" actId="1076"/>
          <ac:picMkLst>
            <pc:docMk/>
            <pc:sldMk cId="2450103295" sldId="334"/>
            <ac:picMk id="4" creationId="{9E914204-33D2-49A8-BA6E-0EAB5F03FCA0}"/>
          </ac:picMkLst>
        </pc:picChg>
        <pc:picChg chg="add mod">
          <ac:chgData name="Frances Meek" userId="f3af35cc-3229-46e1-af36-3525661cfbd3" providerId="ADAL" clId="{D727AEA2-1C52-42F9-B6FE-1D929FBE8F2F}" dt="2021-11-01T15:26:23.296" v="1888" actId="1076"/>
          <ac:picMkLst>
            <pc:docMk/>
            <pc:sldMk cId="2450103295" sldId="334"/>
            <ac:picMk id="5" creationId="{43E946E7-E868-4083-98F9-57BE8482EB7C}"/>
          </ac:picMkLst>
        </pc:picChg>
        <pc:picChg chg="add del mod">
          <ac:chgData name="Frances Meek" userId="f3af35cc-3229-46e1-af36-3525661cfbd3" providerId="ADAL" clId="{D727AEA2-1C52-42F9-B6FE-1D929FBE8F2F}" dt="2021-10-07T17:13:02.364" v="382" actId="478"/>
          <ac:picMkLst>
            <pc:docMk/>
            <pc:sldMk cId="2450103295" sldId="334"/>
            <ac:picMk id="7" creationId="{5361A764-1F22-45F5-8D97-AE76261591FE}"/>
          </ac:picMkLst>
        </pc:picChg>
        <pc:picChg chg="add del mod">
          <ac:chgData name="Frances Meek" userId="f3af35cc-3229-46e1-af36-3525661cfbd3" providerId="ADAL" clId="{D727AEA2-1C52-42F9-B6FE-1D929FBE8F2F}" dt="2021-10-07T17:14:33.973" v="391" actId="478"/>
          <ac:picMkLst>
            <pc:docMk/>
            <pc:sldMk cId="2450103295" sldId="334"/>
            <ac:picMk id="9" creationId="{0C7D59C8-3346-4645-821C-4FD4CA288508}"/>
          </ac:picMkLst>
        </pc:picChg>
        <pc:picChg chg="add del mod">
          <ac:chgData name="Frances Meek" userId="f3af35cc-3229-46e1-af36-3525661cfbd3" providerId="ADAL" clId="{D727AEA2-1C52-42F9-B6FE-1D929FBE8F2F}" dt="2021-11-01T15:26:14.470" v="1882" actId="478"/>
          <ac:picMkLst>
            <pc:docMk/>
            <pc:sldMk cId="2450103295" sldId="334"/>
            <ac:picMk id="12" creationId="{430E2898-48F7-4C8A-9A5D-B9D7606D0C04}"/>
          </ac:picMkLst>
        </pc:picChg>
      </pc:sldChg>
      <pc:sldChg chg="addSp delSp modSp new mod addCm delCm modCm">
        <pc:chgData name="Frances Meek" userId="f3af35cc-3229-46e1-af36-3525661cfbd3" providerId="ADAL" clId="{D727AEA2-1C52-42F9-B6FE-1D929FBE8F2F}" dt="2021-11-01T15:26:02.099" v="1881" actId="14100"/>
        <pc:sldMkLst>
          <pc:docMk/>
          <pc:sldMk cId="2927011108" sldId="335"/>
        </pc:sldMkLst>
        <pc:spChg chg="mod">
          <ac:chgData name="Frances Meek" userId="f3af35cc-3229-46e1-af36-3525661cfbd3" providerId="ADAL" clId="{D727AEA2-1C52-42F9-B6FE-1D929FBE8F2F}" dt="2021-10-07T17:15:35.386" v="404" actId="20577"/>
          <ac:spMkLst>
            <pc:docMk/>
            <pc:sldMk cId="2927011108" sldId="335"/>
            <ac:spMk id="2" creationId="{B5F152E3-67A7-42E6-A8A3-D1F7AB86C036}"/>
          </ac:spMkLst>
        </pc:spChg>
        <pc:spChg chg="del">
          <ac:chgData name="Frances Meek" userId="f3af35cc-3229-46e1-af36-3525661cfbd3" providerId="ADAL" clId="{D727AEA2-1C52-42F9-B6FE-1D929FBE8F2F}" dt="2021-10-29T16:48:14.982" v="1620" actId="478"/>
          <ac:spMkLst>
            <pc:docMk/>
            <pc:sldMk cId="2927011108" sldId="335"/>
            <ac:spMk id="4" creationId="{35214B0B-F631-4511-AAE9-543296860FF2}"/>
          </ac:spMkLst>
        </pc:spChg>
        <pc:picChg chg="add del mod">
          <ac:chgData name="Frances Meek" userId="f3af35cc-3229-46e1-af36-3525661cfbd3" providerId="ADAL" clId="{D727AEA2-1C52-42F9-B6FE-1D929FBE8F2F}" dt="2021-10-29T16:48:07.982" v="1616" actId="478"/>
          <ac:picMkLst>
            <pc:docMk/>
            <pc:sldMk cId="2927011108" sldId="335"/>
            <ac:picMk id="3" creationId="{E9D7ADEB-8E77-4EE8-8545-C30C6771313B}"/>
          </ac:picMkLst>
        </pc:picChg>
        <pc:picChg chg="add mod">
          <ac:chgData name="Frances Meek" userId="f3af35cc-3229-46e1-af36-3525661cfbd3" providerId="ADAL" clId="{D727AEA2-1C52-42F9-B6FE-1D929FBE8F2F}" dt="2021-11-01T14:50:19.041" v="1857" actId="14100"/>
          <ac:picMkLst>
            <pc:docMk/>
            <pc:sldMk cId="2927011108" sldId="335"/>
            <ac:picMk id="4" creationId="{6616603A-22B1-4514-BC93-BBBBBB9FEFE5}"/>
          </ac:picMkLst>
        </pc:picChg>
        <pc:picChg chg="add mod">
          <ac:chgData name="Frances Meek" userId="f3af35cc-3229-46e1-af36-3525661cfbd3" providerId="ADAL" clId="{D727AEA2-1C52-42F9-B6FE-1D929FBE8F2F}" dt="2021-11-01T15:26:02.099" v="1881" actId="14100"/>
          <ac:picMkLst>
            <pc:docMk/>
            <pc:sldMk cId="2927011108" sldId="335"/>
            <ac:picMk id="5" creationId="{7369FCE2-8618-4539-9778-C9C753D321B4}"/>
          </ac:picMkLst>
        </pc:picChg>
        <pc:picChg chg="add del mod">
          <ac:chgData name="Frances Meek" userId="f3af35cc-3229-46e1-af36-3525661cfbd3" providerId="ADAL" clId="{D727AEA2-1C52-42F9-B6FE-1D929FBE8F2F}" dt="2021-10-07T17:15:25.170" v="399" actId="478"/>
          <ac:picMkLst>
            <pc:docMk/>
            <pc:sldMk cId="2927011108" sldId="335"/>
            <ac:picMk id="5" creationId="{99FD4CCD-45D5-4C12-9879-C10749AB5A2F}"/>
          </ac:picMkLst>
        </pc:picChg>
        <pc:picChg chg="add del mod">
          <ac:chgData name="Frances Meek" userId="f3af35cc-3229-46e1-af36-3525661cfbd3" providerId="ADAL" clId="{D727AEA2-1C52-42F9-B6FE-1D929FBE8F2F}" dt="2021-11-01T15:25:52.796" v="1876" actId="478"/>
          <ac:picMkLst>
            <pc:docMk/>
            <pc:sldMk cId="2927011108" sldId="335"/>
            <ac:picMk id="7" creationId="{20C168E3-DBEC-47F4-8157-996DABF9CBDA}"/>
          </ac:picMkLst>
        </pc:picChg>
        <pc:picChg chg="add del mod">
          <ac:chgData name="Frances Meek" userId="f3af35cc-3229-46e1-af36-3525661cfbd3" providerId="ADAL" clId="{D727AEA2-1C52-42F9-B6FE-1D929FBE8F2F}" dt="2021-11-01T14:50:09.581" v="1850" actId="478"/>
          <ac:picMkLst>
            <pc:docMk/>
            <pc:sldMk cId="2927011108" sldId="335"/>
            <ac:picMk id="7170" creationId="{1477A64A-23E5-46EF-AF11-5A9DC478E55A}"/>
          </ac:picMkLst>
        </pc:picChg>
      </pc:sldChg>
      <pc:sldChg chg="addSp delSp modSp add mod ord modAnim">
        <pc:chgData name="Frances Meek" userId="f3af35cc-3229-46e1-af36-3525661cfbd3" providerId="ADAL" clId="{D727AEA2-1C52-42F9-B6FE-1D929FBE8F2F}" dt="2021-11-07T17:45:40.006" v="2338" actId="20577"/>
        <pc:sldMkLst>
          <pc:docMk/>
          <pc:sldMk cId="1283108018" sldId="336"/>
        </pc:sldMkLst>
        <pc:spChg chg="mod">
          <ac:chgData name="Frances Meek" userId="f3af35cc-3229-46e1-af36-3525661cfbd3" providerId="ADAL" clId="{D727AEA2-1C52-42F9-B6FE-1D929FBE8F2F}" dt="2021-11-07T17:45:40.006" v="2338" actId="20577"/>
          <ac:spMkLst>
            <pc:docMk/>
            <pc:sldMk cId="1283108018" sldId="336"/>
            <ac:spMk id="2" creationId="{00000000-0000-0000-0000-000000000000}"/>
          </ac:spMkLst>
        </pc:spChg>
        <pc:spChg chg="del">
          <ac:chgData name="Frances Meek" userId="f3af35cc-3229-46e1-af36-3525661cfbd3" providerId="ADAL" clId="{D727AEA2-1C52-42F9-B6FE-1D929FBE8F2F}" dt="2021-10-29T15:48:22.577" v="1060" actId="478"/>
          <ac:spMkLst>
            <pc:docMk/>
            <pc:sldMk cId="1283108018" sldId="336"/>
            <ac:spMk id="3" creationId="{4DE3E39A-FFDA-4B31-B868-670BCAA1B516}"/>
          </ac:spMkLst>
        </pc:spChg>
        <pc:spChg chg="del mod">
          <ac:chgData name="Frances Meek" userId="f3af35cc-3229-46e1-af36-3525661cfbd3" providerId="ADAL" clId="{D727AEA2-1C52-42F9-B6FE-1D929FBE8F2F}" dt="2021-11-05T16:01:54.301" v="2328" actId="478"/>
          <ac:spMkLst>
            <pc:docMk/>
            <pc:sldMk cId="1283108018" sldId="336"/>
            <ac:spMk id="6" creationId="{3D505AD9-9AD8-4529-86C0-0E5822FDB2A6}"/>
          </ac:spMkLst>
        </pc:spChg>
        <pc:spChg chg="mod">
          <ac:chgData name="Frances Meek" userId="f3af35cc-3229-46e1-af36-3525661cfbd3" providerId="ADAL" clId="{D727AEA2-1C52-42F9-B6FE-1D929FBE8F2F}" dt="2021-10-15T12:14:25.368" v="882" actId="20577"/>
          <ac:spMkLst>
            <pc:docMk/>
            <pc:sldMk cId="1283108018" sldId="336"/>
            <ac:spMk id="9" creationId="{E4DB4D67-BB05-4B9C-81F4-F7F519427223}"/>
          </ac:spMkLst>
        </pc:spChg>
        <pc:spChg chg="add mod">
          <ac:chgData name="Frances Meek" userId="f3af35cc-3229-46e1-af36-3525661cfbd3" providerId="ADAL" clId="{D727AEA2-1C52-42F9-B6FE-1D929FBE8F2F}" dt="2021-11-05T16:02:01.558" v="2330" actId="1076"/>
          <ac:spMkLst>
            <pc:docMk/>
            <pc:sldMk cId="1283108018" sldId="336"/>
            <ac:spMk id="10" creationId="{AB43E0C7-6CD3-43AC-A6B2-034B993EB9A3}"/>
          </ac:spMkLst>
        </pc:spChg>
        <pc:spChg chg="mod">
          <ac:chgData name="Frances Meek" userId="f3af35cc-3229-46e1-af36-3525661cfbd3" providerId="ADAL" clId="{D727AEA2-1C52-42F9-B6FE-1D929FBE8F2F}" dt="2021-11-05T13:54:03.969" v="2053" actId="20577"/>
          <ac:spMkLst>
            <pc:docMk/>
            <pc:sldMk cId="1283108018" sldId="336"/>
            <ac:spMk id="12" creationId="{671C8826-801A-4659-9260-29B939F34924}"/>
          </ac:spMkLst>
        </pc:spChg>
        <pc:spChg chg="add del mod">
          <ac:chgData name="Frances Meek" userId="f3af35cc-3229-46e1-af36-3525661cfbd3" providerId="ADAL" clId="{D727AEA2-1C52-42F9-B6FE-1D929FBE8F2F}" dt="2021-11-05T13:51:46.531" v="2027" actId="478"/>
          <ac:spMkLst>
            <pc:docMk/>
            <pc:sldMk cId="1283108018" sldId="336"/>
            <ac:spMk id="13" creationId="{5930E160-62D4-4163-A2FA-C0A02DDD3B8D}"/>
          </ac:spMkLst>
        </pc:spChg>
        <pc:spChg chg="add del mod">
          <ac:chgData name="Frances Meek" userId="f3af35cc-3229-46e1-af36-3525661cfbd3" providerId="ADAL" clId="{D727AEA2-1C52-42F9-B6FE-1D929FBE8F2F}" dt="2021-11-05T13:52:55.382" v="2035" actId="478"/>
          <ac:spMkLst>
            <pc:docMk/>
            <pc:sldMk cId="1283108018" sldId="336"/>
            <ac:spMk id="16" creationId="{4D0A0741-28AF-40F4-9A9B-682953311A66}"/>
          </ac:spMkLst>
        </pc:spChg>
        <pc:spChg chg="add del mod">
          <ac:chgData name="Frances Meek" userId="f3af35cc-3229-46e1-af36-3525661cfbd3" providerId="ADAL" clId="{D727AEA2-1C52-42F9-B6FE-1D929FBE8F2F}" dt="2021-11-05T13:53:51.625" v="2044" actId="478"/>
          <ac:spMkLst>
            <pc:docMk/>
            <pc:sldMk cId="1283108018" sldId="336"/>
            <ac:spMk id="20" creationId="{F08683D8-228C-4698-B3F6-D9DA203A69C1}"/>
          </ac:spMkLst>
        </pc:spChg>
        <pc:picChg chg="add del mod">
          <ac:chgData name="Frances Meek" userId="f3af35cc-3229-46e1-af36-3525661cfbd3" providerId="ADAL" clId="{D727AEA2-1C52-42F9-B6FE-1D929FBE8F2F}" dt="2021-11-05T13:51:44.711" v="2026" actId="478"/>
          <ac:picMkLst>
            <pc:docMk/>
            <pc:sldMk cId="1283108018" sldId="336"/>
            <ac:picMk id="4" creationId="{4F211CAC-744B-405B-B378-6DD40B589F30}"/>
          </ac:picMkLst>
        </pc:picChg>
        <pc:picChg chg="add del mod">
          <ac:chgData name="Frances Meek" userId="f3af35cc-3229-46e1-af36-3525661cfbd3" providerId="ADAL" clId="{D727AEA2-1C52-42F9-B6FE-1D929FBE8F2F}" dt="2021-11-05T16:01:49.638" v="2325" actId="478"/>
          <ac:picMkLst>
            <pc:docMk/>
            <pc:sldMk cId="1283108018" sldId="336"/>
            <ac:picMk id="5" creationId="{E354EEB5-ACD9-49F2-AA90-043905556F0C}"/>
          </ac:picMkLst>
        </pc:picChg>
        <pc:picChg chg="del">
          <ac:chgData name="Frances Meek" userId="f3af35cc-3229-46e1-af36-3525661cfbd3" providerId="ADAL" clId="{D727AEA2-1C52-42F9-B6FE-1D929FBE8F2F}" dt="2021-10-15T12:15:05.889" v="892" actId="478"/>
          <ac:picMkLst>
            <pc:docMk/>
            <pc:sldMk cId="1283108018" sldId="336"/>
            <ac:picMk id="5" creationId="{E65C58BE-B065-429B-84B5-9CD1F7B71FE8}"/>
          </ac:picMkLst>
        </pc:picChg>
        <pc:picChg chg="add mod">
          <ac:chgData name="Frances Meek" userId="f3af35cc-3229-46e1-af36-3525661cfbd3" providerId="ADAL" clId="{D727AEA2-1C52-42F9-B6FE-1D929FBE8F2F}" dt="2021-11-05T13:53:02.409" v="2042" actId="1076"/>
          <ac:picMkLst>
            <pc:docMk/>
            <pc:sldMk cId="1283108018" sldId="336"/>
            <ac:picMk id="8" creationId="{9E4667E5-FCD9-4EE2-879F-3EED39CD6697}"/>
          </ac:picMkLst>
        </pc:picChg>
        <pc:picChg chg="del">
          <ac:chgData name="Frances Meek" userId="f3af35cc-3229-46e1-af36-3525661cfbd3" providerId="ADAL" clId="{D727AEA2-1C52-42F9-B6FE-1D929FBE8F2F}" dt="2021-10-15T12:15:06.491" v="893" actId="478"/>
          <ac:picMkLst>
            <pc:docMk/>
            <pc:sldMk cId="1283108018" sldId="336"/>
            <ac:picMk id="8" creationId="{9FC3A0A1-8EA6-49F7-83A3-EDAB8084C66B}"/>
          </ac:picMkLst>
        </pc:picChg>
        <pc:picChg chg="add mod">
          <ac:chgData name="Frances Meek" userId="f3af35cc-3229-46e1-af36-3525661cfbd3" providerId="ADAL" clId="{D727AEA2-1C52-42F9-B6FE-1D929FBE8F2F}" dt="2021-11-05T13:54:02.133" v="2052" actId="14100"/>
          <ac:picMkLst>
            <pc:docMk/>
            <pc:sldMk cId="1283108018" sldId="336"/>
            <ac:picMk id="11" creationId="{5FD4B1C9-4297-40E7-9B43-B0468B8FE4B5}"/>
          </ac:picMkLst>
        </pc:picChg>
        <pc:picChg chg="del">
          <ac:chgData name="Frances Meek" userId="f3af35cc-3229-46e1-af36-3525661cfbd3" providerId="ADAL" clId="{D727AEA2-1C52-42F9-B6FE-1D929FBE8F2F}" dt="2021-10-15T12:15:07.055" v="894" actId="478"/>
          <ac:picMkLst>
            <pc:docMk/>
            <pc:sldMk cId="1283108018" sldId="336"/>
            <ac:picMk id="11" creationId="{E38306B7-854C-4B7F-9E36-6DD3688B20EF}"/>
          </ac:picMkLst>
        </pc:picChg>
        <pc:picChg chg="add mod">
          <ac:chgData name="Frances Meek" userId="f3af35cc-3229-46e1-af36-3525661cfbd3" providerId="ADAL" clId="{D727AEA2-1C52-42F9-B6FE-1D929FBE8F2F}" dt="2021-11-05T16:02:06.291" v="2332" actId="14100"/>
          <ac:picMkLst>
            <pc:docMk/>
            <pc:sldMk cId="1283108018" sldId="336"/>
            <ac:picMk id="13" creationId="{4AAA5752-8A2A-43E5-833B-BF2CE1CFC60A}"/>
          </ac:picMkLst>
        </pc:picChg>
        <pc:picChg chg="add del mod">
          <ac:chgData name="Frances Meek" userId="f3af35cc-3229-46e1-af36-3525661cfbd3" providerId="ADAL" clId="{D727AEA2-1C52-42F9-B6FE-1D929FBE8F2F}" dt="2021-11-05T13:52:54.010" v="2034" actId="478"/>
          <ac:picMkLst>
            <pc:docMk/>
            <pc:sldMk cId="1283108018" sldId="336"/>
            <ac:picMk id="14" creationId="{0D4EEE81-42AC-496C-820B-5D1ADB33C831}"/>
          </ac:picMkLst>
        </pc:picChg>
        <pc:picChg chg="add del mod">
          <ac:chgData name="Frances Meek" userId="f3af35cc-3229-46e1-af36-3525661cfbd3" providerId="ADAL" clId="{D727AEA2-1C52-42F9-B6FE-1D929FBE8F2F}" dt="2021-11-05T13:53:49.859" v="2043" actId="478"/>
          <ac:picMkLst>
            <pc:docMk/>
            <pc:sldMk cId="1283108018" sldId="336"/>
            <ac:picMk id="18" creationId="{90B8BF2C-CBC3-4605-BA8A-C2461B248ECA}"/>
          </ac:picMkLst>
        </pc:picChg>
      </pc:sldChg>
      <pc:sldChg chg="modSp new del mod">
        <pc:chgData name="Frances Meek" userId="f3af35cc-3229-46e1-af36-3525661cfbd3" providerId="ADAL" clId="{D727AEA2-1C52-42F9-B6FE-1D929FBE8F2F}" dt="2021-10-15T12:12:52.554" v="816" actId="47"/>
        <pc:sldMkLst>
          <pc:docMk/>
          <pc:sldMk cId="2248997488" sldId="336"/>
        </pc:sldMkLst>
        <pc:spChg chg="mod">
          <ac:chgData name="Frances Meek" userId="f3af35cc-3229-46e1-af36-3525661cfbd3" providerId="ADAL" clId="{D727AEA2-1C52-42F9-B6FE-1D929FBE8F2F}" dt="2021-10-15T12:12:47.723" v="815" actId="20577"/>
          <ac:spMkLst>
            <pc:docMk/>
            <pc:sldMk cId="2248997488" sldId="336"/>
            <ac:spMk id="2" creationId="{4BC9837F-5FAB-4660-876A-88205F36EBE7}"/>
          </ac:spMkLst>
        </pc:spChg>
      </pc:sldChg>
      <pc:sldChg chg="addSp delSp modSp add mod ord modAnim">
        <pc:chgData name="Frances Meek" userId="f3af35cc-3229-46e1-af36-3525661cfbd3" providerId="ADAL" clId="{D727AEA2-1C52-42F9-B6FE-1D929FBE8F2F}" dt="2021-11-05T15:58:11.851" v="2323"/>
        <pc:sldMkLst>
          <pc:docMk/>
          <pc:sldMk cId="207738689" sldId="337"/>
        </pc:sldMkLst>
        <pc:spChg chg="mod">
          <ac:chgData name="Frances Meek" userId="f3af35cc-3229-46e1-af36-3525661cfbd3" providerId="ADAL" clId="{D727AEA2-1C52-42F9-B6FE-1D929FBE8F2F}" dt="2021-10-29T16:46:29.235" v="1615" actId="20577"/>
          <ac:spMkLst>
            <pc:docMk/>
            <pc:sldMk cId="207738689" sldId="337"/>
            <ac:spMk id="2" creationId="{00000000-0000-0000-0000-000000000000}"/>
          </ac:spMkLst>
        </pc:spChg>
        <pc:spChg chg="del">
          <ac:chgData name="Frances Meek" userId="f3af35cc-3229-46e1-af36-3525661cfbd3" providerId="ADAL" clId="{D727AEA2-1C52-42F9-B6FE-1D929FBE8F2F}" dt="2021-11-01T14:51:24.128" v="1870" actId="478"/>
          <ac:spMkLst>
            <pc:docMk/>
            <pc:sldMk cId="207738689" sldId="337"/>
            <ac:spMk id="3" creationId="{6111963E-343E-45DB-BAEF-01E654D6FD54}"/>
          </ac:spMkLst>
        </pc:spChg>
        <pc:spChg chg="del">
          <ac:chgData name="Frances Meek" userId="f3af35cc-3229-46e1-af36-3525661cfbd3" providerId="ADAL" clId="{D727AEA2-1C52-42F9-B6FE-1D929FBE8F2F}" dt="2021-10-29T16:46:25.601" v="1609" actId="478"/>
          <ac:spMkLst>
            <pc:docMk/>
            <pc:sldMk cId="207738689" sldId="337"/>
            <ac:spMk id="4" creationId="{2B15B4BD-4C14-4D5E-AED6-A5E9400DE7BD}"/>
          </ac:spMkLst>
        </pc:spChg>
        <pc:spChg chg="mod">
          <ac:chgData name="Frances Meek" userId="f3af35cc-3229-46e1-af36-3525661cfbd3" providerId="ADAL" clId="{D727AEA2-1C52-42F9-B6FE-1D929FBE8F2F}" dt="2021-11-01T14:51:51.678" v="1875" actId="1076"/>
          <ac:spMkLst>
            <pc:docMk/>
            <pc:sldMk cId="207738689" sldId="337"/>
            <ac:spMk id="6" creationId="{3D505AD9-9AD8-4529-86C0-0E5822FDB2A6}"/>
          </ac:spMkLst>
        </pc:spChg>
        <pc:spChg chg="mod">
          <ac:chgData name="Frances Meek" userId="f3af35cc-3229-46e1-af36-3525661cfbd3" providerId="ADAL" clId="{D727AEA2-1C52-42F9-B6FE-1D929FBE8F2F}" dt="2021-10-15T14:24:17.126" v="1023" actId="1076"/>
          <ac:spMkLst>
            <pc:docMk/>
            <pc:sldMk cId="207738689" sldId="337"/>
            <ac:spMk id="9" creationId="{E4DB4D67-BB05-4B9C-81F4-F7F519427223}"/>
          </ac:spMkLst>
        </pc:spChg>
        <pc:spChg chg="mod">
          <ac:chgData name="Frances Meek" userId="f3af35cc-3229-46e1-af36-3525661cfbd3" providerId="ADAL" clId="{D727AEA2-1C52-42F9-B6FE-1D929FBE8F2F}" dt="2021-11-01T14:51:42.177" v="1874" actId="1076"/>
          <ac:spMkLst>
            <pc:docMk/>
            <pc:sldMk cId="207738689" sldId="337"/>
            <ac:spMk id="12" creationId="{671C8826-801A-4659-9260-29B939F34924}"/>
          </ac:spMkLst>
        </pc:spChg>
        <pc:spChg chg="del">
          <ac:chgData name="Frances Meek" userId="f3af35cc-3229-46e1-af36-3525661cfbd3" providerId="ADAL" clId="{D727AEA2-1C52-42F9-B6FE-1D929FBE8F2F}" dt="2021-10-15T12:34:06.658" v="965" actId="478"/>
          <ac:spMkLst>
            <pc:docMk/>
            <pc:sldMk cId="207738689" sldId="337"/>
            <ac:spMk id="13" creationId="{5930E160-62D4-4163-A2FA-C0A02DDD3B8D}"/>
          </ac:spMkLst>
        </pc:spChg>
        <pc:spChg chg="add mod">
          <ac:chgData name="Frances Meek" userId="f3af35cc-3229-46e1-af36-3525661cfbd3" providerId="ADAL" clId="{D727AEA2-1C52-42F9-B6FE-1D929FBE8F2F}" dt="2021-10-15T14:25:18.562" v="1038" actId="20577"/>
          <ac:spMkLst>
            <pc:docMk/>
            <pc:sldMk cId="207738689" sldId="337"/>
            <ac:spMk id="13" creationId="{7DFB011D-AA4E-483A-B7DD-75C45E3CFF4A}"/>
          </ac:spMkLst>
        </pc:spChg>
        <pc:spChg chg="del">
          <ac:chgData name="Frances Meek" userId="f3af35cc-3229-46e1-af36-3525661cfbd3" providerId="ADAL" clId="{D727AEA2-1C52-42F9-B6FE-1D929FBE8F2F}" dt="2021-10-15T12:34:23.770" v="979" actId="478"/>
          <ac:spMkLst>
            <pc:docMk/>
            <pc:sldMk cId="207738689" sldId="337"/>
            <ac:spMk id="16" creationId="{4D0A0741-28AF-40F4-9A9B-682953311A66}"/>
          </ac:spMkLst>
        </pc:spChg>
        <pc:spChg chg="add del mod">
          <ac:chgData name="Frances Meek" userId="f3af35cc-3229-46e1-af36-3525661cfbd3" providerId="ADAL" clId="{D727AEA2-1C52-42F9-B6FE-1D929FBE8F2F}" dt="2021-11-01T14:51:03.969" v="1859" actId="478"/>
          <ac:spMkLst>
            <pc:docMk/>
            <pc:sldMk cId="207738689" sldId="337"/>
            <ac:spMk id="19" creationId="{0E8E53B4-6E5B-4D63-A9BB-5FF4F5CE7721}"/>
          </ac:spMkLst>
        </pc:spChg>
        <pc:spChg chg="del">
          <ac:chgData name="Frances Meek" userId="f3af35cc-3229-46e1-af36-3525661cfbd3" providerId="ADAL" clId="{D727AEA2-1C52-42F9-B6FE-1D929FBE8F2F}" dt="2021-10-15T12:35:08.055" v="989" actId="478"/>
          <ac:spMkLst>
            <pc:docMk/>
            <pc:sldMk cId="207738689" sldId="337"/>
            <ac:spMk id="20" creationId="{F08683D8-228C-4698-B3F6-D9DA203A69C1}"/>
          </ac:spMkLst>
        </pc:spChg>
        <pc:picChg chg="del">
          <ac:chgData name="Frances Meek" userId="f3af35cc-3229-46e1-af36-3525661cfbd3" providerId="ADAL" clId="{D727AEA2-1C52-42F9-B6FE-1D929FBE8F2F}" dt="2021-10-15T12:34:04.782" v="964" actId="478"/>
          <ac:picMkLst>
            <pc:docMk/>
            <pc:sldMk cId="207738689" sldId="337"/>
            <ac:picMk id="4" creationId="{4F211CAC-744B-405B-B378-6DD40B589F30}"/>
          </ac:picMkLst>
        </pc:picChg>
        <pc:picChg chg="add mod">
          <ac:chgData name="Frances Meek" userId="f3af35cc-3229-46e1-af36-3525661cfbd3" providerId="ADAL" clId="{D727AEA2-1C52-42F9-B6FE-1D929FBE8F2F}" dt="2021-10-15T14:24:13.450" v="1021" actId="1076"/>
          <ac:picMkLst>
            <pc:docMk/>
            <pc:sldMk cId="207738689" sldId="337"/>
            <ac:picMk id="5" creationId="{FACD7408-635B-410A-972A-3E38021C9EF1}"/>
          </ac:picMkLst>
        </pc:picChg>
        <pc:picChg chg="add mod">
          <ac:chgData name="Frances Meek" userId="f3af35cc-3229-46e1-af36-3525661cfbd3" providerId="ADAL" clId="{D727AEA2-1C52-42F9-B6FE-1D929FBE8F2F}" dt="2021-11-01T14:51:31.502" v="1873" actId="1076"/>
          <ac:picMkLst>
            <pc:docMk/>
            <pc:sldMk cId="207738689" sldId="337"/>
            <ac:picMk id="7" creationId="{7A6E7D24-0C74-4E81-B690-A63A52F3DB7B}"/>
          </ac:picMkLst>
        </pc:picChg>
        <pc:picChg chg="add del mod">
          <ac:chgData name="Frances Meek" userId="f3af35cc-3229-46e1-af36-3525661cfbd3" providerId="ADAL" clId="{D727AEA2-1C52-42F9-B6FE-1D929FBE8F2F}" dt="2021-11-01T14:51:20.942" v="1869" actId="478"/>
          <ac:picMkLst>
            <pc:docMk/>
            <pc:sldMk cId="207738689" sldId="337"/>
            <ac:picMk id="8" creationId="{D1010FFD-E336-4655-B24D-14539A352FE5}"/>
          </ac:picMkLst>
        </pc:picChg>
        <pc:picChg chg="add mod">
          <ac:chgData name="Frances Meek" userId="f3af35cc-3229-46e1-af36-3525661cfbd3" providerId="ADAL" clId="{D727AEA2-1C52-42F9-B6FE-1D929FBE8F2F}" dt="2021-11-01T14:51:27.375" v="1871" actId="14100"/>
          <ac:picMkLst>
            <pc:docMk/>
            <pc:sldMk cId="207738689" sldId="337"/>
            <ac:picMk id="10" creationId="{98EEA0BA-B428-4DA5-852B-21FE55088B34}"/>
          </ac:picMkLst>
        </pc:picChg>
        <pc:picChg chg="add del mod">
          <ac:chgData name="Frances Meek" userId="f3af35cc-3229-46e1-af36-3525661cfbd3" providerId="ADAL" clId="{D727AEA2-1C52-42F9-B6FE-1D929FBE8F2F}" dt="2021-11-01T14:51:02.236" v="1858" actId="478"/>
          <ac:picMkLst>
            <pc:docMk/>
            <pc:sldMk cId="207738689" sldId="337"/>
            <ac:picMk id="11" creationId="{DDB3E17A-CC91-47B2-BDD0-B46859036233}"/>
          </ac:picMkLst>
        </pc:picChg>
        <pc:picChg chg="del">
          <ac:chgData name="Frances Meek" userId="f3af35cc-3229-46e1-af36-3525661cfbd3" providerId="ADAL" clId="{D727AEA2-1C52-42F9-B6FE-1D929FBE8F2F}" dt="2021-10-15T12:34:24.401" v="980" actId="478"/>
          <ac:picMkLst>
            <pc:docMk/>
            <pc:sldMk cId="207738689" sldId="337"/>
            <ac:picMk id="14" creationId="{0D4EEE81-42AC-496C-820B-5D1ADB33C831}"/>
          </ac:picMkLst>
        </pc:picChg>
        <pc:picChg chg="del">
          <ac:chgData name="Frances Meek" userId="f3af35cc-3229-46e1-af36-3525661cfbd3" providerId="ADAL" clId="{D727AEA2-1C52-42F9-B6FE-1D929FBE8F2F}" dt="2021-10-15T12:35:08.598" v="990" actId="478"/>
          <ac:picMkLst>
            <pc:docMk/>
            <pc:sldMk cId="207738689" sldId="337"/>
            <ac:picMk id="18" creationId="{90B8BF2C-CBC3-4605-BA8A-C2461B248ECA}"/>
          </ac:picMkLst>
        </pc:picChg>
      </pc:sldChg>
      <pc:sldChg chg="delSp modSp mod">
        <pc:chgData name="Frances Meek" userId="f3af35cc-3229-46e1-af36-3525661cfbd3" providerId="ADAL" clId="{D727AEA2-1C52-42F9-B6FE-1D929FBE8F2F}" dt="2021-11-01T09:23:00.613" v="1629" actId="20577"/>
        <pc:sldMkLst>
          <pc:docMk/>
          <pc:sldMk cId="2322568473" sldId="338"/>
        </pc:sldMkLst>
        <pc:spChg chg="mod">
          <ac:chgData name="Frances Meek" userId="f3af35cc-3229-46e1-af36-3525661cfbd3" providerId="ADAL" clId="{D727AEA2-1C52-42F9-B6FE-1D929FBE8F2F}" dt="2021-11-01T09:23:00.613" v="1629" actId="20577"/>
          <ac:spMkLst>
            <pc:docMk/>
            <pc:sldMk cId="2322568473" sldId="338"/>
            <ac:spMk id="2" creationId="{00000000-0000-0000-0000-000000000000}"/>
          </ac:spMkLst>
        </pc:spChg>
        <pc:spChg chg="del">
          <ac:chgData name="Frances Meek" userId="f3af35cc-3229-46e1-af36-3525661cfbd3" providerId="ADAL" clId="{D727AEA2-1C52-42F9-B6FE-1D929FBE8F2F}" dt="2021-10-29T15:47:21.928" v="1043" actId="478"/>
          <ac:spMkLst>
            <pc:docMk/>
            <pc:sldMk cId="2322568473" sldId="338"/>
            <ac:spMk id="3" creationId="{9379829B-25A6-418F-8E40-5F02A0B5C7A0}"/>
          </ac:spMkLst>
        </pc:spChg>
      </pc:sldChg>
      <pc:sldChg chg="del">
        <pc:chgData name="Frances Meek" userId="f3af35cc-3229-46e1-af36-3525661cfbd3" providerId="ADAL" clId="{D727AEA2-1C52-42F9-B6FE-1D929FBE8F2F}" dt="2021-11-05T12:10:01.002" v="1890" actId="47"/>
        <pc:sldMkLst>
          <pc:docMk/>
          <pc:sldMk cId="923988176" sldId="339"/>
        </pc:sldMkLst>
      </pc:sldChg>
      <pc:sldChg chg="addSp delSp modSp new mod addCm delCm modCm">
        <pc:chgData name="Frances Meek" userId="f3af35cc-3229-46e1-af36-3525661cfbd3" providerId="ADAL" clId="{D727AEA2-1C52-42F9-B6FE-1D929FBE8F2F}" dt="2021-11-09T18:03:02.960" v="2340" actId="255"/>
        <pc:sldMkLst>
          <pc:docMk/>
          <pc:sldMk cId="2040907077" sldId="340"/>
        </pc:sldMkLst>
        <pc:spChg chg="mod">
          <ac:chgData name="Frances Meek" userId="f3af35cc-3229-46e1-af36-3525661cfbd3" providerId="ADAL" clId="{D727AEA2-1C52-42F9-B6FE-1D929FBE8F2F}" dt="2021-10-29T16:03:23.278" v="1088" actId="207"/>
          <ac:spMkLst>
            <pc:docMk/>
            <pc:sldMk cId="2040907077" sldId="340"/>
            <ac:spMk id="2" creationId="{978EC3E4-8D3B-4E6B-B623-4FECF59875E7}"/>
          </ac:spMkLst>
        </pc:spChg>
        <pc:spChg chg="add del mod">
          <ac:chgData name="Frances Meek" userId="f3af35cc-3229-46e1-af36-3525661cfbd3" providerId="ADAL" clId="{D727AEA2-1C52-42F9-B6FE-1D929FBE8F2F}" dt="2021-10-29T16:11:21.992" v="1109"/>
          <ac:spMkLst>
            <pc:docMk/>
            <pc:sldMk cId="2040907077" sldId="340"/>
            <ac:spMk id="3" creationId="{793DC5E3-E52B-4C0E-B377-8D35D2457C09}"/>
          </ac:spMkLst>
        </pc:spChg>
        <pc:spChg chg="add del mod">
          <ac:chgData name="Frances Meek" userId="f3af35cc-3229-46e1-af36-3525661cfbd3" providerId="ADAL" clId="{D727AEA2-1C52-42F9-B6FE-1D929FBE8F2F}" dt="2021-10-29T16:11:39.231" v="1113"/>
          <ac:spMkLst>
            <pc:docMk/>
            <pc:sldMk cId="2040907077" sldId="340"/>
            <ac:spMk id="4" creationId="{A3A0D242-5002-40B9-A401-D938782F1409}"/>
          </ac:spMkLst>
        </pc:spChg>
        <pc:spChg chg="add del mod">
          <ac:chgData name="Frances Meek" userId="f3af35cc-3229-46e1-af36-3525661cfbd3" providerId="ADAL" clId="{D727AEA2-1C52-42F9-B6FE-1D929FBE8F2F}" dt="2021-10-29T16:13:09.540" v="1151" actId="478"/>
          <ac:spMkLst>
            <pc:docMk/>
            <pc:sldMk cId="2040907077" sldId="340"/>
            <ac:spMk id="5" creationId="{3D04FFB1-EBEE-4A9A-99E6-2EBF3D94507C}"/>
          </ac:spMkLst>
        </pc:spChg>
        <pc:spChg chg="add mod">
          <ac:chgData name="Frances Meek" userId="f3af35cc-3229-46e1-af36-3525661cfbd3" providerId="ADAL" clId="{D727AEA2-1C52-42F9-B6FE-1D929FBE8F2F}" dt="2021-11-09T18:03:02.960" v="2340" actId="255"/>
          <ac:spMkLst>
            <pc:docMk/>
            <pc:sldMk cId="2040907077" sldId="340"/>
            <ac:spMk id="6" creationId="{D845DD2A-C327-4E10-A510-6BD3D4F32AB0}"/>
          </ac:spMkLst>
        </pc:spChg>
        <pc:spChg chg="add del">
          <ac:chgData name="Frances Meek" userId="f3af35cc-3229-46e1-af36-3525661cfbd3" providerId="ADAL" clId="{D727AEA2-1C52-42F9-B6FE-1D929FBE8F2F}" dt="2021-10-29T16:14:52.229" v="1248" actId="22"/>
          <ac:spMkLst>
            <pc:docMk/>
            <pc:sldMk cId="2040907077" sldId="340"/>
            <ac:spMk id="10" creationId="{9912ACD4-E00C-4C5C-8805-B6FB8514D7B7}"/>
          </ac:spMkLst>
        </pc:spChg>
        <pc:picChg chg="add mod">
          <ac:chgData name="Frances Meek" userId="f3af35cc-3229-46e1-af36-3525661cfbd3" providerId="ADAL" clId="{D727AEA2-1C52-42F9-B6FE-1D929FBE8F2F}" dt="2021-11-01T14:11:20.100" v="1795" actId="1076"/>
          <ac:picMkLst>
            <pc:docMk/>
            <pc:sldMk cId="2040907077" sldId="340"/>
            <ac:picMk id="4" creationId="{32AFCBA4-3F49-4658-B09D-E7E0E8C12FD3}"/>
          </ac:picMkLst>
        </pc:picChg>
        <pc:picChg chg="add mod">
          <ac:chgData name="Frances Meek" userId="f3af35cc-3229-46e1-af36-3525661cfbd3" providerId="ADAL" clId="{D727AEA2-1C52-42F9-B6FE-1D929FBE8F2F}" dt="2021-11-01T14:08:48.712" v="1783" actId="14100"/>
          <ac:picMkLst>
            <pc:docMk/>
            <pc:sldMk cId="2040907077" sldId="340"/>
            <ac:picMk id="7" creationId="{0832D431-FC4D-4E67-A5E4-0258FB270F66}"/>
          </ac:picMkLst>
        </pc:picChg>
        <pc:picChg chg="add del mod">
          <ac:chgData name="Frances Meek" userId="f3af35cc-3229-46e1-af36-3525661cfbd3" providerId="ADAL" clId="{D727AEA2-1C52-42F9-B6FE-1D929FBE8F2F}" dt="2021-11-01T14:08:38.857" v="1778" actId="478"/>
          <ac:picMkLst>
            <pc:docMk/>
            <pc:sldMk cId="2040907077" sldId="340"/>
            <ac:picMk id="1026" creationId="{5C91F857-D2A9-4BFE-9589-30F787E6F9F6}"/>
          </ac:picMkLst>
        </pc:picChg>
        <pc:picChg chg="add del mod">
          <ac:chgData name="Frances Meek" userId="f3af35cc-3229-46e1-af36-3525661cfbd3" providerId="ADAL" clId="{D727AEA2-1C52-42F9-B6FE-1D929FBE8F2F}" dt="2021-11-01T14:11:10.178" v="1788" actId="478"/>
          <ac:picMkLst>
            <pc:docMk/>
            <pc:sldMk cId="2040907077" sldId="340"/>
            <ac:picMk id="1028" creationId="{22B830A6-1C5F-4577-B4FF-47ED30E0361E}"/>
          </ac:picMkLst>
        </pc:picChg>
      </pc:sldChg>
      <pc:sldChg chg="addSp delSp modSp new mod addCm delCm modCm">
        <pc:chgData name="Frances Meek" userId="f3af35cc-3229-46e1-af36-3525661cfbd3" providerId="ADAL" clId="{D727AEA2-1C52-42F9-B6FE-1D929FBE8F2F}" dt="2021-11-09T18:03:08.104" v="2341" actId="255"/>
        <pc:sldMkLst>
          <pc:docMk/>
          <pc:sldMk cId="458583903" sldId="341"/>
        </pc:sldMkLst>
        <pc:spChg chg="mod">
          <ac:chgData name="Frances Meek" userId="f3af35cc-3229-46e1-af36-3525661cfbd3" providerId="ADAL" clId="{D727AEA2-1C52-42F9-B6FE-1D929FBE8F2F}" dt="2021-10-29T16:15:10.745" v="1257" actId="207"/>
          <ac:spMkLst>
            <pc:docMk/>
            <pc:sldMk cId="458583903" sldId="341"/>
            <ac:spMk id="2" creationId="{E1CFBC67-8023-4634-B1BF-367087E6689B}"/>
          </ac:spMkLst>
        </pc:spChg>
        <pc:spChg chg="add mod">
          <ac:chgData name="Frances Meek" userId="f3af35cc-3229-46e1-af36-3525661cfbd3" providerId="ADAL" clId="{D727AEA2-1C52-42F9-B6FE-1D929FBE8F2F}" dt="2021-11-09T18:03:08.104" v="2341" actId="255"/>
          <ac:spMkLst>
            <pc:docMk/>
            <pc:sldMk cId="458583903" sldId="341"/>
            <ac:spMk id="4" creationId="{DE3D1FF3-CD3F-45F1-8DBC-C8B9313CCB9D}"/>
          </ac:spMkLst>
        </pc:spChg>
        <pc:picChg chg="add mod">
          <ac:chgData name="Frances Meek" userId="f3af35cc-3229-46e1-af36-3525661cfbd3" providerId="ADAL" clId="{D727AEA2-1C52-42F9-B6FE-1D929FBE8F2F}" dt="2021-11-01T14:12:15.557" v="1805" actId="1076"/>
          <ac:picMkLst>
            <pc:docMk/>
            <pc:sldMk cId="458583903" sldId="341"/>
            <ac:picMk id="5" creationId="{85C3404B-8FBA-4DA7-846E-CE7775197BFA}"/>
          </ac:picMkLst>
        </pc:picChg>
        <pc:picChg chg="add mod">
          <ac:chgData name="Frances Meek" userId="f3af35cc-3229-46e1-af36-3525661cfbd3" providerId="ADAL" clId="{D727AEA2-1C52-42F9-B6FE-1D929FBE8F2F}" dt="2021-11-01T14:09:02.861" v="1787" actId="1076"/>
          <ac:picMkLst>
            <pc:docMk/>
            <pc:sldMk cId="458583903" sldId="341"/>
            <ac:picMk id="6" creationId="{7E2C5C3C-BB67-4AF8-8F1B-9D34D5941A7F}"/>
          </ac:picMkLst>
        </pc:picChg>
        <pc:picChg chg="add del mod">
          <ac:chgData name="Frances Meek" userId="f3af35cc-3229-46e1-af36-3525661cfbd3" providerId="ADAL" clId="{D727AEA2-1C52-42F9-B6FE-1D929FBE8F2F}" dt="2021-11-01T14:08:58.560" v="1784" actId="478"/>
          <ac:picMkLst>
            <pc:docMk/>
            <pc:sldMk cId="458583903" sldId="341"/>
            <ac:picMk id="2050" creationId="{502AE65F-C669-45EE-90A2-2D20A60C95FC}"/>
          </ac:picMkLst>
        </pc:picChg>
        <pc:picChg chg="add del mod">
          <ac:chgData name="Frances Meek" userId="f3af35cc-3229-46e1-af36-3525661cfbd3" providerId="ADAL" clId="{D727AEA2-1C52-42F9-B6FE-1D929FBE8F2F}" dt="2021-10-29T16:19:18.109" v="1351" actId="478"/>
          <ac:picMkLst>
            <pc:docMk/>
            <pc:sldMk cId="458583903" sldId="341"/>
            <ac:picMk id="2052" creationId="{9317C6C3-A129-46D3-80DF-B4D8E9F1C11F}"/>
          </ac:picMkLst>
        </pc:picChg>
        <pc:picChg chg="add del mod">
          <ac:chgData name="Frances Meek" userId="f3af35cc-3229-46e1-af36-3525661cfbd3" providerId="ADAL" clId="{D727AEA2-1C52-42F9-B6FE-1D929FBE8F2F}" dt="2021-11-01T14:12:05.347" v="1797" actId="478"/>
          <ac:picMkLst>
            <pc:docMk/>
            <pc:sldMk cId="458583903" sldId="341"/>
            <ac:picMk id="2054" creationId="{B16CC92B-599E-4EE2-BDD1-53D6D7088DFF}"/>
          </ac:picMkLst>
        </pc:picChg>
      </pc:sldChg>
      <pc:sldChg chg="addSp delSp modSp add mod modAnim addCm delCm modCm">
        <pc:chgData name="Frances Meek" userId="f3af35cc-3229-46e1-af36-3525661cfbd3" providerId="ADAL" clId="{D727AEA2-1C52-42F9-B6FE-1D929FBE8F2F}" dt="2021-11-09T18:03:15.106" v="2342" actId="255"/>
        <pc:sldMkLst>
          <pc:docMk/>
          <pc:sldMk cId="961239379" sldId="342"/>
        </pc:sldMkLst>
        <pc:spChg chg="mod">
          <ac:chgData name="Frances Meek" userId="f3af35cc-3229-46e1-af36-3525661cfbd3" providerId="ADAL" clId="{D727AEA2-1C52-42F9-B6FE-1D929FBE8F2F}" dt="2021-10-29T16:21:25.561" v="1385" actId="20577"/>
          <ac:spMkLst>
            <pc:docMk/>
            <pc:sldMk cId="961239379" sldId="342"/>
            <ac:spMk id="2" creationId="{E1CFBC67-8023-4634-B1BF-367087E6689B}"/>
          </ac:spMkLst>
        </pc:spChg>
        <pc:spChg chg="mod">
          <ac:chgData name="Frances Meek" userId="f3af35cc-3229-46e1-af36-3525661cfbd3" providerId="ADAL" clId="{D727AEA2-1C52-42F9-B6FE-1D929FBE8F2F}" dt="2021-11-09T18:03:15.106" v="2342" actId="255"/>
          <ac:spMkLst>
            <pc:docMk/>
            <pc:sldMk cId="961239379" sldId="342"/>
            <ac:spMk id="4" creationId="{DE3D1FF3-CD3F-45F1-8DBC-C8B9313CCB9D}"/>
          </ac:spMkLst>
        </pc:spChg>
        <pc:spChg chg="add mod">
          <ac:chgData name="Frances Meek" userId="f3af35cc-3229-46e1-af36-3525661cfbd3" providerId="ADAL" clId="{D727AEA2-1C52-42F9-B6FE-1D929FBE8F2F}" dt="2021-10-29T16:24:05.494" v="1451" actId="1076"/>
          <ac:spMkLst>
            <pc:docMk/>
            <pc:sldMk cId="961239379" sldId="342"/>
            <ac:spMk id="8" creationId="{964590B4-B034-41F0-AD23-5153D07FAFB1}"/>
          </ac:spMkLst>
        </pc:spChg>
        <pc:spChg chg="add mod">
          <ac:chgData name="Frances Meek" userId="f3af35cc-3229-46e1-af36-3525661cfbd3" providerId="ADAL" clId="{D727AEA2-1C52-42F9-B6FE-1D929FBE8F2F}" dt="2021-10-29T16:26:10.237" v="1467" actId="20577"/>
          <ac:spMkLst>
            <pc:docMk/>
            <pc:sldMk cId="961239379" sldId="342"/>
            <ac:spMk id="10" creationId="{F6AD3775-166C-4FE1-926F-3C59456B6E34}"/>
          </ac:spMkLst>
        </pc:spChg>
        <pc:picChg chg="add mod">
          <ac:chgData name="Frances Meek" userId="f3af35cc-3229-46e1-af36-3525661cfbd3" providerId="ADAL" clId="{D727AEA2-1C52-42F9-B6FE-1D929FBE8F2F}" dt="2021-11-01T14:13:21.819" v="1814" actId="14100"/>
          <ac:picMkLst>
            <pc:docMk/>
            <pc:sldMk cId="961239379" sldId="342"/>
            <ac:picMk id="5" creationId="{BB8AB822-95CC-4442-BB52-469F8ED2E70C}"/>
          </ac:picMkLst>
        </pc:picChg>
        <pc:picChg chg="add del mod">
          <ac:chgData name="Frances Meek" userId="f3af35cc-3229-46e1-af36-3525661cfbd3" providerId="ADAL" clId="{D727AEA2-1C52-42F9-B6FE-1D929FBE8F2F}" dt="2021-11-01T14:08:26.445" v="1773" actId="478"/>
          <ac:picMkLst>
            <pc:docMk/>
            <pc:sldMk cId="961239379" sldId="342"/>
            <ac:picMk id="6" creationId="{3DFFF1CD-CC14-4798-806A-727D082299C3}"/>
          </ac:picMkLst>
        </pc:picChg>
        <pc:picChg chg="add mod">
          <ac:chgData name="Frances Meek" userId="f3af35cc-3229-46e1-af36-3525661cfbd3" providerId="ADAL" clId="{D727AEA2-1C52-42F9-B6FE-1D929FBE8F2F}" dt="2021-11-01T14:08:31.856" v="1776" actId="14100"/>
          <ac:picMkLst>
            <pc:docMk/>
            <pc:sldMk cId="961239379" sldId="342"/>
            <ac:picMk id="9" creationId="{A392C830-831E-4049-A8B8-D6EF8D375535}"/>
          </ac:picMkLst>
        </pc:picChg>
        <pc:picChg chg="add mod">
          <ac:chgData name="Frances Meek" userId="f3af35cc-3229-46e1-af36-3525661cfbd3" providerId="ADAL" clId="{D727AEA2-1C52-42F9-B6FE-1D929FBE8F2F}" dt="2021-11-01T14:14:28.882" v="1824" actId="1076"/>
          <ac:picMkLst>
            <pc:docMk/>
            <pc:sldMk cId="961239379" sldId="342"/>
            <ac:picMk id="11" creationId="{6F65758F-CDB3-450B-B16C-B4C718A6B664}"/>
          </ac:picMkLst>
        </pc:picChg>
        <pc:picChg chg="del">
          <ac:chgData name="Frances Meek" userId="f3af35cc-3229-46e1-af36-3525661cfbd3" providerId="ADAL" clId="{D727AEA2-1C52-42F9-B6FE-1D929FBE8F2F}" dt="2021-10-29T16:21:38.249" v="1415" actId="478"/>
          <ac:picMkLst>
            <pc:docMk/>
            <pc:sldMk cId="961239379" sldId="342"/>
            <ac:picMk id="2050" creationId="{502AE65F-C669-45EE-90A2-2D20A60C95FC}"/>
          </ac:picMkLst>
        </pc:picChg>
        <pc:picChg chg="del">
          <ac:chgData name="Frances Meek" userId="f3af35cc-3229-46e1-af36-3525661cfbd3" providerId="ADAL" clId="{D727AEA2-1C52-42F9-B6FE-1D929FBE8F2F}" dt="2021-10-29T16:21:37.531" v="1414" actId="478"/>
          <ac:picMkLst>
            <pc:docMk/>
            <pc:sldMk cId="961239379" sldId="342"/>
            <ac:picMk id="2054" creationId="{B16CC92B-599E-4EE2-BDD1-53D6D7088DFF}"/>
          </ac:picMkLst>
        </pc:picChg>
        <pc:picChg chg="add del mod">
          <ac:chgData name="Frances Meek" userId="f3af35cc-3229-46e1-af36-3525661cfbd3" providerId="ADAL" clId="{D727AEA2-1C52-42F9-B6FE-1D929FBE8F2F}" dt="2021-11-01T14:14:18.693" v="1815" actId="478"/>
          <ac:picMkLst>
            <pc:docMk/>
            <pc:sldMk cId="961239379" sldId="342"/>
            <ac:picMk id="4098" creationId="{D2DA8365-5BB8-438A-9CDC-174C82C83E3F}"/>
          </ac:picMkLst>
        </pc:picChg>
        <pc:picChg chg="add del mod">
          <ac:chgData name="Frances Meek" userId="f3af35cc-3229-46e1-af36-3525661cfbd3" providerId="ADAL" clId="{D727AEA2-1C52-42F9-B6FE-1D929FBE8F2F}" dt="2021-11-01T14:13:11.848" v="1806" actId="478"/>
          <ac:picMkLst>
            <pc:docMk/>
            <pc:sldMk cId="961239379" sldId="342"/>
            <ac:picMk id="4100" creationId="{5C882270-3E74-47FE-962A-DC8B4B494F23}"/>
          </ac:picMkLst>
        </pc:picChg>
      </pc:sldChg>
      <pc:sldChg chg="modSp new del mod">
        <pc:chgData name="Frances Meek" userId="f3af35cc-3229-46e1-af36-3525661cfbd3" providerId="ADAL" clId="{D727AEA2-1C52-42F9-B6FE-1D929FBE8F2F}" dt="2021-10-29T16:21:17.901" v="1377" actId="47"/>
        <pc:sldMkLst>
          <pc:docMk/>
          <pc:sldMk cId="3265209453" sldId="342"/>
        </pc:sldMkLst>
        <pc:spChg chg="mod">
          <ac:chgData name="Frances Meek" userId="f3af35cc-3229-46e1-af36-3525661cfbd3" providerId="ADAL" clId="{D727AEA2-1C52-42F9-B6FE-1D929FBE8F2F}" dt="2021-10-29T16:21:15.532" v="1376" actId="1076"/>
          <ac:spMkLst>
            <pc:docMk/>
            <pc:sldMk cId="3265209453" sldId="342"/>
            <ac:spMk id="2" creationId="{1AF3A105-D908-4E81-B465-15A4AD1543F3}"/>
          </ac:spMkLst>
        </pc:spChg>
      </pc:sldChg>
      <pc:sldChg chg="addSp delSp modSp add mod ord">
        <pc:chgData name="Frances Meek" userId="f3af35cc-3229-46e1-af36-3525661cfbd3" providerId="ADAL" clId="{D727AEA2-1C52-42F9-B6FE-1D929FBE8F2F}" dt="2021-11-05T13:57:27.590" v="2090" actId="113"/>
        <pc:sldMkLst>
          <pc:docMk/>
          <pc:sldMk cId="677398413" sldId="343"/>
        </pc:sldMkLst>
        <pc:spChg chg="mod">
          <ac:chgData name="Frances Meek" userId="f3af35cc-3229-46e1-af36-3525661cfbd3" providerId="ADAL" clId="{D727AEA2-1C52-42F9-B6FE-1D929FBE8F2F}" dt="2021-10-29T16:32:49.767" v="1493" actId="20577"/>
          <ac:spMkLst>
            <pc:docMk/>
            <pc:sldMk cId="677398413" sldId="343"/>
            <ac:spMk id="2" creationId="{E1CFBC67-8023-4634-B1BF-367087E6689B}"/>
          </ac:spMkLst>
        </pc:spChg>
        <pc:spChg chg="mod">
          <ac:chgData name="Frances Meek" userId="f3af35cc-3229-46e1-af36-3525661cfbd3" providerId="ADAL" clId="{D727AEA2-1C52-42F9-B6FE-1D929FBE8F2F}" dt="2021-11-05T13:57:27.590" v="2090" actId="113"/>
          <ac:spMkLst>
            <pc:docMk/>
            <pc:sldMk cId="677398413" sldId="343"/>
            <ac:spMk id="4" creationId="{DE3D1FF3-CD3F-45F1-8DBC-C8B9313CCB9D}"/>
          </ac:spMkLst>
        </pc:spChg>
        <pc:picChg chg="add mod">
          <ac:chgData name="Frances Meek" userId="f3af35cc-3229-46e1-af36-3525661cfbd3" providerId="ADAL" clId="{D727AEA2-1C52-42F9-B6FE-1D929FBE8F2F}" dt="2021-11-01T14:16:32.403" v="1838" actId="14100"/>
          <ac:picMkLst>
            <pc:docMk/>
            <pc:sldMk cId="677398413" sldId="343"/>
            <ac:picMk id="5" creationId="{55BA3274-EA50-4F7B-9E38-7B7A2E6B5AAF}"/>
          </ac:picMkLst>
        </pc:picChg>
        <pc:picChg chg="add del mod">
          <ac:chgData name="Frances Meek" userId="f3af35cc-3229-46e1-af36-3525661cfbd3" providerId="ADAL" clId="{D727AEA2-1C52-42F9-B6FE-1D929FBE8F2F}" dt="2021-11-01T14:16:19.597" v="1834" actId="478"/>
          <ac:picMkLst>
            <pc:docMk/>
            <pc:sldMk cId="677398413" sldId="343"/>
            <ac:picMk id="7" creationId="{209DCEFD-2B1D-4340-B438-9F6D0B35AF9B}"/>
          </ac:picMkLst>
        </pc:picChg>
        <pc:picChg chg="add mod">
          <ac:chgData name="Frances Meek" userId="f3af35cc-3229-46e1-af36-3525661cfbd3" providerId="ADAL" clId="{D727AEA2-1C52-42F9-B6FE-1D929FBE8F2F}" dt="2021-11-01T14:16:30.482" v="1837" actId="14100"/>
          <ac:picMkLst>
            <pc:docMk/>
            <pc:sldMk cId="677398413" sldId="343"/>
            <ac:picMk id="8" creationId="{278E501A-44F4-48C3-90C2-3CF46723C385}"/>
          </ac:picMkLst>
        </pc:picChg>
        <pc:picChg chg="del">
          <ac:chgData name="Frances Meek" userId="f3af35cc-3229-46e1-af36-3525661cfbd3" providerId="ADAL" clId="{D727AEA2-1C52-42F9-B6FE-1D929FBE8F2F}" dt="2021-10-29T16:33:12.121" v="1526" actId="478"/>
          <ac:picMkLst>
            <pc:docMk/>
            <pc:sldMk cId="677398413" sldId="343"/>
            <ac:picMk id="2050" creationId="{502AE65F-C669-45EE-90A2-2D20A60C95FC}"/>
          </ac:picMkLst>
        </pc:picChg>
        <pc:picChg chg="del">
          <ac:chgData name="Frances Meek" userId="f3af35cc-3229-46e1-af36-3525661cfbd3" providerId="ADAL" clId="{D727AEA2-1C52-42F9-B6FE-1D929FBE8F2F}" dt="2021-10-29T16:32:32.798" v="1485" actId="478"/>
          <ac:picMkLst>
            <pc:docMk/>
            <pc:sldMk cId="677398413" sldId="343"/>
            <ac:picMk id="2054" creationId="{B16CC92B-599E-4EE2-BDD1-53D6D7088DFF}"/>
          </ac:picMkLst>
        </pc:picChg>
        <pc:picChg chg="add del mod">
          <ac:chgData name="Frances Meek" userId="f3af35cc-3229-46e1-af36-3525661cfbd3" providerId="ADAL" clId="{D727AEA2-1C52-42F9-B6FE-1D929FBE8F2F}" dt="2021-11-01T14:16:11.013" v="1826" actId="478"/>
          <ac:picMkLst>
            <pc:docMk/>
            <pc:sldMk cId="677398413" sldId="343"/>
            <ac:picMk id="5122" creationId="{24B74063-627F-49F8-8495-6929E3866946}"/>
          </ac:picMkLst>
        </pc:picChg>
      </pc:sldChg>
      <pc:sldChg chg="addSp delSp modSp add mod">
        <pc:chgData name="Frances Meek" userId="f3af35cc-3229-46e1-af36-3525661cfbd3" providerId="ADAL" clId="{D727AEA2-1C52-42F9-B6FE-1D929FBE8F2F}" dt="2021-11-09T18:03:20.820" v="2343" actId="255"/>
        <pc:sldMkLst>
          <pc:docMk/>
          <pc:sldMk cId="233127639" sldId="344"/>
        </pc:sldMkLst>
        <pc:spChg chg="mod">
          <ac:chgData name="Frances Meek" userId="f3af35cc-3229-46e1-af36-3525661cfbd3" providerId="ADAL" clId="{D727AEA2-1C52-42F9-B6FE-1D929FBE8F2F}" dt="2021-10-29T16:38:46.242" v="1553" actId="20577"/>
          <ac:spMkLst>
            <pc:docMk/>
            <pc:sldMk cId="233127639" sldId="344"/>
            <ac:spMk id="2" creationId="{E1CFBC67-8023-4634-B1BF-367087E6689B}"/>
          </ac:spMkLst>
        </pc:spChg>
        <pc:spChg chg="mod">
          <ac:chgData name="Frances Meek" userId="f3af35cc-3229-46e1-af36-3525661cfbd3" providerId="ADAL" clId="{D727AEA2-1C52-42F9-B6FE-1D929FBE8F2F}" dt="2021-11-09T18:03:20.820" v="2343" actId="255"/>
          <ac:spMkLst>
            <pc:docMk/>
            <pc:sldMk cId="233127639" sldId="344"/>
            <ac:spMk id="4" creationId="{DE3D1FF3-CD3F-45F1-8DBC-C8B9313CCB9D}"/>
          </ac:spMkLst>
        </pc:spChg>
        <pc:spChg chg="add del">
          <ac:chgData name="Frances Meek" userId="f3af35cc-3229-46e1-af36-3525661cfbd3" providerId="ADAL" clId="{D727AEA2-1C52-42F9-B6FE-1D929FBE8F2F}" dt="2021-10-29T16:39:03.802" v="1591" actId="478"/>
          <ac:spMkLst>
            <pc:docMk/>
            <pc:sldMk cId="233127639" sldId="344"/>
            <ac:spMk id="8" creationId="{1437CACB-86B7-4D2D-8FA3-BBF7C784E644}"/>
          </ac:spMkLst>
        </pc:spChg>
        <pc:picChg chg="add mod">
          <ac:chgData name="Frances Meek" userId="f3af35cc-3229-46e1-af36-3525661cfbd3" providerId="ADAL" clId="{D727AEA2-1C52-42F9-B6FE-1D929FBE8F2F}" dt="2021-11-01T14:08:02.674" v="1768" actId="1076"/>
          <ac:picMkLst>
            <pc:docMk/>
            <pc:sldMk cId="233127639" sldId="344"/>
            <ac:picMk id="5" creationId="{63822C54-D97F-4012-AC54-2160FB10FDB2}"/>
          </ac:picMkLst>
        </pc:picChg>
        <pc:picChg chg="del mod">
          <ac:chgData name="Frances Meek" userId="f3af35cc-3229-46e1-af36-3525661cfbd3" providerId="ADAL" clId="{D727AEA2-1C52-42F9-B6FE-1D929FBE8F2F}" dt="2021-11-01T14:08:09.442" v="1769" actId="478"/>
          <ac:picMkLst>
            <pc:docMk/>
            <pc:sldMk cId="233127639" sldId="344"/>
            <ac:picMk id="7" creationId="{209DCEFD-2B1D-4340-B438-9F6D0B35AF9B}"/>
          </ac:picMkLst>
        </pc:picChg>
        <pc:picChg chg="add mod">
          <ac:chgData name="Frances Meek" userId="f3af35cc-3229-46e1-af36-3525661cfbd3" providerId="ADAL" clId="{D727AEA2-1C52-42F9-B6FE-1D929FBE8F2F}" dt="2021-11-01T14:49:07.565" v="1849" actId="14100"/>
          <ac:picMkLst>
            <pc:docMk/>
            <pc:sldMk cId="233127639" sldId="344"/>
            <ac:picMk id="8" creationId="{9C1CD219-C1FD-4156-851B-CDF516648DB7}"/>
          </ac:picMkLst>
        </pc:picChg>
        <pc:picChg chg="add del mod">
          <ac:chgData name="Frances Meek" userId="f3af35cc-3229-46e1-af36-3525661cfbd3" providerId="ADAL" clId="{D727AEA2-1C52-42F9-B6FE-1D929FBE8F2F}" dt="2021-11-01T14:07:57.588" v="1762" actId="478"/>
          <ac:picMkLst>
            <pc:docMk/>
            <pc:sldMk cId="233127639" sldId="344"/>
            <ac:picMk id="9" creationId="{B846D69A-3661-4B51-8227-45822AFE7574}"/>
          </ac:picMkLst>
        </pc:picChg>
        <pc:picChg chg="add mod">
          <ac:chgData name="Frances Meek" userId="f3af35cc-3229-46e1-af36-3525661cfbd3" providerId="ADAL" clId="{D727AEA2-1C52-42F9-B6FE-1D929FBE8F2F}" dt="2021-11-01T14:08:14.415" v="1772" actId="14100"/>
          <ac:picMkLst>
            <pc:docMk/>
            <pc:sldMk cId="233127639" sldId="344"/>
            <ac:picMk id="10" creationId="{6199A41F-F4AB-4FF4-84A1-2C851706F3F7}"/>
          </ac:picMkLst>
        </pc:picChg>
        <pc:picChg chg="del">
          <ac:chgData name="Frances Meek" userId="f3af35cc-3229-46e1-af36-3525661cfbd3" providerId="ADAL" clId="{D727AEA2-1C52-42F9-B6FE-1D929FBE8F2F}" dt="2021-10-29T16:38:56.477" v="1587" actId="478"/>
          <ac:picMkLst>
            <pc:docMk/>
            <pc:sldMk cId="233127639" sldId="344"/>
            <ac:picMk id="5122" creationId="{24B74063-627F-49F8-8495-6929E3866946}"/>
          </ac:picMkLst>
        </pc:picChg>
        <pc:picChg chg="add del mod">
          <ac:chgData name="Frances Meek" userId="f3af35cc-3229-46e1-af36-3525661cfbd3" providerId="ADAL" clId="{D727AEA2-1C52-42F9-B6FE-1D929FBE8F2F}" dt="2021-11-01T14:48:54.982" v="1839" actId="478"/>
          <ac:picMkLst>
            <pc:docMk/>
            <pc:sldMk cId="233127639" sldId="344"/>
            <ac:picMk id="6146" creationId="{2FAAF495-2560-4EC5-9E31-C8A7CD2E5C29}"/>
          </ac:picMkLst>
        </pc:picChg>
      </pc:sldChg>
      <pc:sldChg chg="addSp delSp modSp del mod modAnim">
        <pc:chgData name="Frances Meek" userId="f3af35cc-3229-46e1-af36-3525661cfbd3" providerId="ADAL" clId="{D727AEA2-1C52-42F9-B6FE-1D929FBE8F2F}" dt="2021-11-07T17:44:19.961" v="2333" actId="47"/>
        <pc:sldMkLst>
          <pc:docMk/>
          <pc:sldMk cId="584801246" sldId="345"/>
        </pc:sldMkLst>
        <pc:spChg chg="mod">
          <ac:chgData name="Frances Meek" userId="f3af35cc-3229-46e1-af36-3525661cfbd3" providerId="ADAL" clId="{D727AEA2-1C52-42F9-B6FE-1D929FBE8F2F}" dt="2021-11-05T13:55:17.795" v="2054" actId="20577"/>
          <ac:spMkLst>
            <pc:docMk/>
            <pc:sldMk cId="584801246" sldId="345"/>
            <ac:spMk id="2" creationId="{00000000-0000-0000-0000-000000000000}"/>
          </ac:spMkLst>
        </pc:spChg>
        <pc:picChg chg="add mod">
          <ac:chgData name="Frances Meek" userId="f3af35cc-3229-46e1-af36-3525661cfbd3" providerId="ADAL" clId="{D727AEA2-1C52-42F9-B6FE-1D929FBE8F2F}" dt="2021-11-05T12:13:57.461" v="1904" actId="1076"/>
          <ac:picMkLst>
            <pc:docMk/>
            <pc:sldMk cId="584801246" sldId="345"/>
            <ac:picMk id="4" creationId="{4238347F-A673-4AE6-A430-5AE9865CD621}"/>
          </ac:picMkLst>
        </pc:picChg>
        <pc:picChg chg="add mod">
          <ac:chgData name="Frances Meek" userId="f3af35cc-3229-46e1-af36-3525661cfbd3" providerId="ADAL" clId="{D727AEA2-1C52-42F9-B6FE-1D929FBE8F2F}" dt="2021-11-05T13:36:47.067" v="1912" actId="1076"/>
          <ac:picMkLst>
            <pc:docMk/>
            <pc:sldMk cId="584801246" sldId="345"/>
            <ac:picMk id="6" creationId="{E530F724-8CCA-47C8-B58E-5C361D3F9FA8}"/>
          </ac:picMkLst>
        </pc:picChg>
        <pc:picChg chg="add mod">
          <ac:chgData name="Frances Meek" userId="f3af35cc-3229-46e1-af36-3525661cfbd3" providerId="ADAL" clId="{D727AEA2-1C52-42F9-B6FE-1D929FBE8F2F}" dt="2021-11-05T13:41:20.280" v="1919" actId="14100"/>
          <ac:picMkLst>
            <pc:docMk/>
            <pc:sldMk cId="584801246" sldId="345"/>
            <ac:picMk id="9" creationId="{7152A7A4-0DF5-484D-AF5D-8B002EE1CDF5}"/>
          </ac:picMkLst>
        </pc:picChg>
        <pc:picChg chg="del mod">
          <ac:chgData name="Frances Meek" userId="f3af35cc-3229-46e1-af36-3525661cfbd3" providerId="ADAL" clId="{D727AEA2-1C52-42F9-B6FE-1D929FBE8F2F}" dt="2021-11-05T12:13:49.461" v="1896" actId="478"/>
          <ac:picMkLst>
            <pc:docMk/>
            <pc:sldMk cId="584801246" sldId="345"/>
            <ac:picMk id="17" creationId="{00000000-0000-0000-0000-000000000000}"/>
          </ac:picMkLst>
        </pc:picChg>
        <pc:picChg chg="del">
          <ac:chgData name="Frances Meek" userId="f3af35cc-3229-46e1-af36-3525661cfbd3" providerId="ADAL" clId="{D727AEA2-1C52-42F9-B6FE-1D929FBE8F2F}" dt="2021-11-05T13:41:13.047" v="1913" actId="478"/>
          <ac:picMkLst>
            <pc:docMk/>
            <pc:sldMk cId="584801246" sldId="345"/>
            <ac:picMk id="19" creationId="{00000000-0000-0000-0000-000000000000}"/>
          </ac:picMkLst>
        </pc:picChg>
        <pc:picChg chg="del">
          <ac:chgData name="Frances Meek" userId="f3af35cc-3229-46e1-af36-3525661cfbd3" providerId="ADAL" clId="{D727AEA2-1C52-42F9-B6FE-1D929FBE8F2F}" dt="2021-11-05T13:36:38.124" v="1905" actId="478"/>
          <ac:picMkLst>
            <pc:docMk/>
            <pc:sldMk cId="584801246" sldId="345"/>
            <ac:picMk id="20" creationId="{00000000-0000-0000-0000-000000000000}"/>
          </ac:picMkLst>
        </pc:picChg>
      </pc:sldChg>
      <pc:sldChg chg="addSp delSp modSp del mod delAnim modAnim">
        <pc:chgData name="Frances Meek" userId="f3af35cc-3229-46e1-af36-3525661cfbd3" providerId="ADAL" clId="{D727AEA2-1C52-42F9-B6FE-1D929FBE8F2F}" dt="2021-11-07T17:44:22.088" v="2334" actId="47"/>
        <pc:sldMkLst>
          <pc:docMk/>
          <pc:sldMk cId="2375283990" sldId="346"/>
        </pc:sldMkLst>
        <pc:spChg chg="mod">
          <ac:chgData name="Frances Meek" userId="f3af35cc-3229-46e1-af36-3525661cfbd3" providerId="ADAL" clId="{D727AEA2-1C52-42F9-B6FE-1D929FBE8F2F}" dt="2021-11-05T14:25:14.596" v="2157" actId="113"/>
          <ac:spMkLst>
            <pc:docMk/>
            <pc:sldMk cId="2375283990" sldId="346"/>
            <ac:spMk id="6" creationId="{00000000-0000-0000-0000-000000000000}"/>
          </ac:spMkLst>
        </pc:spChg>
        <pc:spChg chg="mod">
          <ac:chgData name="Frances Meek" userId="f3af35cc-3229-46e1-af36-3525661cfbd3" providerId="ADAL" clId="{D727AEA2-1C52-42F9-B6FE-1D929FBE8F2F}" dt="2021-11-05T15:55:20.731" v="2269" actId="20577"/>
          <ac:spMkLst>
            <pc:docMk/>
            <pc:sldMk cId="2375283990" sldId="346"/>
            <ac:spMk id="16" creationId="{00000000-0000-0000-0000-000000000000}"/>
          </ac:spMkLst>
        </pc:spChg>
        <pc:picChg chg="add mod">
          <ac:chgData name="Frances Meek" userId="f3af35cc-3229-46e1-af36-3525661cfbd3" providerId="ADAL" clId="{D727AEA2-1C52-42F9-B6FE-1D929FBE8F2F}" dt="2021-11-05T14:01:37.615" v="2100" actId="1076"/>
          <ac:picMkLst>
            <pc:docMk/>
            <pc:sldMk cId="2375283990" sldId="346"/>
            <ac:picMk id="3" creationId="{43397D45-105D-42C7-9F9D-8DEC44D41BFF}"/>
          </ac:picMkLst>
        </pc:picChg>
        <pc:picChg chg="add mod">
          <ac:chgData name="Frances Meek" userId="f3af35cc-3229-46e1-af36-3525661cfbd3" providerId="ADAL" clId="{D727AEA2-1C52-42F9-B6FE-1D929FBE8F2F}" dt="2021-11-05T15:54:50.020" v="2265" actId="1076"/>
          <ac:picMkLst>
            <pc:docMk/>
            <pc:sldMk cId="2375283990" sldId="346"/>
            <ac:picMk id="5" creationId="{1E3A86C0-8F9E-4695-B3C2-3D7BFC1333F8}"/>
          </ac:picMkLst>
        </pc:picChg>
        <pc:picChg chg="del">
          <ac:chgData name="Frances Meek" userId="f3af35cc-3229-46e1-af36-3525661cfbd3" providerId="ADAL" clId="{D727AEA2-1C52-42F9-B6FE-1D929FBE8F2F}" dt="2021-11-05T14:01:27.542" v="2092" actId="478"/>
          <ac:picMkLst>
            <pc:docMk/>
            <pc:sldMk cId="2375283990" sldId="346"/>
            <ac:picMk id="12" creationId="{00000000-0000-0000-0000-000000000000}"/>
          </ac:picMkLst>
        </pc:picChg>
        <pc:picChg chg="del">
          <ac:chgData name="Frances Meek" userId="f3af35cc-3229-46e1-af36-3525661cfbd3" providerId="ADAL" clId="{D727AEA2-1C52-42F9-B6FE-1D929FBE8F2F}" dt="2021-11-05T15:54:42.055" v="2258" actId="478"/>
          <ac:picMkLst>
            <pc:docMk/>
            <pc:sldMk cId="2375283990" sldId="346"/>
            <ac:picMk id="2050" creationId="{00000000-0000-0000-0000-000000000000}"/>
          </ac:picMkLst>
        </pc:picChg>
      </pc:sldChg>
      <pc:sldChg chg="modSp del mod modAnim">
        <pc:chgData name="Frances Meek" userId="f3af35cc-3229-46e1-af36-3525661cfbd3" providerId="ADAL" clId="{D727AEA2-1C52-42F9-B6FE-1D929FBE8F2F}" dt="2021-11-07T17:44:23.352" v="2335" actId="47"/>
        <pc:sldMkLst>
          <pc:docMk/>
          <pc:sldMk cId="971120972" sldId="347"/>
        </pc:sldMkLst>
        <pc:spChg chg="mod">
          <ac:chgData name="Frances Meek" userId="f3af35cc-3229-46e1-af36-3525661cfbd3" providerId="ADAL" clId="{D727AEA2-1C52-42F9-B6FE-1D929FBE8F2F}" dt="2021-11-05T15:51:04.014" v="2217" actId="113"/>
          <ac:spMkLst>
            <pc:docMk/>
            <pc:sldMk cId="971120972" sldId="347"/>
            <ac:spMk id="6" creationId="{00000000-0000-0000-0000-000000000000}"/>
          </ac:spMkLst>
        </pc:spChg>
      </pc:sldChg>
      <pc:sldChg chg="addSp delSp modSp del mod modAnim">
        <pc:chgData name="Frances Meek" userId="f3af35cc-3229-46e1-af36-3525661cfbd3" providerId="ADAL" clId="{D727AEA2-1C52-42F9-B6FE-1D929FBE8F2F}" dt="2021-11-07T17:44:25.698" v="2336" actId="47"/>
        <pc:sldMkLst>
          <pc:docMk/>
          <pc:sldMk cId="3898271340" sldId="348"/>
        </pc:sldMkLst>
        <pc:spChg chg="mod">
          <ac:chgData name="Frances Meek" userId="f3af35cc-3229-46e1-af36-3525661cfbd3" providerId="ADAL" clId="{D727AEA2-1C52-42F9-B6FE-1D929FBE8F2F}" dt="2021-11-05T15:51:19.607" v="2234" actId="113"/>
          <ac:spMkLst>
            <pc:docMk/>
            <pc:sldMk cId="3898271340" sldId="348"/>
            <ac:spMk id="6" creationId="{00000000-0000-0000-0000-000000000000}"/>
          </ac:spMkLst>
        </pc:spChg>
        <pc:picChg chg="add mod ord">
          <ac:chgData name="Frances Meek" userId="f3af35cc-3229-46e1-af36-3525661cfbd3" providerId="ADAL" clId="{D727AEA2-1C52-42F9-B6FE-1D929FBE8F2F}" dt="2021-11-05T13:47:23.031" v="1984" actId="1076"/>
          <ac:picMkLst>
            <pc:docMk/>
            <pc:sldMk cId="3898271340" sldId="348"/>
            <ac:picMk id="3" creationId="{BF6B21CB-7837-4551-B4DF-46AE393E4606}"/>
          </ac:picMkLst>
        </pc:picChg>
        <pc:picChg chg="mod">
          <ac:chgData name="Frances Meek" userId="f3af35cc-3229-46e1-af36-3525661cfbd3" providerId="ADAL" clId="{D727AEA2-1C52-42F9-B6FE-1D929FBE8F2F}" dt="2021-11-05T13:44:15.548" v="1973" actId="1076"/>
          <ac:picMkLst>
            <pc:docMk/>
            <pc:sldMk cId="3898271340" sldId="348"/>
            <ac:picMk id="9" creationId="{00000000-0000-0000-0000-000000000000}"/>
          </ac:picMkLst>
        </pc:picChg>
        <pc:picChg chg="del">
          <ac:chgData name="Frances Meek" userId="f3af35cc-3229-46e1-af36-3525661cfbd3" providerId="ADAL" clId="{D727AEA2-1C52-42F9-B6FE-1D929FBE8F2F}" dt="2021-11-05T13:47:06.410" v="1974" actId="478"/>
          <ac:picMkLst>
            <pc:docMk/>
            <pc:sldMk cId="3898271340" sldId="348"/>
            <ac:picMk id="10244" creationId="{00000000-0000-0000-0000-000000000000}"/>
          </ac:picMkLst>
        </pc:picChg>
      </pc:sldChg>
      <pc:sldChg chg="addSp delSp modSp del mod modAnim">
        <pc:chgData name="Frances Meek" userId="f3af35cc-3229-46e1-af36-3525661cfbd3" providerId="ADAL" clId="{D727AEA2-1C52-42F9-B6FE-1D929FBE8F2F}" dt="2021-11-07T17:44:28.732" v="2337" actId="47"/>
        <pc:sldMkLst>
          <pc:docMk/>
          <pc:sldMk cId="1942538384" sldId="349"/>
        </pc:sldMkLst>
        <pc:spChg chg="mod">
          <ac:chgData name="Frances Meek" userId="f3af35cc-3229-46e1-af36-3525661cfbd3" providerId="ADAL" clId="{D727AEA2-1C52-42F9-B6FE-1D929FBE8F2F}" dt="2021-11-05T14:26:48.782" v="2185" actId="20577"/>
          <ac:spMkLst>
            <pc:docMk/>
            <pc:sldMk cId="1942538384" sldId="349"/>
            <ac:spMk id="6" creationId="{00000000-0000-0000-0000-000000000000}"/>
          </ac:spMkLst>
        </pc:spChg>
        <pc:picChg chg="add mod">
          <ac:chgData name="Frances Meek" userId="f3af35cc-3229-46e1-af36-3525661cfbd3" providerId="ADAL" clId="{D727AEA2-1C52-42F9-B6FE-1D929FBE8F2F}" dt="2021-11-05T13:50:28.583" v="2025" actId="1076"/>
          <ac:picMkLst>
            <pc:docMk/>
            <pc:sldMk cId="1942538384" sldId="349"/>
            <ac:picMk id="3" creationId="{CAD06A0B-AC5C-42B0-951C-4CC382A8D5C1}"/>
          </ac:picMkLst>
        </pc:picChg>
        <pc:picChg chg="del">
          <ac:chgData name="Frances Meek" userId="f3af35cc-3229-46e1-af36-3525661cfbd3" providerId="ADAL" clId="{D727AEA2-1C52-42F9-B6FE-1D929FBE8F2F}" dt="2021-11-05T13:50:23.768" v="2020" actId="478"/>
          <ac:picMkLst>
            <pc:docMk/>
            <pc:sldMk cId="1942538384" sldId="349"/>
            <ac:picMk id="9226" creationId="{00000000-0000-0000-0000-000000000000}"/>
          </ac:picMkLst>
        </pc:picChg>
      </pc:sldChg>
      <pc:sldMasterChg chg="modSp mod">
        <pc:chgData name="Frances Meek" userId="f3af35cc-3229-46e1-af36-3525661cfbd3" providerId="ADAL" clId="{D727AEA2-1C52-42F9-B6FE-1D929FBE8F2F}" dt="2021-10-07T15:51:24.146" v="41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D727AEA2-1C52-42F9-B6FE-1D929FBE8F2F}" dt="2021-10-07T15:51:24.146" v="4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727AEA2-1C52-42F9-B6FE-1D929FBE8F2F}" dt="2021-10-07T15:51:31.799" v="45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D727AEA2-1C52-42F9-B6FE-1D929FBE8F2F}" dt="2021-10-07T15:51:31.799" v="4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727AEA2-1C52-42F9-B6FE-1D929FBE8F2F}" dt="2021-10-07T15:51:39.741" v="49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D727AEA2-1C52-42F9-B6FE-1D929FBE8F2F}" dt="2021-10-07T15:51:39.741" v="49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727AEA2-1C52-42F9-B6FE-1D929FBE8F2F}" dt="2021-10-07T15:51:52.257" v="53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D727AEA2-1C52-42F9-B6FE-1D929FBE8F2F}" dt="2021-10-07T15:51:52.257" v="53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Guest User" userId="S::urn:spo:anon#f7ecdc24a7699c8e941e3d2ab3608dd8b7e18dd0b6db1c0e7294a03f2c811d47::" providerId="AD" clId="Web-{CC003B7E-C1DA-A2A4-6E9F-E5C68DA53291}"/>
    <pc:docChg chg="addSld modSld">
      <pc:chgData name="Guest User" userId="S::urn:spo:anon#f7ecdc24a7699c8e941e3d2ab3608dd8b7e18dd0b6db1c0e7294a03f2c811d47::" providerId="AD" clId="Web-{CC003B7E-C1DA-A2A4-6E9F-E5C68DA53291}" dt="2021-10-25T07:28:11.120" v="218" actId="20577"/>
      <pc:docMkLst>
        <pc:docMk/>
      </pc:docMkLst>
      <pc:sldChg chg="addSp modSp">
        <pc:chgData name="Guest User" userId="S::urn:spo:anon#f7ecdc24a7699c8e941e3d2ab3608dd8b7e18dd0b6db1c0e7294a03f2c811d47::" providerId="AD" clId="Web-{CC003B7E-C1DA-A2A4-6E9F-E5C68DA53291}" dt="2021-10-25T07:23:15.910" v="63" actId="20577"/>
        <pc:sldMkLst>
          <pc:docMk/>
          <pc:sldMk cId="1740713487" sldId="259"/>
        </pc:sldMkLst>
        <pc:spChg chg="add mod">
          <ac:chgData name="Guest User" userId="S::urn:spo:anon#f7ecdc24a7699c8e941e3d2ab3608dd8b7e18dd0b6db1c0e7294a03f2c811d47::" providerId="AD" clId="Web-{CC003B7E-C1DA-A2A4-6E9F-E5C68DA53291}" dt="2021-10-25T07:22:31.409" v="24" actId="1076"/>
          <ac:spMkLst>
            <pc:docMk/>
            <pc:sldMk cId="1740713487" sldId="259"/>
            <ac:spMk id="3" creationId="{AFEBDFE2-FA86-459A-87FE-C6B5B800F482}"/>
          </ac:spMkLst>
        </pc:spChg>
        <pc:spChg chg="add mod">
          <ac:chgData name="Guest User" userId="S::urn:spo:anon#f7ecdc24a7699c8e941e3d2ab3608dd8b7e18dd0b6db1c0e7294a03f2c811d47::" providerId="AD" clId="Web-{CC003B7E-C1DA-A2A4-6E9F-E5C68DA53291}" dt="2021-10-25T07:23:15.910" v="63" actId="20577"/>
          <ac:spMkLst>
            <pc:docMk/>
            <pc:sldMk cId="1740713487" sldId="259"/>
            <ac:spMk id="10" creationId="{F25FDE83-EC58-4651-A1FB-CE5F6DFA2172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5:11.147" v="123" actId="20577"/>
        <pc:sldMkLst>
          <pc:docMk/>
          <pc:sldMk cId="1514469281" sldId="262"/>
        </pc:sldMkLst>
        <pc:spChg chg="mod">
          <ac:chgData name="Guest User" userId="S::urn:spo:anon#f7ecdc24a7699c8e941e3d2ab3608dd8b7e18dd0b6db1c0e7294a03f2c811d47::" providerId="AD" clId="Web-{CC003B7E-C1DA-A2A4-6E9F-E5C68DA53291}" dt="2021-10-25T07:24:36.225" v="92" actId="1076"/>
          <ac:spMkLst>
            <pc:docMk/>
            <pc:sldMk cId="1514469281" sldId="262"/>
            <ac:spMk id="3" creationId="{0E086BD9-40BA-4DFF-9DE4-2335C177E5BC}"/>
          </ac:spMkLst>
        </pc:spChg>
        <pc:spChg chg="add mod">
          <ac:chgData name="Guest User" userId="S::urn:spo:anon#f7ecdc24a7699c8e941e3d2ab3608dd8b7e18dd0b6db1c0e7294a03f2c811d47::" providerId="AD" clId="Web-{CC003B7E-C1DA-A2A4-6E9F-E5C68DA53291}" dt="2021-10-25T07:24:45.100" v="95" actId="20577"/>
          <ac:spMkLst>
            <pc:docMk/>
            <pc:sldMk cId="1514469281" sldId="262"/>
            <ac:spMk id="4" creationId="{FEDC68BE-99FF-4C3F-8562-18899B6FC414}"/>
          </ac:spMkLst>
        </pc:spChg>
        <pc:spChg chg="add mod">
          <ac:chgData name="Guest User" userId="S::urn:spo:anon#f7ecdc24a7699c8e941e3d2ab3608dd8b7e18dd0b6db1c0e7294a03f2c811d47::" providerId="AD" clId="Web-{CC003B7E-C1DA-A2A4-6E9F-E5C68DA53291}" dt="2021-10-25T07:25:11.147" v="123" actId="20577"/>
          <ac:spMkLst>
            <pc:docMk/>
            <pc:sldMk cId="1514469281" sldId="262"/>
            <ac:spMk id="14" creationId="{3445C6C7-A843-4BD6-856E-BB5683AE6E96}"/>
          </ac:spMkLst>
        </pc:spChg>
        <pc:picChg chg="mod">
          <ac:chgData name="Guest User" userId="S::urn:spo:anon#f7ecdc24a7699c8e941e3d2ab3608dd8b7e18dd0b6db1c0e7294a03f2c811d47::" providerId="AD" clId="Web-{CC003B7E-C1DA-A2A4-6E9F-E5C68DA53291}" dt="2021-10-25T07:24:40.756" v="93" actId="14100"/>
          <ac:picMkLst>
            <pc:docMk/>
            <pc:sldMk cId="1514469281" sldId="262"/>
            <ac:picMk id="20" creationId="{00000000-0000-0000-0000-000000000000}"/>
          </ac:picMkLst>
        </pc:picChg>
      </pc:sldChg>
      <pc:sldChg chg="addSp modSp">
        <pc:chgData name="Guest User" userId="S::urn:spo:anon#f7ecdc24a7699c8e941e3d2ab3608dd8b7e18dd0b6db1c0e7294a03f2c811d47::" providerId="AD" clId="Web-{CC003B7E-C1DA-A2A4-6E9F-E5C68DA53291}" dt="2021-10-25T07:25:27.945" v="128" actId="14100"/>
        <pc:sldMkLst>
          <pc:docMk/>
          <pc:sldMk cId="3078906467" sldId="304"/>
        </pc:sldMkLst>
        <pc:spChg chg="add mod">
          <ac:chgData name="Guest User" userId="S::urn:spo:anon#f7ecdc24a7699c8e941e3d2ab3608dd8b7e18dd0b6db1c0e7294a03f2c811d47::" providerId="AD" clId="Web-{CC003B7E-C1DA-A2A4-6E9F-E5C68DA53291}" dt="2021-10-25T07:25:27.945" v="128" actId="14100"/>
          <ac:spMkLst>
            <pc:docMk/>
            <pc:sldMk cId="3078906467" sldId="304"/>
            <ac:spMk id="2" creationId="{E89F015A-76A2-47CD-ADFA-CAEE0877DE61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5:43.257" v="133" actId="20577"/>
        <pc:sldMkLst>
          <pc:docMk/>
          <pc:sldMk cId="2785052559" sldId="330"/>
        </pc:sldMkLst>
        <pc:spChg chg="add mod">
          <ac:chgData name="Guest User" userId="S::urn:spo:anon#f7ecdc24a7699c8e941e3d2ab3608dd8b7e18dd0b6db1c0e7294a03f2c811d47::" providerId="AD" clId="Web-{CC003B7E-C1DA-A2A4-6E9F-E5C68DA53291}" dt="2021-10-25T07:25:43.257" v="133" actId="20577"/>
          <ac:spMkLst>
            <pc:docMk/>
            <pc:sldMk cId="2785052559" sldId="330"/>
            <ac:spMk id="3" creationId="{AE3DD41E-39C5-4830-83AD-E40ACB35C796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7:29.776" v="192" actId="20577"/>
        <pc:sldMkLst>
          <pc:docMk/>
          <pc:sldMk cId="3319960369" sldId="333"/>
        </pc:sldMkLst>
        <pc:spChg chg="add mod">
          <ac:chgData name="Guest User" userId="S::urn:spo:anon#f7ecdc24a7699c8e941e3d2ab3608dd8b7e18dd0b6db1c0e7294a03f2c811d47::" providerId="AD" clId="Web-{CC003B7E-C1DA-A2A4-6E9F-E5C68DA53291}" dt="2021-10-25T07:27:29.776" v="192" actId="20577"/>
          <ac:spMkLst>
            <pc:docMk/>
            <pc:sldMk cId="3319960369" sldId="333"/>
            <ac:spMk id="15" creationId="{92DCADDC-86E3-48FA-9082-1F7DFD2EC6AE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7:47.776" v="195" actId="20577"/>
        <pc:sldMkLst>
          <pc:docMk/>
          <pc:sldMk cId="2927011108" sldId="335"/>
        </pc:sldMkLst>
        <pc:spChg chg="add mod">
          <ac:chgData name="Guest User" userId="S::urn:spo:anon#f7ecdc24a7699c8e941e3d2ab3608dd8b7e18dd0b6db1c0e7294a03f2c811d47::" providerId="AD" clId="Web-{CC003B7E-C1DA-A2A4-6E9F-E5C68DA53291}" dt="2021-10-25T07:27:47.776" v="195" actId="20577"/>
          <ac:spMkLst>
            <pc:docMk/>
            <pc:sldMk cId="2927011108" sldId="335"/>
            <ac:spMk id="4" creationId="{35214B0B-F631-4511-AAE9-543296860FF2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6:51.275" v="167" actId="20577"/>
        <pc:sldMkLst>
          <pc:docMk/>
          <pc:sldMk cId="1283108018" sldId="336"/>
        </pc:sldMkLst>
        <pc:spChg chg="add mod">
          <ac:chgData name="Guest User" userId="S::urn:spo:anon#f7ecdc24a7699c8e941e3d2ab3608dd8b7e18dd0b6db1c0e7294a03f2c811d47::" providerId="AD" clId="Web-{CC003B7E-C1DA-A2A4-6E9F-E5C68DA53291}" dt="2021-10-25T07:26:51.275" v="167" actId="20577"/>
          <ac:spMkLst>
            <pc:docMk/>
            <pc:sldMk cId="1283108018" sldId="336"/>
            <ac:spMk id="3" creationId="{4DE3E39A-FFDA-4B31-B868-670BCAA1B516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8:11.120" v="218" actId="20577"/>
        <pc:sldMkLst>
          <pc:docMk/>
          <pc:sldMk cId="207738689" sldId="337"/>
        </pc:sldMkLst>
        <pc:spChg chg="add">
          <ac:chgData name="Guest User" userId="S::urn:spo:anon#f7ecdc24a7699c8e941e3d2ab3608dd8b7e18dd0b6db1c0e7294a03f2c811d47::" providerId="AD" clId="Web-{CC003B7E-C1DA-A2A4-6E9F-E5C68DA53291}" dt="2021-10-25T07:27:56.292" v="196"/>
          <ac:spMkLst>
            <pc:docMk/>
            <pc:sldMk cId="207738689" sldId="337"/>
            <ac:spMk id="3" creationId="{6111963E-343E-45DB-BAEF-01E654D6FD54}"/>
          </ac:spMkLst>
        </pc:spChg>
        <pc:spChg chg="add mod">
          <ac:chgData name="Guest User" userId="S::urn:spo:anon#f7ecdc24a7699c8e941e3d2ab3608dd8b7e18dd0b6db1c0e7294a03f2c811d47::" providerId="AD" clId="Web-{CC003B7E-C1DA-A2A4-6E9F-E5C68DA53291}" dt="2021-10-25T07:28:11.120" v="218" actId="20577"/>
          <ac:spMkLst>
            <pc:docMk/>
            <pc:sldMk cId="207738689" sldId="337"/>
            <ac:spMk id="4" creationId="{2B15B4BD-4C14-4D5E-AED6-A5E9400DE7BD}"/>
          </ac:spMkLst>
        </pc:spChg>
      </pc:sldChg>
      <pc:sldChg chg="addSp modSp">
        <pc:chgData name="Guest User" userId="S::urn:spo:anon#f7ecdc24a7699c8e941e3d2ab3608dd8b7e18dd0b6db1c0e7294a03f2c811d47::" providerId="AD" clId="Web-{CC003B7E-C1DA-A2A4-6E9F-E5C68DA53291}" dt="2021-10-25T07:23:40.036" v="75" actId="20577"/>
        <pc:sldMkLst>
          <pc:docMk/>
          <pc:sldMk cId="2322568473" sldId="338"/>
        </pc:sldMkLst>
        <pc:spChg chg="add mod">
          <ac:chgData name="Guest User" userId="S::urn:spo:anon#f7ecdc24a7699c8e941e3d2ab3608dd8b7e18dd0b6db1c0e7294a03f2c811d47::" providerId="AD" clId="Web-{CC003B7E-C1DA-A2A4-6E9F-E5C68DA53291}" dt="2021-10-25T07:23:40.036" v="75" actId="20577"/>
          <ac:spMkLst>
            <pc:docMk/>
            <pc:sldMk cId="2322568473" sldId="338"/>
            <ac:spMk id="3" creationId="{9379829B-25A6-418F-8E40-5F02A0B5C7A0}"/>
          </ac:spMkLst>
        </pc:spChg>
      </pc:sldChg>
      <pc:sldChg chg="addSp modSp add replId">
        <pc:chgData name="Guest User" userId="S::urn:spo:anon#f7ecdc24a7699c8e941e3d2ab3608dd8b7e18dd0b6db1c0e7294a03f2c811d47::" providerId="AD" clId="Web-{CC003B7E-C1DA-A2A4-6E9F-E5C68DA53291}" dt="2021-10-25T07:26:04.649" v="145" actId="20577"/>
        <pc:sldMkLst>
          <pc:docMk/>
          <pc:sldMk cId="923988176" sldId="339"/>
        </pc:sldMkLst>
        <pc:spChg chg="add mod">
          <ac:chgData name="Guest User" userId="S::urn:spo:anon#f7ecdc24a7699c8e941e3d2ab3608dd8b7e18dd0b6db1c0e7294a03f2c811d47::" providerId="AD" clId="Web-{CC003B7E-C1DA-A2A4-6E9F-E5C68DA53291}" dt="2021-10-25T07:26:04.649" v="145" actId="20577"/>
          <ac:spMkLst>
            <pc:docMk/>
            <pc:sldMk cId="923988176" sldId="339"/>
            <ac:spMk id="15" creationId="{3C570FE8-7CEA-444B-A76F-B91C96B2B8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4761-B716-4516-80D0-0F2D03F9370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20C4-D34D-47CA-9A1A-8BEC1B4F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6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7633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1" y="3531477"/>
            <a:ext cx="9801773" cy="733096"/>
          </a:xfrm>
        </p:spPr>
        <p:txBody>
          <a:bodyPr/>
          <a:lstStyle/>
          <a:p>
            <a:r>
              <a:rPr lang="en-US" dirty="0"/>
              <a:t>Choice, preferences and occasions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handwear&#10;&#10;Description automatically generated">
            <a:extLst>
              <a:ext uri="{FF2B5EF4-FFF2-40B4-BE49-F238E27FC236}">
                <a16:creationId xmlns:a16="http://schemas.microsoft.com/office/drawing/2014/main" id="{2C9A56C4-EAC7-4E9A-8AC8-2BB79A602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445" y="3384319"/>
            <a:ext cx="2526736" cy="1677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9CC50-EFF7-4AC9-8387-8B039ACC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52" y="132167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Using your senses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9A0E-BD54-4BD3-8E7D-3B31562984B1}"/>
              </a:ext>
            </a:extLst>
          </p:cNvPr>
          <p:cNvSpPr txBox="1"/>
          <p:nvPr/>
        </p:nvSpPr>
        <p:spPr>
          <a:xfrm>
            <a:off x="1043609" y="2226365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use our senses to taste food and drink.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006EB948-7393-44ED-88DC-40FF47199D21}"/>
              </a:ext>
            </a:extLst>
          </p:cNvPr>
          <p:cNvSpPr/>
          <p:nvPr/>
        </p:nvSpPr>
        <p:spPr>
          <a:xfrm>
            <a:off x="317465" y="5388208"/>
            <a:ext cx="182851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Sight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8DEBD2C8-D655-4329-A7C1-4BEB56245DEC}"/>
              </a:ext>
            </a:extLst>
          </p:cNvPr>
          <p:cNvSpPr/>
          <p:nvPr/>
        </p:nvSpPr>
        <p:spPr>
          <a:xfrm>
            <a:off x="2654555" y="5388944"/>
            <a:ext cx="166288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Smell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CC540C8-D233-47DF-BE7B-41C2A8F699B3}"/>
              </a:ext>
            </a:extLst>
          </p:cNvPr>
          <p:cNvSpPr/>
          <p:nvPr/>
        </p:nvSpPr>
        <p:spPr>
          <a:xfrm>
            <a:off x="5331994" y="5399093"/>
            <a:ext cx="1417019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Hearing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85D827E9-3F80-4865-83D4-544A0DFB75E3}"/>
              </a:ext>
            </a:extLst>
          </p:cNvPr>
          <p:cNvSpPr/>
          <p:nvPr/>
        </p:nvSpPr>
        <p:spPr>
          <a:xfrm>
            <a:off x="7886301" y="5399829"/>
            <a:ext cx="165114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74631FF-5229-4BB4-A413-701B51BACFB4}"/>
              </a:ext>
            </a:extLst>
          </p:cNvPr>
          <p:cNvSpPr/>
          <p:nvPr/>
        </p:nvSpPr>
        <p:spPr>
          <a:xfrm>
            <a:off x="10316816" y="5399829"/>
            <a:ext cx="1708143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person's ear&#10;&#10;Description automatically generated with medium confidence">
            <a:extLst>
              <a:ext uri="{FF2B5EF4-FFF2-40B4-BE49-F238E27FC236}">
                <a16:creationId xmlns:a16="http://schemas.microsoft.com/office/drawing/2014/main" id="{332A7824-36B4-4BCA-8536-CB9BC667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989" y="3368580"/>
            <a:ext cx="2766377" cy="1844251"/>
          </a:xfrm>
          <a:prstGeom prst="rect">
            <a:avLst/>
          </a:prstGeom>
        </p:spPr>
      </p:pic>
      <p:pic>
        <p:nvPicPr>
          <p:cNvPr id="6" name="Picture 5" descr="Close-up of a person's eye&#10;&#10;Description automatically generated">
            <a:extLst>
              <a:ext uri="{FF2B5EF4-FFF2-40B4-BE49-F238E27FC236}">
                <a16:creationId xmlns:a16="http://schemas.microsoft.com/office/drawing/2014/main" id="{7BC097F6-9886-4074-A882-4A723A614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94" y="3400057"/>
            <a:ext cx="1828512" cy="1828512"/>
          </a:xfrm>
          <a:prstGeom prst="rect">
            <a:avLst/>
          </a:prstGeom>
        </p:spPr>
      </p:pic>
      <p:pic>
        <p:nvPicPr>
          <p:cNvPr id="14" name="Picture 13" descr="Close-up of a person's foot&#10;&#10;Description automatically generated with medium confidence">
            <a:extLst>
              <a:ext uri="{FF2B5EF4-FFF2-40B4-BE49-F238E27FC236}">
                <a16:creationId xmlns:a16="http://schemas.microsoft.com/office/drawing/2014/main" id="{691B7733-5049-4E18-A2E2-3504B28548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41" y="3380052"/>
            <a:ext cx="1763485" cy="1848517"/>
          </a:xfrm>
          <a:prstGeom prst="rect">
            <a:avLst/>
          </a:prstGeom>
        </p:spPr>
      </p:pic>
      <p:pic>
        <p:nvPicPr>
          <p:cNvPr id="18" name="Picture 17" descr="A close 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59FC6E00-60DC-41BE-8ACB-32B4038E68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013" y="3384319"/>
            <a:ext cx="2771389" cy="18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C3E4-8D3B-4E6B-B623-4FECF5987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177" y="1369302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5DD2A-C327-4E10-A510-6BD3D4F32AB0}"/>
              </a:ext>
            </a:extLst>
          </p:cNvPr>
          <p:cNvSpPr txBox="1"/>
          <p:nvPr/>
        </p:nvSpPr>
        <p:spPr>
          <a:xfrm>
            <a:off x="847177" y="2024009"/>
            <a:ext cx="995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use our eyes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at food and drink.</a:t>
            </a:r>
          </a:p>
        </p:txBody>
      </p:sp>
      <p:pic>
        <p:nvPicPr>
          <p:cNvPr id="7" name="Picture 6" descr="Close-up of a person's eye&#10;&#10;Description automatically generated">
            <a:extLst>
              <a:ext uri="{FF2B5EF4-FFF2-40B4-BE49-F238E27FC236}">
                <a16:creationId xmlns:a16="http://schemas.microsoft.com/office/drawing/2014/main" id="{0832D431-FC4D-4E67-A5E4-0258FB270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8" y="2820584"/>
            <a:ext cx="3195271" cy="3195271"/>
          </a:xfrm>
          <a:prstGeom prst="rect">
            <a:avLst/>
          </a:prstGeom>
        </p:spPr>
      </p:pic>
      <p:pic>
        <p:nvPicPr>
          <p:cNvPr id="4" name="Picture 3" descr="A child eating an ice cream cone&#10;&#10;Description automatically generated with medium confidence">
            <a:extLst>
              <a:ext uri="{FF2B5EF4-FFF2-40B4-BE49-F238E27FC236}">
                <a16:creationId xmlns:a16="http://schemas.microsoft.com/office/drawing/2014/main" id="{32AFCBA4-3F49-4658-B09D-E7E0E8C1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80" y="2986339"/>
            <a:ext cx="4333959" cy="28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BC67-8023-4634-B1BF-367087E6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340" y="1219792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Smell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D1FF3-CD3F-45F1-8DBC-C8B9313CCB9D}"/>
              </a:ext>
            </a:extLst>
          </p:cNvPr>
          <p:cNvSpPr txBox="1"/>
          <p:nvPr/>
        </p:nvSpPr>
        <p:spPr>
          <a:xfrm>
            <a:off x="847177" y="2102667"/>
            <a:ext cx="995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use our noses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food and drink. </a:t>
            </a:r>
          </a:p>
        </p:txBody>
      </p:sp>
      <p:pic>
        <p:nvPicPr>
          <p:cNvPr id="6" name="Picture 5" descr="Close-up of a person's foot&#10;&#10;Description automatically generated with medium confidence">
            <a:extLst>
              <a:ext uri="{FF2B5EF4-FFF2-40B4-BE49-F238E27FC236}">
                <a16:creationId xmlns:a16="http://schemas.microsoft.com/office/drawing/2014/main" id="{7E2C5C3C-BB67-4AF8-8F1B-9D34D5941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77" y="3029187"/>
            <a:ext cx="3057058" cy="3204464"/>
          </a:xfrm>
          <a:prstGeom prst="rect">
            <a:avLst/>
          </a:prstGeom>
        </p:spPr>
      </p:pic>
      <p:pic>
        <p:nvPicPr>
          <p:cNvPr id="5" name="Picture 4" descr="A person holding a cup&#10;&#10;Description automatically generated with medium confidence">
            <a:extLst>
              <a:ext uri="{FF2B5EF4-FFF2-40B4-BE49-F238E27FC236}">
                <a16:creationId xmlns:a16="http://schemas.microsoft.com/office/drawing/2014/main" id="{85C3404B-8FBA-4DA7-846E-CE777519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009" y="3029187"/>
            <a:ext cx="4564227" cy="30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BC67-8023-4634-B1BF-367087E6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340" y="1219792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D1FF3-CD3F-45F1-8DBC-C8B9313CCB9D}"/>
              </a:ext>
            </a:extLst>
          </p:cNvPr>
          <p:cNvSpPr txBox="1"/>
          <p:nvPr/>
        </p:nvSpPr>
        <p:spPr>
          <a:xfrm>
            <a:off x="847177" y="2102667"/>
            <a:ext cx="995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use our ears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food and drink.</a:t>
            </a: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964590B4-B034-41F0-AD23-5153D07FAFB1}"/>
              </a:ext>
            </a:extLst>
          </p:cNvPr>
          <p:cNvSpPr/>
          <p:nvPr/>
        </p:nvSpPr>
        <p:spPr>
          <a:xfrm>
            <a:off x="5692542" y="5866260"/>
            <a:ext cx="2349909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Crunchy 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F6AD3775-166C-4FE1-926F-3C59456B6E34}"/>
              </a:ext>
            </a:extLst>
          </p:cNvPr>
          <p:cNvSpPr/>
          <p:nvPr/>
        </p:nvSpPr>
        <p:spPr>
          <a:xfrm>
            <a:off x="9538664" y="5866260"/>
            <a:ext cx="2349909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Fizzy 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person's ear&#10;&#10;Description automatically generated with medium confidence">
            <a:extLst>
              <a:ext uri="{FF2B5EF4-FFF2-40B4-BE49-F238E27FC236}">
                <a16:creationId xmlns:a16="http://schemas.microsoft.com/office/drawing/2014/main" id="{A392C830-831E-4049-A8B8-D6EF8D3755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40" y="3140690"/>
            <a:ext cx="3403181" cy="2268787"/>
          </a:xfrm>
          <a:prstGeom prst="rect">
            <a:avLst/>
          </a:prstGeom>
        </p:spPr>
      </p:pic>
      <p:pic>
        <p:nvPicPr>
          <p:cNvPr id="5" name="Picture 4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BB8AB822-95CC-4442-BB52-469F8ED2E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918" y="2940024"/>
            <a:ext cx="1782898" cy="2518218"/>
          </a:xfrm>
          <a:prstGeom prst="rect">
            <a:avLst/>
          </a:prstGeom>
        </p:spPr>
      </p:pic>
      <p:pic>
        <p:nvPicPr>
          <p:cNvPr id="11" name="Picture 10" descr="A child holding a red object to his mouth&#10;&#10;Description automatically generated with low confidence">
            <a:extLst>
              <a:ext uri="{FF2B5EF4-FFF2-40B4-BE49-F238E27FC236}">
                <a16:creationId xmlns:a16="http://schemas.microsoft.com/office/drawing/2014/main" id="{6F65758F-CDB3-450B-B16C-B4C718A6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112" y="3161261"/>
            <a:ext cx="3459308" cy="22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BC67-8023-4634-B1BF-367087E6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340" y="1219792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Taste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D1FF3-CD3F-45F1-8DBC-C8B9313CCB9D}"/>
              </a:ext>
            </a:extLst>
          </p:cNvPr>
          <p:cNvSpPr txBox="1"/>
          <p:nvPr/>
        </p:nvSpPr>
        <p:spPr>
          <a:xfrm>
            <a:off x="847177" y="2102667"/>
            <a:ext cx="995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use our mouths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food and drink. </a:t>
            </a:r>
          </a:p>
        </p:txBody>
      </p:sp>
      <p:pic>
        <p:nvPicPr>
          <p:cNvPr id="5" name="Picture 4" descr="A person drinking from a straw&#10;&#10;Description automatically generated">
            <a:extLst>
              <a:ext uri="{FF2B5EF4-FFF2-40B4-BE49-F238E27FC236}">
                <a16:creationId xmlns:a16="http://schemas.microsoft.com/office/drawing/2014/main" id="{55BA3274-EA50-4F7B-9E38-7B7A2E6B5A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65" y="2652556"/>
            <a:ext cx="1960547" cy="3025534"/>
          </a:xfrm>
          <a:prstGeom prst="rect">
            <a:avLst/>
          </a:prstGeom>
        </p:spPr>
      </p:pic>
      <p:pic>
        <p:nvPicPr>
          <p:cNvPr id="8" name="Picture 7" descr="A close 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278E501A-44F4-48C3-90C2-3CF46723C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436" y="3113071"/>
            <a:ext cx="3578551" cy="23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BC67-8023-4634-B1BF-367087E6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340" y="1219792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Touch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D1FF3-CD3F-45F1-8DBC-C8B9313CCB9D}"/>
              </a:ext>
            </a:extLst>
          </p:cNvPr>
          <p:cNvSpPr txBox="1"/>
          <p:nvPr/>
        </p:nvSpPr>
        <p:spPr>
          <a:xfrm>
            <a:off x="847177" y="2102667"/>
            <a:ext cx="995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use our mouths and hands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food and drink.</a:t>
            </a:r>
          </a:p>
        </p:txBody>
      </p:sp>
      <p:pic>
        <p:nvPicPr>
          <p:cNvPr id="5" name="Picture 4" descr="A picture containing handwear&#10;&#10;Description automatically generated">
            <a:extLst>
              <a:ext uri="{FF2B5EF4-FFF2-40B4-BE49-F238E27FC236}">
                <a16:creationId xmlns:a16="http://schemas.microsoft.com/office/drawing/2014/main" id="{63822C54-D97F-4012-AC54-2160FB10FD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02" y="3248658"/>
            <a:ext cx="3295145" cy="2187976"/>
          </a:xfrm>
          <a:prstGeom prst="rect">
            <a:avLst/>
          </a:prstGeom>
        </p:spPr>
      </p:pic>
      <p:pic>
        <p:nvPicPr>
          <p:cNvPr id="10" name="Picture 9" descr="A close 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6199A41F-F4AB-4FF4-84A1-2C851706F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88" y="3146323"/>
            <a:ext cx="3128204" cy="2086513"/>
          </a:xfrm>
          <a:prstGeom prst="rect">
            <a:avLst/>
          </a:prstGeom>
        </p:spPr>
      </p:pic>
      <p:pic>
        <p:nvPicPr>
          <p:cNvPr id="8" name="Picture 7" descr="A child eating a burger&#10;&#10;Description automatically generated with low confidence">
            <a:extLst>
              <a:ext uri="{FF2B5EF4-FFF2-40B4-BE49-F238E27FC236}">
                <a16:creationId xmlns:a16="http://schemas.microsoft.com/office/drawing/2014/main" id="{9C1CD219-C1FD-4156-851B-CDF51664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756" y="2733041"/>
            <a:ext cx="3128204" cy="25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0C2F-D207-41B9-88CA-4D52E793D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502" y="111212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What food and drink do you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14204-33D2-49A8-BA6E-0EAB5F03FC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253" y="1845223"/>
            <a:ext cx="2818571" cy="42378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3E946E7-E868-4083-98F9-57BE8482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41" y="2350203"/>
            <a:ext cx="2818571" cy="30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52E3-67A7-42E6-A8A3-D1F7AB86C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27" y="116927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What food and drink do you dislike?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616603A-22B1-4514-BC93-BBBBBB9F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8" y="2257654"/>
            <a:ext cx="4552335" cy="3250367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369FCE2-8618-4539-9778-C9C753D3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64" y="2564123"/>
            <a:ext cx="2438953" cy="27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occasion food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471498" y="54131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Christmas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3406051" y="54226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Ramadan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671C8826-801A-4659-9260-29B939F34924}"/>
              </a:ext>
            </a:extLst>
          </p:cNvPr>
          <p:cNvSpPr/>
          <p:nvPr/>
        </p:nvSpPr>
        <p:spPr>
          <a:xfrm>
            <a:off x="9595172" y="54131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Halloween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FACD7408-635B-410A-972A-3E38021C9E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86" y="2923784"/>
            <a:ext cx="2549318" cy="1935697"/>
          </a:xfrm>
          <a:prstGeom prst="rect">
            <a:avLst/>
          </a:prstGeom>
        </p:spPr>
      </p:pic>
      <p:pic>
        <p:nvPicPr>
          <p:cNvPr id="8" name="Picture 7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D1010FFD-E336-4655-B24D-14539A352F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72" y="2923784"/>
            <a:ext cx="3100894" cy="191015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8EEA0BA-B428-4DA5-852B-21FE55088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33" y="2935432"/>
            <a:ext cx="2479792" cy="1905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7DFB011D-AA4E-483A-B7DD-75C45E3CFF4A}"/>
              </a:ext>
            </a:extLst>
          </p:cNvPr>
          <p:cNvSpPr/>
          <p:nvPr/>
        </p:nvSpPr>
        <p:spPr>
          <a:xfrm>
            <a:off x="6547172" y="54226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Diwali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d, little, light, arranged&#10;&#10;Description automatically generated">
            <a:extLst>
              <a:ext uri="{FF2B5EF4-FFF2-40B4-BE49-F238E27FC236}">
                <a16:creationId xmlns:a16="http://schemas.microsoft.com/office/drawing/2014/main" id="{7A6E7D24-0C74-4E81-B690-A63A52F3DB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161" y="2965103"/>
            <a:ext cx="2797653" cy="18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Choice, preferences and occasions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people eat different food</a:t>
            </a:r>
          </a:p>
        </p:txBody>
      </p:sp>
      <p:pic>
        <p:nvPicPr>
          <p:cNvPr id="5" name="Picture 4" descr="A baby brushes his teeth&#10;&#10;Description automatically generated with low confidence">
            <a:extLst>
              <a:ext uri="{FF2B5EF4-FFF2-40B4-BE49-F238E27FC236}">
                <a16:creationId xmlns:a16="http://schemas.microsoft.com/office/drawing/2014/main" id="{E65C58BE-B065-429B-84B5-9CD1F7B71F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24" y="3261186"/>
            <a:ext cx="3039717" cy="2026478"/>
          </a:xfrm>
          <a:prstGeom prst="rect">
            <a:avLst/>
          </a:prstGeom>
        </p:spPr>
      </p:pic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1035279" y="541899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9FC3A0A1-8EA6-49F7-83A3-EDAB8084C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783" y="3270330"/>
            <a:ext cx="3048000" cy="2023872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4791350" y="54563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Children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person, sitting&#10;&#10;Description automatically generated">
            <a:extLst>
              <a:ext uri="{FF2B5EF4-FFF2-40B4-BE49-F238E27FC236}">
                <a16:creationId xmlns:a16="http://schemas.microsoft.com/office/drawing/2014/main" id="{E38306B7-854C-4B7F-9E36-6DD3688B2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25" y="3261186"/>
            <a:ext cx="3048000" cy="2033016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671C8826-801A-4659-9260-29B939F34924}"/>
              </a:ext>
            </a:extLst>
          </p:cNvPr>
          <p:cNvSpPr/>
          <p:nvPr/>
        </p:nvSpPr>
        <p:spPr>
          <a:xfrm>
            <a:off x="8547422" y="54563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 around the world eat different food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5717" y="2650829"/>
            <a:ext cx="2605789" cy="3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619" y="2818104"/>
            <a:ext cx="2799086" cy="33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494" y="2914355"/>
            <a:ext cx="4785954" cy="3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064" y="1315872"/>
            <a:ext cx="10564016" cy="422393"/>
          </a:xfrm>
        </p:spPr>
        <p:txBody>
          <a:bodyPr/>
          <a:lstStyle/>
          <a:p>
            <a:r>
              <a:rPr lang="en-US" dirty="0"/>
              <a:t>Different food at different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52626" y="10532473"/>
            <a:ext cx="468480" cy="40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4" descr="5 Career-Killing Lunch Etiquette Mistakes | Inc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305" y="3055011"/>
            <a:ext cx="3017299" cy="1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48523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Breakfast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47520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46517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Evening Meal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00335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up, table, food, plate&#10;&#10;Description automatically generated">
            <a:extLst>
              <a:ext uri="{FF2B5EF4-FFF2-40B4-BE49-F238E27FC236}">
                <a16:creationId xmlns:a16="http://schemas.microsoft.com/office/drawing/2014/main" id="{4238347F-A673-4AE6-A430-5AE9865C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1" y="3092624"/>
            <a:ext cx="2544571" cy="1697229"/>
          </a:xfrm>
          <a:prstGeom prst="rect">
            <a:avLst/>
          </a:prstGeom>
        </p:spPr>
      </p:pic>
      <p:pic>
        <p:nvPicPr>
          <p:cNvPr id="6" name="Picture 5" descr="A picture containing food, plate, indoor, different&#10;&#10;Description automatically generated">
            <a:extLst>
              <a:ext uri="{FF2B5EF4-FFF2-40B4-BE49-F238E27FC236}">
                <a16:creationId xmlns:a16="http://schemas.microsoft.com/office/drawing/2014/main" id="{E530F724-8CCA-47C8-B58E-5C361D3F9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79" y="3051001"/>
            <a:ext cx="2595456" cy="1731169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152A7A4-0DF5-484D-AF5D-8B002EE1CD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846" y="3051000"/>
            <a:ext cx="2362572" cy="17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214081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in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morning.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Breakfast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6146" name="Picture 2" descr="Clock 8:00 | ClipArt ET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866" y="3086554"/>
            <a:ext cx="229787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29" y="3492120"/>
            <a:ext cx="2554145" cy="145295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271002" y="51405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63798" y="51405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Fresh fruit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5546" y="51417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Boiled egg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up, food, coffee, plate&#10;&#10;Description automatically generated">
            <a:extLst>
              <a:ext uri="{FF2B5EF4-FFF2-40B4-BE49-F238E27FC236}">
                <a16:creationId xmlns:a16="http://schemas.microsoft.com/office/drawing/2014/main" id="{43397D45-105D-42C7-9F9D-8DEC44D41B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24" y="3181350"/>
            <a:ext cx="1225626" cy="1834770"/>
          </a:xfrm>
          <a:prstGeom prst="rect">
            <a:avLst/>
          </a:prstGeom>
        </p:spPr>
      </p:pic>
      <p:pic>
        <p:nvPicPr>
          <p:cNvPr id="5" name="Picture 4" descr="A bowl of cereal with a spoon&#10;&#10;Description automatically generated with medium confidence">
            <a:extLst>
              <a:ext uri="{FF2B5EF4-FFF2-40B4-BE49-F238E27FC236}">
                <a16:creationId xmlns:a16="http://schemas.microsoft.com/office/drawing/2014/main" id="{1E3A86C0-8F9E-4695-B3C2-3D7BFC1333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222" y="3492120"/>
            <a:ext cx="2175086" cy="1452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24C05B-C05B-4642-9137-C8C84E5C543A}"/>
              </a:ext>
            </a:extLst>
          </p:cNvPr>
          <p:cNvSpPr txBox="1"/>
          <p:nvPr/>
        </p:nvSpPr>
        <p:spPr>
          <a:xfrm>
            <a:off x="4305845" y="2204860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5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108089"/>
            <a:ext cx="351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around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mid-day.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Lunch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11266" name="Picture 2" descr="Clock 12:00 | ClipArt ET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38" y="3035113"/>
            <a:ext cx="2230353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14,656 Soup Bowl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0" name="Picture 6" descr="14,656 Soup Bowl Stock Photos, Pictures &amp;amp; Royalty-Free Images - iSt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319" y="3231887"/>
            <a:ext cx="2525016" cy="16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andwich - Wikipe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130" y="3243501"/>
            <a:ext cx="2783335" cy="16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70876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9667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Sandwich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46124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foodafactoflife.org.uk/media/3388/pleasing-pasta.jpg?anchor=center&amp;mode=crop&amp;width=402&amp;height=245&amp;rnd=1324154645700000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124" y="3395186"/>
            <a:ext cx="2279006" cy="1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5A537-536C-40BE-8E4A-4BEFFD68A02C}"/>
              </a:ext>
            </a:extLst>
          </p:cNvPr>
          <p:cNvSpPr txBox="1"/>
          <p:nvPr/>
        </p:nvSpPr>
        <p:spPr>
          <a:xfrm>
            <a:off x="4385181" y="2113115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55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F6B21CB-7837-4551-B4DF-46AE393E4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11" y="2947178"/>
            <a:ext cx="2275031" cy="2275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738" y="2214082"/>
            <a:ext cx="31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Eaten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evening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Evening meal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10242" name="Picture 2" descr="Clock 6:00 | ClipArt ET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24" y="3150607"/>
            <a:ext cx="2071602" cy="20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02" y="3349406"/>
            <a:ext cx="1845980" cy="16506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46270" y="51738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Chicken curry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22445" y="51738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Stir fry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68780" y="515429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 fingers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ish fingers and chip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337" y="3490020"/>
            <a:ext cx="2688805" cy="14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23EE26-1C4D-42B1-8195-3383DFE0CD15}"/>
              </a:ext>
            </a:extLst>
          </p:cNvPr>
          <p:cNvSpPr txBox="1"/>
          <p:nvPr/>
        </p:nvSpPr>
        <p:spPr>
          <a:xfrm>
            <a:off x="4170683" y="2214082"/>
            <a:ext cx="342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89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738" y="2214081"/>
            <a:ext cx="9641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Snacks may be eaten during the day.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60147" y="1480985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Snacks</a:t>
            </a:r>
            <a:br>
              <a:rPr lang="en-GB" sz="3200" dirty="0">
                <a:solidFill>
                  <a:srgbClr val="158B44"/>
                </a:solidFill>
              </a:rPr>
            </a:br>
            <a:br>
              <a:rPr lang="en-GB" sz="3200" dirty="0">
                <a:solidFill>
                  <a:srgbClr val="158B44"/>
                </a:solidFill>
              </a:rPr>
            </a:br>
            <a:endParaRPr lang="en-GB" sz="3200" dirty="0">
              <a:solidFill>
                <a:srgbClr val="158B44"/>
              </a:solidFill>
            </a:endParaRPr>
          </a:p>
        </p:txBody>
      </p:sp>
      <p:pic>
        <p:nvPicPr>
          <p:cNvPr id="9218" name="Picture 2" descr="Wall Clocks With Different Time On A Dial Stock Photo, Picture And Royalty  Free Image. Image 1373908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761" y="32073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arrot sticks with hummus - Body Renovation Exper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191" y="3135183"/>
            <a:ext cx="2412196" cy="18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0876" y="514984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Carrot sticks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4995" y="511050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Sliced 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00446" y="511050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Rice cakes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4" name="Picture 8" descr="87,656 Apple Slice Stock Photos, Pictures &amp;amp; Royalty-Free Images - iSto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032" y="3207315"/>
            <a:ext cx="2483769" cy="17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plate, dessert&#10;&#10;Description automatically generated">
            <a:extLst>
              <a:ext uri="{FF2B5EF4-FFF2-40B4-BE49-F238E27FC236}">
                <a16:creationId xmlns:a16="http://schemas.microsoft.com/office/drawing/2014/main" id="{6C0689A9-020C-4D6E-BBE7-B6C3671BC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278" y="3209888"/>
            <a:ext cx="2604220" cy="17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food is eaten for </a:t>
            </a:r>
            <a:r>
              <a:rPr lang="en-US"/>
              <a:t>different occasions</a:t>
            </a:r>
            <a:endParaRPr lang="en-US" dirty="0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4791350" y="54563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671C8826-801A-4659-9260-29B939F34924}"/>
              </a:ext>
            </a:extLst>
          </p:cNvPr>
          <p:cNvSpPr/>
          <p:nvPr/>
        </p:nvSpPr>
        <p:spPr>
          <a:xfrm>
            <a:off x="8547422" y="54563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Everyday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standing around 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9E4667E5-FCD9-4EE2-879F-3EED39CD6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772" y="2965795"/>
            <a:ext cx="2852455" cy="1905440"/>
          </a:xfrm>
          <a:prstGeom prst="rect">
            <a:avLst/>
          </a:prstGeom>
        </p:spPr>
      </p:pic>
      <p:pic>
        <p:nvPicPr>
          <p:cNvPr id="11" name="Picture 10" descr="A person sitting at a table with a computer and a plate of food&#10;&#10;Description automatically generated with low confidence">
            <a:extLst>
              <a:ext uri="{FF2B5EF4-FFF2-40B4-BE49-F238E27FC236}">
                <a16:creationId xmlns:a16="http://schemas.microsoft.com/office/drawing/2014/main" id="{5FD4B1C9-4297-40E7-9B43-B0468B8FE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905154"/>
            <a:ext cx="2926705" cy="1955039"/>
          </a:xfrm>
          <a:prstGeom prst="rect">
            <a:avLst/>
          </a:prstGeom>
        </p:spPr>
      </p:pic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AB43E0C7-6CD3-43AC-A6B2-034B993EB9A3}"/>
              </a:ext>
            </a:extLst>
          </p:cNvPr>
          <p:cNvSpPr/>
          <p:nvPr/>
        </p:nvSpPr>
        <p:spPr>
          <a:xfrm>
            <a:off x="1513546" y="545635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oup of children wearing party hats&#10;&#10;Description automatically generated with medium confidence">
            <a:extLst>
              <a:ext uri="{FF2B5EF4-FFF2-40B4-BE49-F238E27FC236}">
                <a16:creationId xmlns:a16="http://schemas.microsoft.com/office/drawing/2014/main" id="{4AAA5752-8A2A-43E5-833B-BF2CE1CFC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61" y="2965795"/>
            <a:ext cx="2812176" cy="18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E97B9-2D0B-4C3A-8DF6-C3B749E75B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275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Office Theme</vt:lpstr>
      <vt:lpstr>Custom Design</vt:lpstr>
      <vt:lpstr>1_Custom Design</vt:lpstr>
      <vt:lpstr>3_Custom Design</vt:lpstr>
      <vt:lpstr>Choice, preferences and occasions</vt:lpstr>
      <vt:lpstr>Different people eat different food</vt:lpstr>
      <vt:lpstr>People around the world eat different food</vt:lpstr>
      <vt:lpstr>Different food at different times</vt:lpstr>
      <vt:lpstr>Breakfast  </vt:lpstr>
      <vt:lpstr>Lunch  </vt:lpstr>
      <vt:lpstr>Evening meal  </vt:lpstr>
      <vt:lpstr>Snacks  </vt:lpstr>
      <vt:lpstr>Different food is eaten for different occasions</vt:lpstr>
      <vt:lpstr>Using your senses</vt:lpstr>
      <vt:lpstr>Sight</vt:lpstr>
      <vt:lpstr>Smell</vt:lpstr>
      <vt:lpstr>Hearing</vt:lpstr>
      <vt:lpstr>Taste</vt:lpstr>
      <vt:lpstr>Touch</vt:lpstr>
      <vt:lpstr>What food and drink do you like?</vt:lpstr>
      <vt:lpstr>What food and drink do you dislike?</vt:lpstr>
      <vt:lpstr>Special occasion food</vt:lpstr>
      <vt:lpstr>Choice, preferences and occasions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62</cp:revision>
  <dcterms:created xsi:type="dcterms:W3CDTF">2018-10-10T09:22:08Z</dcterms:created>
  <dcterms:modified xsi:type="dcterms:W3CDTF">2021-11-09T18:03:24Z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