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7" r:id="rId9"/>
    <p:sldId id="259" r:id="rId10"/>
    <p:sldId id="268" r:id="rId11"/>
    <p:sldId id="264" r:id="rId12"/>
    <p:sldId id="265" r:id="rId13"/>
    <p:sldId id="267" r:id="rId14"/>
    <p:sldId id="266" r:id="rId15"/>
    <p:sldId id="269" r:id="rId16"/>
    <p:sldId id="273" r:id="rId17"/>
    <p:sldId id="274" r:id="rId18"/>
    <p:sldId id="280" r:id="rId19"/>
    <p:sldId id="281" r:id="rId20"/>
    <p:sldId id="278" r:id="rId21"/>
    <p:sldId id="283" r:id="rId22"/>
    <p:sldId id="284" r:id="rId23"/>
    <p:sldId id="285" r:id="rId24"/>
    <p:sldId id="286" r:id="rId25"/>
    <p:sldId id="275" r:id="rId26"/>
    <p:sldId id="276" r:id="rId27"/>
    <p:sldId id="282" r:id="rId28"/>
    <p:sldId id="287" r:id="rId29"/>
    <p:sldId id="288" r:id="rId30"/>
    <p:sldId id="261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E46B2F"/>
    <a:srgbClr val="A1522B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6540A-5C5D-485E-88C5-8D2961D49344}" v="158" dt="2021-11-10T12:55:13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C02C34D7-8D41-4FDA-8285-63A3F946074E}"/>
    <pc:docChg chg="undo custSel delSld modSld sldOrd">
      <pc:chgData name="Claire Theobald" userId="e5e96d6a-dffb-4be3-a7c9-5724c0a71d0d" providerId="ADAL" clId="{C02C34D7-8D41-4FDA-8285-63A3F946074E}" dt="2021-05-26T11:58:30.995" v="585" actId="20577"/>
      <pc:docMkLst>
        <pc:docMk/>
      </pc:docMkLst>
      <pc:sldChg chg="modSp mod">
        <pc:chgData name="Claire Theobald" userId="e5e96d6a-dffb-4be3-a7c9-5724c0a71d0d" providerId="ADAL" clId="{C02C34D7-8D41-4FDA-8285-63A3F946074E}" dt="2021-05-25T12:07:50.534" v="17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C02C34D7-8D41-4FDA-8285-63A3F946074E}" dt="2021-05-25T12:07:50.534" v="1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 ord">
        <pc:chgData name="Claire Theobald" userId="e5e96d6a-dffb-4be3-a7c9-5724c0a71d0d" providerId="ADAL" clId="{C02C34D7-8D41-4FDA-8285-63A3F946074E}" dt="2021-05-25T13:53:14.236" v="272"/>
        <pc:sldMkLst>
          <pc:docMk/>
          <pc:sldMk cId="1740713487" sldId="259"/>
        </pc:sldMkLst>
        <pc:picChg chg="add mod">
          <ac:chgData name="Claire Theobald" userId="e5e96d6a-dffb-4be3-a7c9-5724c0a71d0d" providerId="ADAL" clId="{C02C34D7-8D41-4FDA-8285-63A3F946074E}" dt="2021-05-25T12:10:35.185" v="25" actId="1076"/>
          <ac:picMkLst>
            <pc:docMk/>
            <pc:sldMk cId="1740713487" sldId="259"/>
            <ac:picMk id="3" creationId="{E6CA0BA6-0D2F-4B18-9221-52C5124C828F}"/>
          </ac:picMkLst>
        </pc:picChg>
        <pc:picChg chg="del">
          <ac:chgData name="Claire Theobald" userId="e5e96d6a-dffb-4be3-a7c9-5724c0a71d0d" providerId="ADAL" clId="{C02C34D7-8D41-4FDA-8285-63A3F946074E}" dt="2021-05-25T12:07:54.920" v="18" actId="478"/>
          <ac:picMkLst>
            <pc:docMk/>
            <pc:sldMk cId="1740713487" sldId="259"/>
            <ac:picMk id="9" creationId="{B0280D8A-07C8-45D7-96B6-1801940CE8D7}"/>
          </ac:picMkLst>
        </pc:picChg>
      </pc:sldChg>
      <pc:sldChg chg="modSp mod">
        <pc:chgData name="Claire Theobald" userId="e5e96d6a-dffb-4be3-a7c9-5724c0a71d0d" providerId="ADAL" clId="{C02C34D7-8D41-4FDA-8285-63A3F946074E}" dt="2021-05-25T12:25:41.109" v="53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C02C34D7-8D41-4FDA-8285-63A3F946074E}" dt="2021-05-25T12:25:41.109" v="53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C02C34D7-8D41-4FDA-8285-63A3F946074E}" dt="2021-05-25T12:25:24.606" v="27" actId="47"/>
        <pc:sldMkLst>
          <pc:docMk/>
          <pc:sldMk cId="3661240370" sldId="262"/>
        </pc:sldMkLst>
      </pc:sldChg>
      <pc:sldChg chg="del">
        <pc:chgData name="Claire Theobald" userId="e5e96d6a-dffb-4be3-a7c9-5724c0a71d0d" providerId="ADAL" clId="{C02C34D7-8D41-4FDA-8285-63A3F946074E}" dt="2021-05-25T12:25:25.299" v="28" actId="47"/>
        <pc:sldMkLst>
          <pc:docMk/>
          <pc:sldMk cId="735801538" sldId="263"/>
        </pc:sldMkLst>
      </pc:sldChg>
      <pc:sldChg chg="addSp delSp modSp mod">
        <pc:chgData name="Claire Theobald" userId="e5e96d6a-dffb-4be3-a7c9-5724c0a71d0d" providerId="ADAL" clId="{C02C34D7-8D41-4FDA-8285-63A3F946074E}" dt="2021-05-25T12:26:04.227" v="58" actId="1076"/>
        <pc:sldMkLst>
          <pc:docMk/>
          <pc:sldMk cId="2612842320" sldId="264"/>
        </pc:sldMkLst>
        <pc:picChg chg="add mod">
          <ac:chgData name="Claire Theobald" userId="e5e96d6a-dffb-4be3-a7c9-5724c0a71d0d" providerId="ADAL" clId="{C02C34D7-8D41-4FDA-8285-63A3F946074E}" dt="2021-05-25T12:26:04.227" v="58" actId="1076"/>
          <ac:picMkLst>
            <pc:docMk/>
            <pc:sldMk cId="2612842320" sldId="264"/>
            <ac:picMk id="3" creationId="{8EA98BFD-8AC0-46F7-A494-E0D19F817CB4}"/>
          </ac:picMkLst>
        </pc:picChg>
        <pc:picChg chg="del">
          <ac:chgData name="Claire Theobald" userId="e5e96d6a-dffb-4be3-a7c9-5724c0a71d0d" providerId="ADAL" clId="{C02C34D7-8D41-4FDA-8285-63A3F946074E}" dt="2021-05-25T12:12:11.838" v="26" actId="478"/>
          <ac:picMkLst>
            <pc:docMk/>
            <pc:sldMk cId="2612842320" sldId="264"/>
            <ac:picMk id="7" creationId="{47967077-A1DE-4ADF-839B-CB426DDDF01D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2:26:40.994" v="64" actId="1076"/>
        <pc:sldMkLst>
          <pc:docMk/>
          <pc:sldMk cId="1735523662" sldId="265"/>
        </pc:sldMkLst>
        <pc:picChg chg="del">
          <ac:chgData name="Claire Theobald" userId="e5e96d6a-dffb-4be3-a7c9-5724c0a71d0d" providerId="ADAL" clId="{C02C34D7-8D41-4FDA-8285-63A3F946074E}" dt="2021-05-25T12:26:17.834" v="59" actId="478"/>
          <ac:picMkLst>
            <pc:docMk/>
            <pc:sldMk cId="1735523662" sldId="265"/>
            <ac:picMk id="3" creationId="{8EA98BFD-8AC0-46F7-A494-E0D19F817CB4}"/>
          </ac:picMkLst>
        </pc:picChg>
        <pc:picChg chg="add mod">
          <ac:chgData name="Claire Theobald" userId="e5e96d6a-dffb-4be3-a7c9-5724c0a71d0d" providerId="ADAL" clId="{C02C34D7-8D41-4FDA-8285-63A3F946074E}" dt="2021-05-25T12:26:40.994" v="64" actId="1076"/>
          <ac:picMkLst>
            <pc:docMk/>
            <pc:sldMk cId="1735523662" sldId="265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024" v="31" actId="47"/>
        <pc:sldMkLst>
          <pc:docMk/>
          <pc:sldMk cId="2994272706" sldId="265"/>
        </pc:sldMkLst>
      </pc:sldChg>
      <pc:sldChg chg="del">
        <pc:chgData name="Claire Theobald" userId="e5e96d6a-dffb-4be3-a7c9-5724c0a71d0d" providerId="ADAL" clId="{C02C34D7-8D41-4FDA-8285-63A3F946074E}" dt="2021-05-25T12:25:27.875" v="33" actId="47"/>
        <pc:sldMkLst>
          <pc:docMk/>
          <pc:sldMk cId="813215271" sldId="266"/>
        </pc:sldMkLst>
      </pc:sldChg>
      <pc:sldChg chg="addSp delSp modSp mod">
        <pc:chgData name="Claire Theobald" userId="e5e96d6a-dffb-4be3-a7c9-5724c0a71d0d" providerId="ADAL" clId="{C02C34D7-8D41-4FDA-8285-63A3F946074E}" dt="2021-05-25T12:27:23.952" v="69" actId="14100"/>
        <pc:sldMkLst>
          <pc:docMk/>
          <pc:sldMk cId="2474524361" sldId="266"/>
        </pc:sldMkLst>
        <pc:picChg chg="add mod">
          <ac:chgData name="Claire Theobald" userId="e5e96d6a-dffb-4be3-a7c9-5724c0a71d0d" providerId="ADAL" clId="{C02C34D7-8D41-4FDA-8285-63A3F946074E}" dt="2021-05-25T12:27:23.952" v="69" actId="14100"/>
          <ac:picMkLst>
            <pc:docMk/>
            <pc:sldMk cId="2474524361" sldId="266"/>
            <ac:picMk id="3" creationId="{223E095A-BB8A-4A91-9E8E-CFFF5DD367E4}"/>
          </ac:picMkLst>
        </pc:picChg>
        <pc:picChg chg="del">
          <ac:chgData name="Claire Theobald" userId="e5e96d6a-dffb-4be3-a7c9-5724c0a71d0d" providerId="ADAL" clId="{C02C34D7-8D41-4FDA-8285-63A3F946074E}" dt="2021-05-25T12:26:51.693" v="65" actId="478"/>
          <ac:picMkLst>
            <pc:docMk/>
            <pc:sldMk cId="2474524361" sldId="266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604" v="32" actId="47"/>
        <pc:sldMkLst>
          <pc:docMk/>
          <pc:sldMk cId="334521267" sldId="267"/>
        </pc:sldMkLst>
      </pc:sldChg>
      <pc:sldChg chg="addSp modSp mod ord">
        <pc:chgData name="Claire Theobald" userId="e5e96d6a-dffb-4be3-a7c9-5724c0a71d0d" providerId="ADAL" clId="{C02C34D7-8D41-4FDA-8285-63A3F946074E}" dt="2021-05-25T12:28:36.453" v="78"/>
        <pc:sldMkLst>
          <pc:docMk/>
          <pc:sldMk cId="3116094354" sldId="267"/>
        </pc:sldMkLst>
        <pc:picChg chg="add mod">
          <ac:chgData name="Claire Theobald" userId="e5e96d6a-dffb-4be3-a7c9-5724c0a71d0d" providerId="ADAL" clId="{C02C34D7-8D41-4FDA-8285-63A3F946074E}" dt="2021-05-25T12:28:10.532" v="76" actId="1076"/>
          <ac:picMkLst>
            <pc:docMk/>
            <pc:sldMk cId="3116094354" sldId="267"/>
            <ac:picMk id="3" creationId="{4B5218DF-C29B-40A5-8223-33A66E8A6BB6}"/>
          </ac:picMkLst>
        </pc:picChg>
      </pc:sldChg>
      <pc:sldChg chg="del">
        <pc:chgData name="Claire Theobald" userId="e5e96d6a-dffb-4be3-a7c9-5724c0a71d0d" providerId="ADAL" clId="{C02C34D7-8D41-4FDA-8285-63A3F946074E}" dt="2021-05-25T12:25:26.471" v="30" actId="47"/>
        <pc:sldMkLst>
          <pc:docMk/>
          <pc:sldMk cId="1054842345" sldId="268"/>
        </pc:sldMkLst>
      </pc:sldChg>
      <pc:sldChg chg="addSp delSp modSp mod ord setBg">
        <pc:chgData name="Claire Theobald" userId="e5e96d6a-dffb-4be3-a7c9-5724c0a71d0d" providerId="ADAL" clId="{C02C34D7-8D41-4FDA-8285-63A3F946074E}" dt="2021-05-25T12:34:50.933" v="88"/>
        <pc:sldMkLst>
          <pc:docMk/>
          <pc:sldMk cId="2631930561" sldId="268"/>
        </pc:sldMkLst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8" creationId="{AB8C311F-7253-4AED-9701-7FC0708C41C7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0" creationId="{E2384209-CB15-4CDF-9D31-C44FD9A3F20D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2" creationId="{2633B3B5-CC90-43F0-8714-D31D1F3F0209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4" creationId="{A8D57A06-A426-446D-B02C-A2DC6B62E45E}"/>
          </ac:spMkLst>
        </pc:spChg>
        <pc:picChg chg="add mod">
          <ac:chgData name="Claire Theobald" userId="e5e96d6a-dffb-4be3-a7c9-5724c0a71d0d" providerId="ADAL" clId="{C02C34D7-8D41-4FDA-8285-63A3F946074E}" dt="2021-05-25T12:34:48.167" v="86" actId="1076"/>
          <ac:picMkLst>
            <pc:docMk/>
            <pc:sldMk cId="2631930561" sldId="268"/>
            <ac:picMk id="3" creationId="{F53D5791-9D6C-4720-BFFA-D87B3288FADA}"/>
          </ac:picMkLst>
        </pc:picChg>
      </pc:sldChg>
      <pc:sldChg chg="del">
        <pc:chgData name="Claire Theobald" userId="e5e96d6a-dffb-4be3-a7c9-5724c0a71d0d" providerId="ADAL" clId="{C02C34D7-8D41-4FDA-8285-63A3F946074E}" dt="2021-05-25T12:25:28.403" v="34" actId="47"/>
        <pc:sldMkLst>
          <pc:docMk/>
          <pc:sldMk cId="1230899205" sldId="269"/>
        </pc:sldMkLst>
      </pc:sldChg>
      <pc:sldChg chg="addSp delSp modSp mod">
        <pc:chgData name="Claire Theobald" userId="e5e96d6a-dffb-4be3-a7c9-5724c0a71d0d" providerId="ADAL" clId="{C02C34D7-8D41-4FDA-8285-63A3F946074E}" dt="2021-05-25T14:06:11.449" v="329" actId="20577"/>
        <pc:sldMkLst>
          <pc:docMk/>
          <pc:sldMk cId="2413341537" sldId="269"/>
        </pc:sldMkLst>
        <pc:spChg chg="add mod">
          <ac:chgData name="Claire Theobald" userId="e5e96d6a-dffb-4be3-a7c9-5724c0a71d0d" providerId="ADAL" clId="{C02C34D7-8D41-4FDA-8285-63A3F946074E}" dt="2021-05-25T14:06:11.449" v="329" actId="20577"/>
          <ac:spMkLst>
            <pc:docMk/>
            <pc:sldMk cId="2413341537" sldId="269"/>
            <ac:spMk id="14" creationId="{B508E996-6450-4A4D-9E4E-7360D69FD317}"/>
          </ac:spMkLst>
        </pc:spChg>
        <pc:graphicFrameChg chg="add del mod modGraphic">
          <ac:chgData name="Claire Theobald" userId="e5e96d6a-dffb-4be3-a7c9-5724c0a71d0d" providerId="ADAL" clId="{C02C34D7-8D41-4FDA-8285-63A3F946074E}" dt="2021-05-25T13:25:22.740" v="166" actId="14100"/>
          <ac:graphicFrameMkLst>
            <pc:docMk/>
            <pc:sldMk cId="2413341537" sldId="269"/>
            <ac:graphicFrameMk id="4" creationId="{7847A4CF-A66D-43E5-941F-47B84B7EE017}"/>
          </ac:graphicFrameMkLst>
        </pc:graphicFrameChg>
        <pc:picChg chg="del">
          <ac:chgData name="Claire Theobald" userId="e5e96d6a-dffb-4be3-a7c9-5724c0a71d0d" providerId="ADAL" clId="{C02C34D7-8D41-4FDA-8285-63A3F946074E}" dt="2021-05-25T13:03:19.918" v="89" actId="478"/>
          <ac:picMkLst>
            <pc:docMk/>
            <pc:sldMk cId="2413341537" sldId="269"/>
            <ac:picMk id="3" creationId="{223E095A-BB8A-4A91-9E8E-CFFF5DD367E4}"/>
          </ac:picMkLst>
        </pc:picChg>
        <pc:picChg chg="add mod modCrop">
          <ac:chgData name="Claire Theobald" userId="e5e96d6a-dffb-4be3-a7c9-5724c0a71d0d" providerId="ADAL" clId="{C02C34D7-8D41-4FDA-8285-63A3F946074E}" dt="2021-05-25T13:24:47.835" v="160" actId="1076"/>
          <ac:picMkLst>
            <pc:docMk/>
            <pc:sldMk cId="2413341537" sldId="269"/>
            <ac:picMk id="5" creationId="{8EF012F8-0F3C-4559-88C9-2A3B57E4B11D}"/>
          </ac:picMkLst>
        </pc:picChg>
        <pc:picChg chg="add del mod">
          <ac:chgData name="Claire Theobald" userId="e5e96d6a-dffb-4be3-a7c9-5724c0a71d0d" providerId="ADAL" clId="{C02C34D7-8D41-4FDA-8285-63A3F946074E}" dt="2021-05-25T13:23:38.894" v="140" actId="478"/>
          <ac:picMkLst>
            <pc:docMk/>
            <pc:sldMk cId="2413341537" sldId="269"/>
            <ac:picMk id="6" creationId="{04D473A0-2904-49E1-B699-287A0BDF9810}"/>
          </ac:picMkLst>
        </pc:picChg>
        <pc:picChg chg="add del mod">
          <ac:chgData name="Claire Theobald" userId="e5e96d6a-dffb-4be3-a7c9-5724c0a71d0d" providerId="ADAL" clId="{C02C34D7-8D41-4FDA-8285-63A3F946074E}" dt="2021-05-25T13:23:39.673" v="141" actId="478"/>
          <ac:picMkLst>
            <pc:docMk/>
            <pc:sldMk cId="2413341537" sldId="269"/>
            <ac:picMk id="7" creationId="{24C16E55-6A7D-4D30-B1CB-B80E992D0967}"/>
          </ac:picMkLst>
        </pc:picChg>
        <pc:picChg chg="add del mod">
          <ac:chgData name="Claire Theobald" userId="e5e96d6a-dffb-4be3-a7c9-5724c0a71d0d" providerId="ADAL" clId="{C02C34D7-8D41-4FDA-8285-63A3F946074E}" dt="2021-05-25T13:23:37.801" v="139" actId="478"/>
          <ac:picMkLst>
            <pc:docMk/>
            <pc:sldMk cId="2413341537" sldId="269"/>
            <ac:picMk id="8" creationId="{2F24A744-C4A7-4505-8D7A-C7D8F09B8BE7}"/>
          </ac:picMkLst>
        </pc:picChg>
        <pc:picChg chg="add mod">
          <ac:chgData name="Claire Theobald" userId="e5e96d6a-dffb-4be3-a7c9-5724c0a71d0d" providerId="ADAL" clId="{C02C34D7-8D41-4FDA-8285-63A3F946074E}" dt="2021-05-25T13:25:31.982" v="171" actId="1076"/>
          <ac:picMkLst>
            <pc:docMk/>
            <pc:sldMk cId="2413341537" sldId="269"/>
            <ac:picMk id="9" creationId="{4DBF4F02-7831-4670-BEFD-E9F2CFF97509}"/>
          </ac:picMkLst>
        </pc:picChg>
        <pc:picChg chg="add mod">
          <ac:chgData name="Claire Theobald" userId="e5e96d6a-dffb-4be3-a7c9-5724c0a71d0d" providerId="ADAL" clId="{C02C34D7-8D41-4FDA-8285-63A3F946074E}" dt="2021-05-25T13:25:30.289" v="170" actId="1076"/>
          <ac:picMkLst>
            <pc:docMk/>
            <pc:sldMk cId="2413341537" sldId="269"/>
            <ac:picMk id="10" creationId="{2851DDC5-78B7-49D3-AC9E-51670A37B386}"/>
          </ac:picMkLst>
        </pc:picChg>
        <pc:picChg chg="add mod">
          <ac:chgData name="Claire Theobald" userId="e5e96d6a-dffb-4be3-a7c9-5724c0a71d0d" providerId="ADAL" clId="{C02C34D7-8D41-4FDA-8285-63A3F946074E}" dt="2021-05-25T13:25:28.817" v="169" actId="1076"/>
          <ac:picMkLst>
            <pc:docMk/>
            <pc:sldMk cId="2413341537" sldId="269"/>
            <ac:picMk id="11" creationId="{F8F1AE6C-4AD6-4326-BEB2-3C7B1AF7CB79}"/>
          </ac:picMkLst>
        </pc:picChg>
        <pc:picChg chg="add mod">
          <ac:chgData name="Claire Theobald" userId="e5e96d6a-dffb-4be3-a7c9-5724c0a71d0d" providerId="ADAL" clId="{C02C34D7-8D41-4FDA-8285-63A3F946074E}" dt="2021-05-25T13:25:26.914" v="168" actId="1076"/>
          <ac:picMkLst>
            <pc:docMk/>
            <pc:sldMk cId="2413341537" sldId="269"/>
            <ac:picMk id="12" creationId="{F26D33D0-DD92-42CA-BC31-1E06D88CE82A}"/>
          </ac:picMkLst>
        </pc:picChg>
        <pc:picChg chg="add mod">
          <ac:chgData name="Claire Theobald" userId="e5e96d6a-dffb-4be3-a7c9-5724c0a71d0d" providerId="ADAL" clId="{C02C34D7-8D41-4FDA-8285-63A3F946074E}" dt="2021-05-25T13:25:25.198" v="167" actId="1076"/>
          <ac:picMkLst>
            <pc:docMk/>
            <pc:sldMk cId="2413341537" sldId="269"/>
            <ac:picMk id="13" creationId="{1DF40A95-A3EC-4CC8-8E31-776DB09F5EF3}"/>
          </ac:picMkLst>
        </pc:picChg>
      </pc:sldChg>
      <pc:sldChg chg="del">
        <pc:chgData name="Claire Theobald" userId="e5e96d6a-dffb-4be3-a7c9-5724c0a71d0d" providerId="ADAL" clId="{C02C34D7-8D41-4FDA-8285-63A3F946074E}" dt="2021-05-25T12:25:28.926" v="35" actId="47"/>
        <pc:sldMkLst>
          <pc:docMk/>
          <pc:sldMk cId="1345946438" sldId="270"/>
        </pc:sldMkLst>
      </pc:sldChg>
      <pc:sldChg chg="del">
        <pc:chgData name="Claire Theobald" userId="e5e96d6a-dffb-4be3-a7c9-5724c0a71d0d" providerId="ADAL" clId="{C02C34D7-8D41-4FDA-8285-63A3F946074E}" dt="2021-05-25T12:25:25.873" v="29" actId="47"/>
        <pc:sldMkLst>
          <pc:docMk/>
          <pc:sldMk cId="3065615475" sldId="271"/>
        </pc:sldMkLst>
      </pc:sldChg>
      <pc:sldChg chg="addSp delSp modSp mod">
        <pc:chgData name="Claire Theobald" userId="e5e96d6a-dffb-4be3-a7c9-5724c0a71d0d" providerId="ADAL" clId="{C02C34D7-8D41-4FDA-8285-63A3F946074E}" dt="2021-05-25T14:06:00.653" v="308"/>
        <pc:sldMkLst>
          <pc:docMk/>
          <pc:sldMk cId="969122130" sldId="273"/>
        </pc:sldMkLst>
        <pc:spChg chg="add del mod">
          <ac:chgData name="Claire Theobald" userId="e5e96d6a-dffb-4be3-a7c9-5724c0a71d0d" providerId="ADAL" clId="{C02C34D7-8D41-4FDA-8285-63A3F946074E}" dt="2021-05-25T14:06:00.653" v="308"/>
          <ac:spMkLst>
            <pc:docMk/>
            <pc:sldMk cId="969122130" sldId="273"/>
            <ac:spMk id="19" creationId="{29DEB599-21B4-4B11-B1B1-073B39BBFCA7}"/>
          </ac:spMkLst>
        </pc:spChg>
        <pc:graphicFrameChg chg="mod modGraphic">
          <ac:chgData name="Claire Theobald" userId="e5e96d6a-dffb-4be3-a7c9-5724c0a71d0d" providerId="ADAL" clId="{C02C34D7-8D41-4FDA-8285-63A3F946074E}" dt="2021-05-25T14:06:00.094" v="307" actId="14100"/>
          <ac:graphicFrameMkLst>
            <pc:docMk/>
            <pc:sldMk cId="969122130" sldId="273"/>
            <ac:graphicFrameMk id="4" creationId="{7847A4CF-A66D-43E5-941F-47B84B7EE017}"/>
          </ac:graphicFrameMkLst>
        </pc:graphicFrameChg>
        <pc:picChg chg="add del mod">
          <ac:chgData name="Claire Theobald" userId="e5e96d6a-dffb-4be3-a7c9-5724c0a71d0d" providerId="ADAL" clId="{C02C34D7-8D41-4FDA-8285-63A3F946074E}" dt="2021-05-25T13:31:09.534" v="186" actId="478"/>
          <ac:picMkLst>
            <pc:docMk/>
            <pc:sldMk cId="969122130" sldId="273"/>
            <ac:picMk id="3" creationId="{2F968353-B893-4AB4-8CED-808747167C0A}"/>
          </ac:picMkLst>
        </pc:picChg>
        <pc:picChg chg="add del mod">
          <ac:chgData name="Claire Theobald" userId="e5e96d6a-dffb-4be3-a7c9-5724c0a71d0d" providerId="ADAL" clId="{C02C34D7-8D41-4FDA-8285-63A3F946074E}" dt="2021-05-25T13:31:09.997" v="187" actId="478"/>
          <ac:picMkLst>
            <pc:docMk/>
            <pc:sldMk cId="969122130" sldId="273"/>
            <ac:picMk id="5" creationId="{66B13D29-F469-4B21-81D6-0F59CA459C5C}"/>
          </ac:picMkLst>
        </pc:picChg>
        <pc:picChg chg="add del mod">
          <ac:chgData name="Claire Theobald" userId="e5e96d6a-dffb-4be3-a7c9-5724c0a71d0d" providerId="ADAL" clId="{C02C34D7-8D41-4FDA-8285-63A3F946074E}" dt="2021-05-25T13:31:10.414" v="188" actId="478"/>
          <ac:picMkLst>
            <pc:docMk/>
            <pc:sldMk cId="969122130" sldId="273"/>
            <ac:picMk id="6" creationId="{40AB9CDD-B837-456C-AC0A-9BB70B85A854}"/>
          </ac:picMkLst>
        </pc:picChg>
        <pc:picChg chg="add del mod">
          <ac:chgData name="Claire Theobald" userId="e5e96d6a-dffb-4be3-a7c9-5724c0a71d0d" providerId="ADAL" clId="{C02C34D7-8D41-4FDA-8285-63A3F946074E}" dt="2021-05-25T13:31:11.715" v="191" actId="478"/>
          <ac:picMkLst>
            <pc:docMk/>
            <pc:sldMk cId="969122130" sldId="273"/>
            <ac:picMk id="7" creationId="{A2E22AB7-D884-43AC-919A-CC599BEF6E41}"/>
          </ac:picMkLst>
        </pc:picChg>
        <pc:picChg chg="add del mod">
          <ac:chgData name="Claire Theobald" userId="e5e96d6a-dffb-4be3-a7c9-5724c0a71d0d" providerId="ADAL" clId="{C02C34D7-8D41-4FDA-8285-63A3F946074E}" dt="2021-05-25T13:31:11.283" v="190" actId="478"/>
          <ac:picMkLst>
            <pc:docMk/>
            <pc:sldMk cId="969122130" sldId="273"/>
            <ac:picMk id="8" creationId="{3A19EC5D-8CC0-4B29-9D3A-364C82775ADA}"/>
          </ac:picMkLst>
        </pc:picChg>
        <pc:picChg chg="add del mod">
          <ac:chgData name="Claire Theobald" userId="e5e96d6a-dffb-4be3-a7c9-5724c0a71d0d" providerId="ADAL" clId="{C02C34D7-8D41-4FDA-8285-63A3F946074E}" dt="2021-05-25T13:31:10.856" v="189" actId="478"/>
          <ac:picMkLst>
            <pc:docMk/>
            <pc:sldMk cId="969122130" sldId="273"/>
            <ac:picMk id="9" creationId="{E5C28A77-D69A-42AE-AF2D-B23FD4A29A81}"/>
          </ac:picMkLst>
        </pc:picChg>
        <pc:picChg chg="add del mod modCrop">
          <ac:chgData name="Claire Theobald" userId="e5e96d6a-dffb-4be3-a7c9-5724c0a71d0d" providerId="ADAL" clId="{C02C34D7-8D41-4FDA-8285-63A3F946074E}" dt="2021-05-25T13:32:11.454" v="215" actId="478"/>
          <ac:picMkLst>
            <pc:docMk/>
            <pc:sldMk cId="969122130" sldId="273"/>
            <ac:picMk id="11" creationId="{DF800C93-ED29-498A-9234-A8C9CBEDEFC1}"/>
          </ac:picMkLst>
        </pc:picChg>
        <pc:picChg chg="add mod modCrop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3" creationId="{D0FFB964-5C4D-465E-87DD-88DFA5D842A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4" creationId="{1CED24A4-63DB-4C95-8F4F-6664DA81123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5" creationId="{96127538-EC76-4360-B949-172E682B7296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6" creationId="{EFF0FDE7-11C1-471F-8A79-F4BF0A6F42F9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7" creationId="{50E0E517-EB4B-4EDA-96DE-EADD5ED86B57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8" creationId="{051F420E-9EC7-4449-9184-F0668105C74A}"/>
          </ac:picMkLst>
        </pc:picChg>
      </pc:sldChg>
      <pc:sldChg chg="addSp delSp modSp mod ord">
        <pc:chgData name="Claire Theobald" userId="e5e96d6a-dffb-4be3-a7c9-5724c0a71d0d" providerId="ADAL" clId="{C02C34D7-8D41-4FDA-8285-63A3F946074E}" dt="2021-05-26T11:58:30.995" v="585" actId="20577"/>
        <pc:sldMkLst>
          <pc:docMk/>
          <pc:sldMk cId="439007150" sldId="275"/>
        </pc:sldMkLst>
        <pc:spChg chg="add mod ord">
          <ac:chgData name="Claire Theobald" userId="e5e96d6a-dffb-4be3-a7c9-5724c0a71d0d" providerId="ADAL" clId="{C02C34D7-8D41-4FDA-8285-63A3F946074E}" dt="2021-05-25T14:38:32.172" v="461" actId="1076"/>
          <ac:spMkLst>
            <pc:docMk/>
            <pc:sldMk cId="439007150" sldId="275"/>
            <ac:spMk id="4" creationId="{3F298485-C427-4F11-87FA-DCDBA630643B}"/>
          </ac:spMkLst>
        </pc:spChg>
        <pc:spChg chg="add del mod">
          <ac:chgData name="Claire Theobald" userId="e5e96d6a-dffb-4be3-a7c9-5724c0a71d0d" providerId="ADAL" clId="{C02C34D7-8D41-4FDA-8285-63A3F946074E}" dt="2021-05-25T14:32:30.581" v="370" actId="478"/>
          <ac:spMkLst>
            <pc:docMk/>
            <pc:sldMk cId="439007150" sldId="275"/>
            <ac:spMk id="6" creationId="{D540219D-CD95-46EE-ADD3-F0FB02DAA835}"/>
          </ac:spMkLst>
        </pc:spChg>
        <pc:spChg chg="add del mod">
          <ac:chgData name="Claire Theobald" userId="e5e96d6a-dffb-4be3-a7c9-5724c0a71d0d" providerId="ADAL" clId="{C02C34D7-8D41-4FDA-8285-63A3F946074E}" dt="2021-05-25T14:31:05.531" v="349" actId="478"/>
          <ac:spMkLst>
            <pc:docMk/>
            <pc:sldMk cId="439007150" sldId="275"/>
            <ac:spMk id="7" creationId="{0479A181-0A3F-4605-ADA8-062E91A1150D}"/>
          </ac:spMkLst>
        </pc:spChg>
        <pc:spChg chg="add del mod">
          <ac:chgData name="Claire Theobald" userId="e5e96d6a-dffb-4be3-a7c9-5724c0a71d0d" providerId="ADAL" clId="{C02C34D7-8D41-4FDA-8285-63A3F946074E}" dt="2021-05-25T14:32:29.498" v="369" actId="478"/>
          <ac:spMkLst>
            <pc:docMk/>
            <pc:sldMk cId="439007150" sldId="275"/>
            <ac:spMk id="8" creationId="{C74B3678-604F-4542-A704-8F575399B4E8}"/>
          </ac:spMkLst>
        </pc:spChg>
        <pc:spChg chg="add del mod">
          <ac:chgData name="Claire Theobald" userId="e5e96d6a-dffb-4be3-a7c9-5724c0a71d0d" providerId="ADAL" clId="{C02C34D7-8D41-4FDA-8285-63A3F946074E}" dt="2021-05-25T14:32:28.426" v="368" actId="478"/>
          <ac:spMkLst>
            <pc:docMk/>
            <pc:sldMk cId="439007150" sldId="275"/>
            <ac:spMk id="9" creationId="{7B6D72B3-E5C0-43BA-AA50-193113FECC71}"/>
          </ac:spMkLst>
        </pc:spChg>
        <pc:spChg chg="add mod">
          <ac:chgData name="Claire Theobald" userId="e5e96d6a-dffb-4be3-a7c9-5724c0a71d0d" providerId="ADAL" clId="{C02C34D7-8D41-4FDA-8285-63A3F946074E}" dt="2021-05-25T14:33:14.705" v="378" actId="1076"/>
          <ac:spMkLst>
            <pc:docMk/>
            <pc:sldMk cId="439007150" sldId="275"/>
            <ac:spMk id="10" creationId="{CC220A4D-F767-467E-8C6D-4B45C8A3B6C2}"/>
          </ac:spMkLst>
        </pc:spChg>
        <pc:spChg chg="add mod">
          <ac:chgData name="Claire Theobald" userId="e5e96d6a-dffb-4be3-a7c9-5724c0a71d0d" providerId="ADAL" clId="{C02C34D7-8D41-4FDA-8285-63A3F946074E}" dt="2021-05-25T14:33:20.647" v="380" actId="1076"/>
          <ac:spMkLst>
            <pc:docMk/>
            <pc:sldMk cId="439007150" sldId="275"/>
            <ac:spMk id="11" creationId="{696E717E-D6CB-49FF-B513-75B49F444351}"/>
          </ac:spMkLst>
        </pc:spChg>
        <pc:spChg chg="add mod">
          <ac:chgData name="Claire Theobald" userId="e5e96d6a-dffb-4be3-a7c9-5724c0a71d0d" providerId="ADAL" clId="{C02C34D7-8D41-4FDA-8285-63A3F946074E}" dt="2021-05-26T11:57:14.511" v="545" actId="1076"/>
          <ac:spMkLst>
            <pc:docMk/>
            <pc:sldMk cId="439007150" sldId="275"/>
            <ac:spMk id="12" creationId="{01DF1518-34AC-4800-B17D-F050C0267C37}"/>
          </ac:spMkLst>
        </pc:spChg>
        <pc:spChg chg="add mod">
          <ac:chgData name="Claire Theobald" userId="e5e96d6a-dffb-4be3-a7c9-5724c0a71d0d" providerId="ADAL" clId="{C02C34D7-8D41-4FDA-8285-63A3F946074E}" dt="2021-05-26T11:57:03.196" v="542" actId="1076"/>
          <ac:spMkLst>
            <pc:docMk/>
            <pc:sldMk cId="439007150" sldId="275"/>
            <ac:spMk id="13" creationId="{3B0CAA96-1CCC-4452-80A6-5250D38DB4B5}"/>
          </ac:spMkLst>
        </pc:spChg>
        <pc:spChg chg="add mod">
          <ac:chgData name="Claire Theobald" userId="e5e96d6a-dffb-4be3-a7c9-5724c0a71d0d" providerId="ADAL" clId="{C02C34D7-8D41-4FDA-8285-63A3F946074E}" dt="2021-05-25T14:35:16.233" v="402" actId="1076"/>
          <ac:spMkLst>
            <pc:docMk/>
            <pc:sldMk cId="439007150" sldId="275"/>
            <ac:spMk id="14" creationId="{9A8B082A-E3CD-4A6A-9DC1-9BAF5E52D78B}"/>
          </ac:spMkLst>
        </pc:spChg>
        <pc:spChg chg="add mod">
          <ac:chgData name="Claire Theobald" userId="e5e96d6a-dffb-4be3-a7c9-5724c0a71d0d" providerId="ADAL" clId="{C02C34D7-8D41-4FDA-8285-63A3F946074E}" dt="2021-05-25T14:34:25.298" v="401" actId="1076"/>
          <ac:spMkLst>
            <pc:docMk/>
            <pc:sldMk cId="439007150" sldId="275"/>
            <ac:spMk id="15" creationId="{A34A31EA-3BF0-476A-9A6F-8F935445A7AC}"/>
          </ac:spMkLst>
        </pc:spChg>
        <pc:spChg chg="add del mod">
          <ac:chgData name="Claire Theobald" userId="e5e96d6a-dffb-4be3-a7c9-5724c0a71d0d" providerId="ADAL" clId="{C02C34D7-8D41-4FDA-8285-63A3F946074E}" dt="2021-05-25T14:36:15.512" v="415" actId="478"/>
          <ac:spMkLst>
            <pc:docMk/>
            <pc:sldMk cId="439007150" sldId="275"/>
            <ac:spMk id="20" creationId="{580B16A8-DD3F-4AD1-AACC-E2AE6C5E4472}"/>
          </ac:spMkLst>
        </pc:spChg>
        <pc:spChg chg="add mod">
          <ac:chgData name="Claire Theobald" userId="e5e96d6a-dffb-4be3-a7c9-5724c0a71d0d" providerId="ADAL" clId="{C02C34D7-8D41-4FDA-8285-63A3F946074E}" dt="2021-05-26T11:58:30.995" v="585" actId="20577"/>
          <ac:spMkLst>
            <pc:docMk/>
            <pc:sldMk cId="439007150" sldId="275"/>
            <ac:spMk id="20" creationId="{E813AAC5-AD32-4AE5-86AF-6455CC4E1474}"/>
          </ac:spMkLst>
        </pc:spChg>
        <pc:spChg chg="add mod ord">
          <ac:chgData name="Claire Theobald" userId="e5e96d6a-dffb-4be3-a7c9-5724c0a71d0d" providerId="ADAL" clId="{C02C34D7-8D41-4FDA-8285-63A3F946074E}" dt="2021-05-26T11:58:18.205" v="582" actId="1076"/>
          <ac:spMkLst>
            <pc:docMk/>
            <pc:sldMk cId="439007150" sldId="275"/>
            <ac:spMk id="21" creationId="{43C3D1C8-57F0-44EE-A912-710D467C7AEB}"/>
          </ac:spMkLst>
        </pc:spChg>
        <pc:picChg chg="del">
          <ac:chgData name="Claire Theobald" userId="e5e96d6a-dffb-4be3-a7c9-5724c0a71d0d" providerId="ADAL" clId="{C02C34D7-8D41-4FDA-8285-63A3F946074E}" dt="2021-05-25T13:34:11.442" v="243" actId="478"/>
          <ac:picMkLst>
            <pc:docMk/>
            <pc:sldMk cId="439007150" sldId="275"/>
            <ac:picMk id="3" creationId="{223E095A-BB8A-4A91-9E8E-CFFF5DD367E4}"/>
          </ac:picMkLst>
        </pc:picChg>
        <pc:picChg chg="add mod">
          <ac:chgData name="Claire Theobald" userId="e5e96d6a-dffb-4be3-a7c9-5724c0a71d0d" providerId="ADAL" clId="{C02C34D7-8D41-4FDA-8285-63A3F946074E}" dt="2021-05-25T14:37:23.444" v="433" actId="1076"/>
          <ac:picMkLst>
            <pc:docMk/>
            <pc:sldMk cId="439007150" sldId="275"/>
            <ac:picMk id="5" creationId="{2BC85402-8EE2-4CC1-9EDF-A8CC8AF5F8B1}"/>
          </ac:picMkLst>
        </pc:picChg>
        <pc:picChg chg="add mod">
          <ac:chgData name="Claire Theobald" userId="e5e96d6a-dffb-4be3-a7c9-5724c0a71d0d" providerId="ADAL" clId="{C02C34D7-8D41-4FDA-8285-63A3F946074E}" dt="2021-05-25T14:39:22.762" v="464" actId="1076"/>
          <ac:picMkLst>
            <pc:docMk/>
            <pc:sldMk cId="439007150" sldId="275"/>
            <ac:picMk id="17" creationId="{848A1EB9-0D6F-4C7A-99EB-EE69B0D2F2C6}"/>
          </ac:picMkLst>
        </pc:picChg>
        <pc:picChg chg="add mod">
          <ac:chgData name="Claire Theobald" userId="e5e96d6a-dffb-4be3-a7c9-5724c0a71d0d" providerId="ADAL" clId="{C02C34D7-8D41-4FDA-8285-63A3F946074E}" dt="2021-05-25T14:39:36.096" v="470" actId="1076"/>
          <ac:picMkLst>
            <pc:docMk/>
            <pc:sldMk cId="439007150" sldId="275"/>
            <ac:picMk id="18" creationId="{5EC763EB-FB3A-421A-969A-603F08065C5C}"/>
          </ac:picMkLst>
        </pc:picChg>
        <pc:picChg chg="add mod">
          <ac:chgData name="Claire Theobald" userId="e5e96d6a-dffb-4be3-a7c9-5724c0a71d0d" providerId="ADAL" clId="{C02C34D7-8D41-4FDA-8285-63A3F946074E}" dt="2021-05-25T14:39:34.585" v="469" actId="1076"/>
          <ac:picMkLst>
            <pc:docMk/>
            <pc:sldMk cId="439007150" sldId="275"/>
            <ac:picMk id="19" creationId="{30AA5EA8-A705-456D-A25E-6BD5153279DE}"/>
          </ac:picMkLst>
        </pc:picChg>
        <pc:picChg chg="add mod">
          <ac:chgData name="Claire Theobald" userId="e5e96d6a-dffb-4be3-a7c9-5724c0a71d0d" providerId="ADAL" clId="{C02C34D7-8D41-4FDA-8285-63A3F946074E}" dt="2021-05-25T14:39:33.484" v="468" actId="1076"/>
          <ac:picMkLst>
            <pc:docMk/>
            <pc:sldMk cId="439007150" sldId="275"/>
            <ac:picMk id="24" creationId="{F01C55EF-72C6-4065-A5D4-89498B6AAE08}"/>
          </ac:picMkLst>
        </pc:picChg>
        <pc:picChg chg="add mod">
          <ac:chgData name="Claire Theobald" userId="e5e96d6a-dffb-4be3-a7c9-5724c0a71d0d" providerId="ADAL" clId="{C02C34D7-8D41-4FDA-8285-63A3F946074E}" dt="2021-05-25T14:39:40.931" v="472" actId="1076"/>
          <ac:picMkLst>
            <pc:docMk/>
            <pc:sldMk cId="439007150" sldId="275"/>
            <ac:picMk id="25" creationId="{87DE88BA-490B-4F26-9DE3-1C33779E49E0}"/>
          </ac:picMkLst>
        </pc:picChg>
        <pc:cxnChg chg="add mod">
          <ac:chgData name="Claire Theobald" userId="e5e96d6a-dffb-4be3-a7c9-5724c0a71d0d" providerId="ADAL" clId="{C02C34D7-8D41-4FDA-8285-63A3F946074E}" dt="2021-05-26T11:57:44.075" v="566" actId="1076"/>
          <ac:cxnSpMkLst>
            <pc:docMk/>
            <pc:sldMk cId="439007150" sldId="275"/>
            <ac:cxnSpMk id="22" creationId="{C13C3F84-81E6-4A1F-8616-FDE59A5D8CE5}"/>
          </ac:cxnSpMkLst>
        </pc:cxnChg>
        <pc:cxnChg chg="add mod">
          <ac:chgData name="Claire Theobald" userId="e5e96d6a-dffb-4be3-a7c9-5724c0a71d0d" providerId="ADAL" clId="{C02C34D7-8D41-4FDA-8285-63A3F946074E}" dt="2021-05-26T11:58:16.187" v="581" actId="14100"/>
          <ac:cxnSpMkLst>
            <pc:docMk/>
            <pc:sldMk cId="439007150" sldId="275"/>
            <ac:cxnSpMk id="23" creationId="{07300ABD-C7A2-4497-8A76-6B749BF9309E}"/>
          </ac:cxnSpMkLst>
        </pc:cxnChg>
      </pc:sldChg>
      <pc:sldChg chg="addSp modSp mod">
        <pc:chgData name="Claire Theobald" userId="e5e96d6a-dffb-4be3-a7c9-5724c0a71d0d" providerId="ADAL" clId="{C02C34D7-8D41-4FDA-8285-63A3F946074E}" dt="2021-05-25T14:41:40.731" v="476" actId="1076"/>
        <pc:sldMkLst>
          <pc:docMk/>
          <pc:sldMk cId="30290056" sldId="276"/>
        </pc:sldMkLst>
        <pc:picChg chg="add mod modCrop">
          <ac:chgData name="Claire Theobald" userId="e5e96d6a-dffb-4be3-a7c9-5724c0a71d0d" providerId="ADAL" clId="{C02C34D7-8D41-4FDA-8285-63A3F946074E}" dt="2021-05-25T13:36:30.985" v="250" actId="1076"/>
          <ac:picMkLst>
            <pc:docMk/>
            <pc:sldMk cId="30290056" sldId="276"/>
            <ac:picMk id="3" creationId="{1814CAAD-AD97-453A-83B1-C458CD4F7A57}"/>
          </ac:picMkLst>
        </pc:picChg>
        <pc:picChg chg="add mod">
          <ac:chgData name="Claire Theobald" userId="e5e96d6a-dffb-4be3-a7c9-5724c0a71d0d" providerId="ADAL" clId="{C02C34D7-8D41-4FDA-8285-63A3F946074E}" dt="2021-05-25T13:43:11.555" v="264" actId="14100"/>
          <ac:picMkLst>
            <pc:docMk/>
            <pc:sldMk cId="30290056" sldId="276"/>
            <ac:picMk id="4" creationId="{771CF874-5DEA-46FC-81EB-FBF62BA0BFEE}"/>
          </ac:picMkLst>
        </pc:picChg>
        <pc:picChg chg="add mod">
          <ac:chgData name="Claire Theobald" userId="e5e96d6a-dffb-4be3-a7c9-5724c0a71d0d" providerId="ADAL" clId="{C02C34D7-8D41-4FDA-8285-63A3F946074E}" dt="2021-05-25T13:37:12.573" v="259" actId="1076"/>
          <ac:picMkLst>
            <pc:docMk/>
            <pc:sldMk cId="30290056" sldId="276"/>
            <ac:picMk id="5" creationId="{0A2EE81A-CA58-4D6F-B263-3273A69795A8}"/>
          </ac:picMkLst>
        </pc:picChg>
        <pc:picChg chg="add mod">
          <ac:chgData name="Claire Theobald" userId="e5e96d6a-dffb-4be3-a7c9-5724c0a71d0d" providerId="ADAL" clId="{C02C34D7-8D41-4FDA-8285-63A3F946074E}" dt="2021-05-25T14:41:40.731" v="476" actId="1076"/>
          <ac:picMkLst>
            <pc:docMk/>
            <pc:sldMk cId="30290056" sldId="276"/>
            <ac:picMk id="6" creationId="{D4627A38-F062-4D1B-8904-441F21693158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3:53:10.236" v="270" actId="14100"/>
        <pc:sldMkLst>
          <pc:docMk/>
          <pc:sldMk cId="3507966788" sldId="277"/>
        </pc:sldMkLst>
        <pc:picChg chg="del">
          <ac:chgData name="Claire Theobald" userId="e5e96d6a-dffb-4be3-a7c9-5724c0a71d0d" providerId="ADAL" clId="{C02C34D7-8D41-4FDA-8285-63A3F946074E}" dt="2021-05-25T13:52:56.713" v="265" actId="478"/>
          <ac:picMkLst>
            <pc:docMk/>
            <pc:sldMk cId="3507966788" sldId="277"/>
            <ac:picMk id="3" creationId="{E6CA0BA6-0D2F-4B18-9221-52C5124C828F}"/>
          </ac:picMkLst>
        </pc:picChg>
        <pc:picChg chg="add mod">
          <ac:chgData name="Claire Theobald" userId="e5e96d6a-dffb-4be3-a7c9-5724c0a71d0d" providerId="ADAL" clId="{C02C34D7-8D41-4FDA-8285-63A3F946074E}" dt="2021-05-25T13:53:10.236" v="270" actId="14100"/>
          <ac:picMkLst>
            <pc:docMk/>
            <pc:sldMk cId="3507966788" sldId="277"/>
            <ac:picMk id="4" creationId="{52FB9560-3E05-465E-81F4-6A17492D9D6A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4:48:10.894" v="511" actId="1076"/>
        <pc:sldMkLst>
          <pc:docMk/>
          <pc:sldMk cId="897340797" sldId="278"/>
        </pc:sldMkLst>
        <pc:spChg chg="add mod">
          <ac:chgData name="Claire Theobald" userId="e5e96d6a-dffb-4be3-a7c9-5724c0a71d0d" providerId="ADAL" clId="{C02C34D7-8D41-4FDA-8285-63A3F946074E}" dt="2021-05-25T14:48:04.183" v="508" actId="20577"/>
          <ac:spMkLst>
            <pc:docMk/>
            <pc:sldMk cId="897340797" sldId="278"/>
            <ac:spMk id="2" creationId="{5E0F9F7B-629A-4848-88C7-C3692477D5E2}"/>
          </ac:spMkLst>
        </pc:spChg>
        <pc:spChg chg="add mod">
          <ac:chgData name="Claire Theobald" userId="e5e96d6a-dffb-4be3-a7c9-5724c0a71d0d" providerId="ADAL" clId="{C02C34D7-8D41-4FDA-8285-63A3F946074E}" dt="2021-05-25T14:47:27.522" v="504" actId="207"/>
          <ac:spMkLst>
            <pc:docMk/>
            <pc:sldMk cId="897340797" sldId="278"/>
            <ac:spMk id="6" creationId="{0C23DB22-E691-42E9-9421-2EE29076089A}"/>
          </ac:spMkLst>
        </pc:spChg>
        <pc:picChg chg="add mod">
          <ac:chgData name="Claire Theobald" userId="e5e96d6a-dffb-4be3-a7c9-5724c0a71d0d" providerId="ADAL" clId="{C02C34D7-8D41-4FDA-8285-63A3F946074E}" dt="2021-05-25T14:48:10.894" v="511" actId="1076"/>
          <ac:picMkLst>
            <pc:docMk/>
            <pc:sldMk cId="897340797" sldId="278"/>
            <ac:picMk id="7" creationId="{EE8A153D-C244-4B32-9598-5124C4A03EAF}"/>
          </ac:picMkLst>
        </pc:picChg>
        <pc:cxnChg chg="add del mod">
          <ac:chgData name="Claire Theobald" userId="e5e96d6a-dffb-4be3-a7c9-5724c0a71d0d" providerId="ADAL" clId="{C02C34D7-8D41-4FDA-8285-63A3F946074E}" dt="2021-05-25T14:46:18.708" v="493" actId="478"/>
          <ac:cxnSpMkLst>
            <pc:docMk/>
            <pc:sldMk cId="897340797" sldId="278"/>
            <ac:cxnSpMk id="3" creationId="{1ECCEFB4-1CC8-48C2-80CD-DDAE573C7127}"/>
          </ac:cxnSpMkLst>
        </pc:cxnChg>
      </pc:sldChg>
      <pc:sldChg chg="addSp delSp modSp mod">
        <pc:chgData name="Claire Theobald" userId="e5e96d6a-dffb-4be3-a7c9-5724c0a71d0d" providerId="ADAL" clId="{C02C34D7-8D41-4FDA-8285-63A3F946074E}" dt="2021-05-25T14:52:37.374" v="539" actId="14100"/>
        <pc:sldMkLst>
          <pc:docMk/>
          <pc:sldMk cId="2959179272" sldId="279"/>
        </pc:sldMkLst>
        <pc:spChg chg="del mod">
          <ac:chgData name="Claire Theobald" userId="e5e96d6a-dffb-4be3-a7c9-5724c0a71d0d" providerId="ADAL" clId="{C02C34D7-8D41-4FDA-8285-63A3F946074E}" dt="2021-05-25T14:51:24.832" v="515" actId="478"/>
          <ac:spMkLst>
            <pc:docMk/>
            <pc:sldMk cId="2959179272" sldId="279"/>
            <ac:spMk id="2" creationId="{5E0F9F7B-629A-4848-88C7-C3692477D5E2}"/>
          </ac:spMkLst>
        </pc:spChg>
        <pc:spChg chg="del">
          <ac:chgData name="Claire Theobald" userId="e5e96d6a-dffb-4be3-a7c9-5724c0a71d0d" providerId="ADAL" clId="{C02C34D7-8D41-4FDA-8285-63A3F946074E}" dt="2021-05-25T14:51:25.718" v="516" actId="478"/>
          <ac:spMkLst>
            <pc:docMk/>
            <pc:sldMk cId="2959179272" sldId="279"/>
            <ac:spMk id="6" creationId="{0C23DB22-E691-42E9-9421-2EE29076089A}"/>
          </ac:spMkLst>
        </pc:spChg>
        <pc:picChg chg="add mod modCrop">
          <ac:chgData name="Claire Theobald" userId="e5e96d6a-dffb-4be3-a7c9-5724c0a71d0d" providerId="ADAL" clId="{C02C34D7-8D41-4FDA-8285-63A3F946074E}" dt="2021-05-25T14:52:34.754" v="538" actId="1076"/>
          <ac:picMkLst>
            <pc:docMk/>
            <pc:sldMk cId="2959179272" sldId="279"/>
            <ac:picMk id="4" creationId="{CF559C23-F055-4EBC-B2AA-628D28B8B1F3}"/>
          </ac:picMkLst>
        </pc:picChg>
        <pc:picChg chg="del">
          <ac:chgData name="Claire Theobald" userId="e5e96d6a-dffb-4be3-a7c9-5724c0a71d0d" providerId="ADAL" clId="{C02C34D7-8D41-4FDA-8285-63A3F946074E}" dt="2021-05-25T14:51:22.481" v="513" actId="478"/>
          <ac:picMkLst>
            <pc:docMk/>
            <pc:sldMk cId="2959179272" sldId="279"/>
            <ac:picMk id="7" creationId="{EE8A153D-C244-4B32-9598-5124C4A03EAF}"/>
          </ac:picMkLst>
        </pc:picChg>
        <pc:picChg chg="add mod">
          <ac:chgData name="Claire Theobald" userId="e5e96d6a-dffb-4be3-a7c9-5724c0a71d0d" providerId="ADAL" clId="{C02C34D7-8D41-4FDA-8285-63A3F946074E}" dt="2021-05-25T14:52:37.374" v="539" actId="14100"/>
          <ac:picMkLst>
            <pc:docMk/>
            <pc:sldMk cId="2959179272" sldId="279"/>
            <ac:picMk id="8" creationId="{09CC1206-ACBD-4DB9-B856-C5F1DDAE9649}"/>
          </ac:picMkLst>
        </pc:picChg>
      </pc:sldChg>
    </pc:docChg>
  </pc:docChgLst>
  <pc:docChgLst>
    <pc:chgData name="Claire Theobald" userId="e5e96d6a-dffb-4be3-a7c9-5724c0a71d0d" providerId="ADAL" clId="{651CF21C-7800-4E4E-8076-6ADF212E1319}"/>
    <pc:docChg chg="undo redo custSel delSld modSld">
      <pc:chgData name="Claire Theobald" userId="e5e96d6a-dffb-4be3-a7c9-5724c0a71d0d" providerId="ADAL" clId="{651CF21C-7800-4E4E-8076-6ADF212E1319}" dt="2021-06-01T13:12:54.936" v="762" actId="20577"/>
      <pc:docMkLst>
        <pc:docMk/>
      </pc:docMkLst>
      <pc:sldChg chg="del">
        <pc:chgData name="Claire Theobald" userId="e5e96d6a-dffb-4be3-a7c9-5724c0a71d0d" providerId="ADAL" clId="{651CF21C-7800-4E4E-8076-6ADF212E1319}" dt="2021-06-01T12:52:39.537" v="752" actId="47"/>
        <pc:sldMkLst>
          <pc:docMk/>
          <pc:sldMk cId="1234698431" sldId="270"/>
        </pc:sldMkLst>
      </pc:sldChg>
      <pc:sldChg chg="del">
        <pc:chgData name="Claire Theobald" userId="e5e96d6a-dffb-4be3-a7c9-5724c0a71d0d" providerId="ADAL" clId="{651CF21C-7800-4E4E-8076-6ADF212E1319}" dt="2021-06-01T12:52:41.298" v="754" actId="47"/>
        <pc:sldMkLst>
          <pc:docMk/>
          <pc:sldMk cId="1821488848" sldId="271"/>
        </pc:sldMkLst>
      </pc:sldChg>
      <pc:sldChg chg="del">
        <pc:chgData name="Claire Theobald" userId="e5e96d6a-dffb-4be3-a7c9-5724c0a71d0d" providerId="ADAL" clId="{651CF21C-7800-4E4E-8076-6ADF212E1319}" dt="2021-06-01T12:52:40.341" v="753" actId="47"/>
        <pc:sldMkLst>
          <pc:docMk/>
          <pc:sldMk cId="3896519539" sldId="272"/>
        </pc:sldMkLst>
      </pc:sldChg>
      <pc:sldChg chg="addSp delSp modSp mod">
        <pc:chgData name="Claire Theobald" userId="e5e96d6a-dffb-4be3-a7c9-5724c0a71d0d" providerId="ADAL" clId="{651CF21C-7800-4E4E-8076-6ADF212E1319}" dt="2021-06-01T12:48:32.162" v="646" actId="1076"/>
        <pc:sldMkLst>
          <pc:docMk/>
          <pc:sldMk cId="439007150" sldId="275"/>
        </pc:sldMkLst>
        <pc:spChg chg="mod">
          <ac:chgData name="Claire Theobald" userId="e5e96d6a-dffb-4be3-a7c9-5724c0a71d0d" providerId="ADAL" clId="{651CF21C-7800-4E4E-8076-6ADF212E1319}" dt="2021-06-01T12:17:09.060" v="178" actId="14100"/>
          <ac:spMkLst>
            <pc:docMk/>
            <pc:sldMk cId="439007150" sldId="275"/>
            <ac:spMk id="4" creationId="{3F298485-C427-4F11-87FA-DCDBA630643B}"/>
          </ac:spMkLst>
        </pc:spChg>
        <pc:spChg chg="del">
          <ac:chgData name="Claire Theobald" userId="e5e96d6a-dffb-4be3-a7c9-5724c0a71d0d" providerId="ADAL" clId="{651CF21C-7800-4E4E-8076-6ADF212E1319}" dt="2021-06-01T12:10:13.616" v="0" actId="478"/>
          <ac:spMkLst>
            <pc:docMk/>
            <pc:sldMk cId="439007150" sldId="275"/>
            <ac:spMk id="10" creationId="{CC220A4D-F767-467E-8C6D-4B45C8A3B6C2}"/>
          </ac:spMkLst>
        </pc:spChg>
        <pc:spChg chg="del">
          <ac:chgData name="Claire Theobald" userId="e5e96d6a-dffb-4be3-a7c9-5724c0a71d0d" providerId="ADAL" clId="{651CF21C-7800-4E4E-8076-6ADF212E1319}" dt="2021-06-01T12:10:15.073" v="1" actId="478"/>
          <ac:spMkLst>
            <pc:docMk/>
            <pc:sldMk cId="439007150" sldId="275"/>
            <ac:spMk id="11" creationId="{696E717E-D6CB-49FF-B513-75B49F444351}"/>
          </ac:spMkLst>
        </pc:spChg>
        <pc:spChg chg="mod">
          <ac:chgData name="Claire Theobald" userId="e5e96d6a-dffb-4be3-a7c9-5724c0a71d0d" providerId="ADAL" clId="{651CF21C-7800-4E4E-8076-6ADF212E1319}" dt="2021-06-01T12:32:33.574" v="349" actId="1076"/>
          <ac:spMkLst>
            <pc:docMk/>
            <pc:sldMk cId="439007150" sldId="275"/>
            <ac:spMk id="12" creationId="{01DF1518-34AC-4800-B17D-F050C0267C37}"/>
          </ac:spMkLst>
        </pc:spChg>
        <pc:spChg chg="mod">
          <ac:chgData name="Claire Theobald" userId="e5e96d6a-dffb-4be3-a7c9-5724c0a71d0d" providerId="ADAL" clId="{651CF21C-7800-4E4E-8076-6ADF212E1319}" dt="2021-06-01T12:32:40.024" v="350" actId="1076"/>
          <ac:spMkLst>
            <pc:docMk/>
            <pc:sldMk cId="439007150" sldId="275"/>
            <ac:spMk id="13" creationId="{3B0CAA96-1CCC-4452-80A6-5250D38DB4B5}"/>
          </ac:spMkLst>
        </pc:spChg>
        <pc:spChg chg="mod">
          <ac:chgData name="Claire Theobald" userId="e5e96d6a-dffb-4be3-a7c9-5724c0a71d0d" providerId="ADAL" clId="{651CF21C-7800-4E4E-8076-6ADF212E1319}" dt="2021-06-01T12:32:52.443" v="351" actId="1076"/>
          <ac:spMkLst>
            <pc:docMk/>
            <pc:sldMk cId="439007150" sldId="275"/>
            <ac:spMk id="14" creationId="{9A8B082A-E3CD-4A6A-9DC1-9BAF5E52D78B}"/>
          </ac:spMkLst>
        </pc:spChg>
        <pc:spChg chg="mod">
          <ac:chgData name="Claire Theobald" userId="e5e96d6a-dffb-4be3-a7c9-5724c0a71d0d" providerId="ADAL" clId="{651CF21C-7800-4E4E-8076-6ADF212E1319}" dt="2021-06-01T12:33:41.194" v="360" actId="1076"/>
          <ac:spMkLst>
            <pc:docMk/>
            <pc:sldMk cId="439007150" sldId="275"/>
            <ac:spMk id="15" creationId="{A34A31EA-3BF0-476A-9A6F-8F935445A7AC}"/>
          </ac:spMkLst>
        </pc:spChg>
        <pc:spChg chg="mod">
          <ac:chgData name="Claire Theobald" userId="e5e96d6a-dffb-4be3-a7c9-5724c0a71d0d" providerId="ADAL" clId="{651CF21C-7800-4E4E-8076-6ADF212E1319}" dt="2021-06-01T12:48:17.093" v="642" actId="1037"/>
          <ac:spMkLst>
            <pc:docMk/>
            <pc:sldMk cId="439007150" sldId="275"/>
            <ac:spMk id="20" creationId="{E813AAC5-AD32-4AE5-86AF-6455CC4E1474}"/>
          </ac:spMkLst>
        </pc:spChg>
        <pc:spChg chg="mod">
          <ac:chgData name="Claire Theobald" userId="e5e96d6a-dffb-4be3-a7c9-5724c0a71d0d" providerId="ADAL" clId="{651CF21C-7800-4E4E-8076-6ADF212E1319}" dt="2021-06-01T12:32:33.574" v="349" actId="1076"/>
          <ac:spMkLst>
            <pc:docMk/>
            <pc:sldMk cId="439007150" sldId="275"/>
            <ac:spMk id="21" creationId="{43C3D1C8-57F0-44EE-A912-710D467C7AEB}"/>
          </ac:spMkLst>
        </pc:spChg>
        <pc:spChg chg="add mod">
          <ac:chgData name="Claire Theobald" userId="e5e96d6a-dffb-4be3-a7c9-5724c0a71d0d" providerId="ADAL" clId="{651CF21C-7800-4E4E-8076-6ADF212E1319}" dt="2021-06-01T12:36:05.073" v="415" actId="14100"/>
          <ac:spMkLst>
            <pc:docMk/>
            <pc:sldMk cId="439007150" sldId="275"/>
            <ac:spMk id="41" creationId="{7EF353BF-8391-49DD-A0F1-0690DD0287A5}"/>
          </ac:spMkLst>
        </pc:spChg>
        <pc:spChg chg="add mod">
          <ac:chgData name="Claire Theobald" userId="e5e96d6a-dffb-4be3-a7c9-5724c0a71d0d" providerId="ADAL" clId="{651CF21C-7800-4E4E-8076-6ADF212E1319}" dt="2021-06-01T12:33:41.194" v="360" actId="1076"/>
          <ac:spMkLst>
            <pc:docMk/>
            <pc:sldMk cId="439007150" sldId="275"/>
            <ac:spMk id="60" creationId="{5C777E41-4579-4167-9254-FD44C0EEFDB7}"/>
          </ac:spMkLst>
        </pc:spChg>
        <pc:spChg chg="add mod">
          <ac:chgData name="Claire Theobald" userId="e5e96d6a-dffb-4be3-a7c9-5724c0a71d0d" providerId="ADAL" clId="{651CF21C-7800-4E4E-8076-6ADF212E1319}" dt="2021-06-01T12:48:23.750" v="644" actId="1076"/>
          <ac:spMkLst>
            <pc:docMk/>
            <pc:sldMk cId="439007150" sldId="275"/>
            <ac:spMk id="63" creationId="{6325638A-A742-4C51-9D3F-FCA200EF8E4A}"/>
          </ac:spMkLst>
        </pc:spChg>
        <pc:spChg chg="add mod">
          <ac:chgData name="Claire Theobald" userId="e5e96d6a-dffb-4be3-a7c9-5724c0a71d0d" providerId="ADAL" clId="{651CF21C-7800-4E4E-8076-6ADF212E1319}" dt="2021-06-01T12:48:28.874" v="645" actId="1076"/>
          <ac:spMkLst>
            <pc:docMk/>
            <pc:sldMk cId="439007150" sldId="275"/>
            <ac:spMk id="66" creationId="{93806D88-01B3-456D-802D-AF8D46704EA6}"/>
          </ac:spMkLst>
        </pc:spChg>
        <pc:spChg chg="add mod">
          <ac:chgData name="Claire Theobald" userId="e5e96d6a-dffb-4be3-a7c9-5724c0a71d0d" providerId="ADAL" clId="{651CF21C-7800-4E4E-8076-6ADF212E1319}" dt="2021-06-01T12:34:09.208" v="381" actId="20577"/>
          <ac:spMkLst>
            <pc:docMk/>
            <pc:sldMk cId="439007150" sldId="275"/>
            <ac:spMk id="67" creationId="{FEC6F0DC-AD64-4C53-A5C1-1E3D759258AF}"/>
          </ac:spMkLst>
        </pc:spChg>
        <pc:picChg chg="add del">
          <ac:chgData name="Claire Theobald" userId="e5e96d6a-dffb-4be3-a7c9-5724c0a71d0d" providerId="ADAL" clId="{651CF21C-7800-4E4E-8076-6ADF212E1319}" dt="2021-06-01T12:12:03.143" v="26" actId="478"/>
          <ac:picMkLst>
            <pc:docMk/>
            <pc:sldMk cId="439007150" sldId="275"/>
            <ac:picMk id="3" creationId="{459DF5B0-9B70-4495-B03D-6B2772FCF8FF}"/>
          </ac:picMkLst>
        </pc:picChg>
        <pc:picChg chg="mod">
          <ac:chgData name="Claire Theobald" userId="e5e96d6a-dffb-4be3-a7c9-5724c0a71d0d" providerId="ADAL" clId="{651CF21C-7800-4E4E-8076-6ADF212E1319}" dt="2021-06-01T12:48:32.162" v="646" actId="1076"/>
          <ac:picMkLst>
            <pc:docMk/>
            <pc:sldMk cId="439007150" sldId="275"/>
            <ac:picMk id="5" creationId="{2BC85402-8EE2-4CC1-9EDF-A8CC8AF5F8B1}"/>
          </ac:picMkLst>
        </pc:picChg>
        <pc:picChg chg="add mod modCrop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7" creationId="{C0398157-1318-46DF-AA16-1B95CF3396CE}"/>
          </ac:picMkLst>
        </pc:picChg>
        <pc:picChg chg="add del mod">
          <ac:chgData name="Claire Theobald" userId="e5e96d6a-dffb-4be3-a7c9-5724c0a71d0d" providerId="ADAL" clId="{651CF21C-7800-4E4E-8076-6ADF212E1319}" dt="2021-06-01T12:12:02.589" v="25" actId="478"/>
          <ac:picMkLst>
            <pc:docMk/>
            <pc:sldMk cId="439007150" sldId="275"/>
            <ac:picMk id="9" creationId="{55DEA837-ACBE-45E8-9361-D8F0DC34A4DE}"/>
          </ac:picMkLst>
        </pc:picChg>
        <pc:picChg chg="mod">
          <ac:chgData name="Claire Theobald" userId="e5e96d6a-dffb-4be3-a7c9-5724c0a71d0d" providerId="ADAL" clId="{651CF21C-7800-4E4E-8076-6ADF212E1319}" dt="2021-06-01T12:32:33.574" v="349" actId="1076"/>
          <ac:picMkLst>
            <pc:docMk/>
            <pc:sldMk cId="439007150" sldId="275"/>
            <ac:picMk id="17" creationId="{848A1EB9-0D6F-4C7A-99EB-EE69B0D2F2C6}"/>
          </ac:picMkLst>
        </pc:picChg>
        <pc:picChg chg="mod">
          <ac:chgData name="Claire Theobald" userId="e5e96d6a-dffb-4be3-a7c9-5724c0a71d0d" providerId="ADAL" clId="{651CF21C-7800-4E4E-8076-6ADF212E1319}" dt="2021-06-01T12:32:33.574" v="349" actId="1076"/>
          <ac:picMkLst>
            <pc:docMk/>
            <pc:sldMk cId="439007150" sldId="275"/>
            <ac:picMk id="18" creationId="{5EC763EB-FB3A-421A-969A-603F08065C5C}"/>
          </ac:picMkLst>
        </pc:picChg>
        <pc:picChg chg="mod">
          <ac:chgData name="Claire Theobald" userId="e5e96d6a-dffb-4be3-a7c9-5724c0a71d0d" providerId="ADAL" clId="{651CF21C-7800-4E4E-8076-6ADF212E1319}" dt="2021-06-01T12:32:33.574" v="349" actId="1076"/>
          <ac:picMkLst>
            <pc:docMk/>
            <pc:sldMk cId="439007150" sldId="275"/>
            <ac:picMk id="19" creationId="{30AA5EA8-A705-456D-A25E-6BD5153279DE}"/>
          </ac:picMkLst>
        </pc:picChg>
        <pc:picChg chg="mod">
          <ac:chgData name="Claire Theobald" userId="e5e96d6a-dffb-4be3-a7c9-5724c0a71d0d" providerId="ADAL" clId="{651CF21C-7800-4E4E-8076-6ADF212E1319}" dt="2021-06-01T12:32:33.574" v="349" actId="1076"/>
          <ac:picMkLst>
            <pc:docMk/>
            <pc:sldMk cId="439007150" sldId="275"/>
            <ac:picMk id="24" creationId="{F01C55EF-72C6-4065-A5D4-89498B6AAE08}"/>
          </ac:picMkLst>
        </pc:picChg>
        <pc:picChg chg="mod">
          <ac:chgData name="Claire Theobald" userId="e5e96d6a-dffb-4be3-a7c9-5724c0a71d0d" providerId="ADAL" clId="{651CF21C-7800-4E4E-8076-6ADF212E1319}" dt="2021-06-01T12:32:33.574" v="349" actId="1076"/>
          <ac:picMkLst>
            <pc:docMk/>
            <pc:sldMk cId="439007150" sldId="275"/>
            <ac:picMk id="25" creationId="{87DE88BA-490B-4F26-9DE3-1C33779E49E0}"/>
          </ac:picMkLst>
        </pc:picChg>
        <pc:picChg chg="add del mod">
          <ac:chgData name="Claire Theobald" userId="e5e96d6a-dffb-4be3-a7c9-5724c0a71d0d" providerId="ADAL" clId="{651CF21C-7800-4E4E-8076-6ADF212E1319}" dt="2021-06-01T12:19:35.208" v="233" actId="478"/>
          <ac:picMkLst>
            <pc:docMk/>
            <pc:sldMk cId="439007150" sldId="275"/>
            <ac:picMk id="26" creationId="{F005B2E1-88B3-4B1A-B191-56583BCDD497}"/>
          </ac:picMkLst>
        </pc:picChg>
        <pc:picChg chg="add del mod">
          <ac:chgData name="Claire Theobald" userId="e5e96d6a-dffb-4be3-a7c9-5724c0a71d0d" providerId="ADAL" clId="{651CF21C-7800-4E4E-8076-6ADF212E1319}" dt="2021-06-01T12:12:01.842" v="24" actId="478"/>
          <ac:picMkLst>
            <pc:docMk/>
            <pc:sldMk cId="439007150" sldId="275"/>
            <ac:picMk id="27" creationId="{5568878B-3634-44E9-AA2B-D196ABDFC05D}"/>
          </ac:picMkLst>
        </pc:picChg>
        <pc:picChg chg="add mod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29" creationId="{73BD5B86-0D99-4202-8511-577DDC49AAA7}"/>
          </ac:picMkLst>
        </pc:picChg>
        <pc:picChg chg="add mod ord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30" creationId="{31513FCC-E762-46CD-BF71-EB0E8748162A}"/>
          </ac:picMkLst>
        </pc:picChg>
        <pc:picChg chg="add mod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31" creationId="{F7C89AA6-D36A-4BA0-B186-58A548858700}"/>
          </ac:picMkLst>
        </pc:picChg>
        <pc:picChg chg="add mod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32" creationId="{6BC61754-4B65-4C9B-B178-93AEED54E7A7}"/>
          </ac:picMkLst>
        </pc:picChg>
        <pc:picChg chg="add mod">
          <ac:chgData name="Claire Theobald" userId="e5e96d6a-dffb-4be3-a7c9-5724c0a71d0d" providerId="ADAL" clId="{651CF21C-7800-4E4E-8076-6ADF212E1319}" dt="2021-06-01T12:32:52.443" v="351" actId="1076"/>
          <ac:picMkLst>
            <pc:docMk/>
            <pc:sldMk cId="439007150" sldId="275"/>
            <ac:picMk id="33" creationId="{41C8629D-9D47-40E7-AB14-BA97D018F9A0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34" creationId="{7193DC92-3080-47A7-9C06-86CB069A2D78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36" creationId="{AED777B0-9064-49AB-831B-9A0912B93FD9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38" creationId="{4722C114-9E79-4554-9012-EBB40CA985B0}"/>
          </ac:picMkLst>
        </pc:picChg>
        <pc:picChg chg="add del mod">
          <ac:chgData name="Claire Theobald" userId="e5e96d6a-dffb-4be3-a7c9-5724c0a71d0d" providerId="ADAL" clId="{651CF21C-7800-4E4E-8076-6ADF212E1319}" dt="2021-06-01T12:13:24.090" v="55" actId="478"/>
          <ac:picMkLst>
            <pc:docMk/>
            <pc:sldMk cId="439007150" sldId="275"/>
            <ac:picMk id="40" creationId="{0D41EC8D-82C5-4393-A4D3-334AC618B441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42" creationId="{D95E4F2A-F086-4D52-A6B3-193F17904D99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43" creationId="{3F119326-BE60-4664-A6F1-FDEED35D5658}"/>
          </ac:picMkLst>
        </pc:picChg>
        <pc:picChg chg="add del mod modCrop">
          <ac:chgData name="Claire Theobald" userId="e5e96d6a-dffb-4be3-a7c9-5724c0a71d0d" providerId="ADAL" clId="{651CF21C-7800-4E4E-8076-6ADF212E1319}" dt="2021-06-01T12:16:29.344" v="148" actId="478"/>
          <ac:picMkLst>
            <pc:docMk/>
            <pc:sldMk cId="439007150" sldId="275"/>
            <ac:picMk id="45" creationId="{1C146A54-7F71-4450-B87B-BD22EB2774D6}"/>
          </ac:picMkLst>
        </pc:picChg>
        <pc:picChg chg="add mod ord modCrop">
          <ac:chgData name="Claire Theobald" userId="e5e96d6a-dffb-4be3-a7c9-5724c0a71d0d" providerId="ADAL" clId="{651CF21C-7800-4E4E-8076-6ADF212E1319}" dt="2021-06-01T12:32:40.024" v="350" actId="1076"/>
          <ac:picMkLst>
            <pc:docMk/>
            <pc:sldMk cId="439007150" sldId="275"/>
            <ac:picMk id="47" creationId="{D1DCE6EC-C410-402A-AF86-73720E81A368}"/>
          </ac:picMkLst>
        </pc:picChg>
        <pc:picChg chg="add del mod">
          <ac:chgData name="Claire Theobald" userId="e5e96d6a-dffb-4be3-a7c9-5724c0a71d0d" providerId="ADAL" clId="{651CF21C-7800-4E4E-8076-6ADF212E1319}" dt="2021-06-01T12:16:31.710" v="150" actId="478"/>
          <ac:picMkLst>
            <pc:docMk/>
            <pc:sldMk cId="439007150" sldId="275"/>
            <ac:picMk id="49" creationId="{57593D92-5786-4E5C-822A-F4897B636098}"/>
          </ac:picMkLst>
        </pc:picChg>
        <pc:picChg chg="add del mod">
          <ac:chgData name="Claire Theobald" userId="e5e96d6a-dffb-4be3-a7c9-5724c0a71d0d" providerId="ADAL" clId="{651CF21C-7800-4E4E-8076-6ADF212E1319}" dt="2021-06-01T12:15:31.692" v="128" actId="478"/>
          <ac:picMkLst>
            <pc:docMk/>
            <pc:sldMk cId="439007150" sldId="275"/>
            <ac:picMk id="51" creationId="{888FB192-BCBE-42E2-AB8A-7FC795DEE42E}"/>
          </ac:picMkLst>
        </pc:picChg>
        <pc:picChg chg="add mod">
          <ac:chgData name="Claire Theobald" userId="e5e96d6a-dffb-4be3-a7c9-5724c0a71d0d" providerId="ADAL" clId="{651CF21C-7800-4E4E-8076-6ADF212E1319}" dt="2021-06-01T12:32:40.024" v="350" actId="1076"/>
          <ac:picMkLst>
            <pc:docMk/>
            <pc:sldMk cId="439007150" sldId="275"/>
            <ac:picMk id="53" creationId="{BD161A1F-263D-421B-A95D-1D36222D8A56}"/>
          </ac:picMkLst>
        </pc:picChg>
        <pc:picChg chg="add del mod">
          <ac:chgData name="Claire Theobald" userId="e5e96d6a-dffb-4be3-a7c9-5724c0a71d0d" providerId="ADAL" clId="{651CF21C-7800-4E4E-8076-6ADF212E1319}" dt="2021-06-01T12:16:40.172" v="156" actId="478"/>
          <ac:picMkLst>
            <pc:docMk/>
            <pc:sldMk cId="439007150" sldId="275"/>
            <ac:picMk id="54" creationId="{DEAE6069-F77B-4CA3-B194-2CFDB33E8DB4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59" creationId="{9835E3EF-0DEA-4F77-89CB-551896F6B112}"/>
          </ac:picMkLst>
        </pc:picChg>
        <pc:picChg chg="add mod">
          <ac:chgData name="Claire Theobald" userId="e5e96d6a-dffb-4be3-a7c9-5724c0a71d0d" providerId="ADAL" clId="{651CF21C-7800-4E4E-8076-6ADF212E1319}" dt="2021-06-01T12:33:41.194" v="360" actId="1076"/>
          <ac:picMkLst>
            <pc:docMk/>
            <pc:sldMk cId="439007150" sldId="275"/>
            <ac:picMk id="62" creationId="{22E26AC8-C6A1-46AC-90C2-A149E72BA42C}"/>
          </ac:picMkLst>
        </pc:picChg>
        <pc:picChg chg="add del mod modCrop">
          <ac:chgData name="Claire Theobald" userId="e5e96d6a-dffb-4be3-a7c9-5724c0a71d0d" providerId="ADAL" clId="{651CF21C-7800-4E4E-8076-6ADF212E1319}" dt="2021-06-01T12:35:49.431" v="405" actId="478"/>
          <ac:picMkLst>
            <pc:docMk/>
            <pc:sldMk cId="439007150" sldId="275"/>
            <ac:picMk id="70" creationId="{974573D9-C0C6-4B52-957E-DC7519D344D4}"/>
          </ac:picMkLst>
        </pc:picChg>
        <pc:picChg chg="add del mod">
          <ac:chgData name="Claire Theobald" userId="e5e96d6a-dffb-4be3-a7c9-5724c0a71d0d" providerId="ADAL" clId="{651CF21C-7800-4E4E-8076-6ADF212E1319}" dt="2021-06-01T12:35:47.442" v="404" actId="478"/>
          <ac:picMkLst>
            <pc:docMk/>
            <pc:sldMk cId="439007150" sldId="275"/>
            <ac:picMk id="72" creationId="{E3684D27-9F84-4793-BC16-2D8035C16993}"/>
          </ac:picMkLst>
        </pc:picChg>
        <pc:picChg chg="add mod">
          <ac:chgData name="Claire Theobald" userId="e5e96d6a-dffb-4be3-a7c9-5724c0a71d0d" providerId="ADAL" clId="{651CF21C-7800-4E4E-8076-6ADF212E1319}" dt="2021-06-01T12:35:34.229" v="403" actId="1076"/>
          <ac:picMkLst>
            <pc:docMk/>
            <pc:sldMk cId="439007150" sldId="275"/>
            <ac:picMk id="73" creationId="{43F203F6-1578-4715-B5AD-E593F8AB7B58}"/>
          </ac:picMkLst>
        </pc:picChg>
        <pc:picChg chg="add mod">
          <ac:chgData name="Claire Theobald" userId="e5e96d6a-dffb-4be3-a7c9-5724c0a71d0d" providerId="ADAL" clId="{651CF21C-7800-4E4E-8076-6ADF212E1319}" dt="2021-06-01T12:35:32.921" v="402" actId="1076"/>
          <ac:picMkLst>
            <pc:docMk/>
            <pc:sldMk cId="439007150" sldId="275"/>
            <ac:picMk id="74" creationId="{8EF5B1F4-A9A2-4E5D-8573-18B5B2154566}"/>
          </ac:picMkLst>
        </pc:picChg>
        <pc:picChg chg="add mod">
          <ac:chgData name="Claire Theobald" userId="e5e96d6a-dffb-4be3-a7c9-5724c0a71d0d" providerId="ADAL" clId="{651CF21C-7800-4E4E-8076-6ADF212E1319}" dt="2021-06-01T12:35:31.487" v="401" actId="1076"/>
          <ac:picMkLst>
            <pc:docMk/>
            <pc:sldMk cId="439007150" sldId="275"/>
            <ac:picMk id="75" creationId="{2DCD1B81-BC5E-4ECB-842B-30FD483DF925}"/>
          </ac:picMkLst>
        </pc:picChg>
        <pc:picChg chg="add del mod">
          <ac:chgData name="Claire Theobald" userId="e5e96d6a-dffb-4be3-a7c9-5724c0a71d0d" providerId="ADAL" clId="{651CF21C-7800-4E4E-8076-6ADF212E1319}" dt="2021-06-01T12:35:01.981" v="390" actId="478"/>
          <ac:picMkLst>
            <pc:docMk/>
            <pc:sldMk cId="439007150" sldId="275"/>
            <ac:picMk id="1026" creationId="{41FEA008-702D-44F9-A4B1-586ACBAAC400}"/>
          </ac:picMkLst>
        </pc:picChg>
        <pc:cxnChg chg="mod">
          <ac:chgData name="Claire Theobald" userId="e5e96d6a-dffb-4be3-a7c9-5724c0a71d0d" providerId="ADAL" clId="{651CF21C-7800-4E4E-8076-6ADF212E1319}" dt="2021-06-01T12:48:13.889" v="636" actId="1076"/>
          <ac:cxnSpMkLst>
            <pc:docMk/>
            <pc:sldMk cId="439007150" sldId="275"/>
            <ac:cxnSpMk id="22" creationId="{C13C3F84-81E6-4A1F-8616-FDE59A5D8CE5}"/>
          </ac:cxnSpMkLst>
        </pc:cxnChg>
        <pc:cxnChg chg="mod">
          <ac:chgData name="Claire Theobald" userId="e5e96d6a-dffb-4be3-a7c9-5724c0a71d0d" providerId="ADAL" clId="{651CF21C-7800-4E4E-8076-6ADF212E1319}" dt="2021-06-01T12:32:33.574" v="349" actId="1076"/>
          <ac:cxnSpMkLst>
            <pc:docMk/>
            <pc:sldMk cId="439007150" sldId="275"/>
            <ac:cxnSpMk id="23" creationId="{07300ABD-C7A2-4497-8A76-6B749BF9309E}"/>
          </ac:cxnSpMkLst>
        </pc:cxnChg>
        <pc:cxnChg chg="add mod">
          <ac:chgData name="Claire Theobald" userId="e5e96d6a-dffb-4be3-a7c9-5724c0a71d0d" providerId="ADAL" clId="{651CF21C-7800-4E4E-8076-6ADF212E1319}" dt="2021-06-01T12:33:41.194" v="360" actId="1076"/>
          <ac:cxnSpMkLst>
            <pc:docMk/>
            <pc:sldMk cId="439007150" sldId="275"/>
            <ac:cxnSpMk id="61" creationId="{35C06203-4704-4396-99D8-6E970EADC469}"/>
          </ac:cxnSpMkLst>
        </pc:cxnChg>
        <pc:cxnChg chg="add mod">
          <ac:chgData name="Claire Theobald" userId="e5e96d6a-dffb-4be3-a7c9-5724c0a71d0d" providerId="ADAL" clId="{651CF21C-7800-4E4E-8076-6ADF212E1319}" dt="2021-06-01T12:48:20.011" v="643" actId="1076"/>
          <ac:cxnSpMkLst>
            <pc:docMk/>
            <pc:sldMk cId="439007150" sldId="275"/>
            <ac:cxnSpMk id="64" creationId="{EE677E89-7968-4A8D-9349-E99CAA0669A2}"/>
          </ac:cxnSpMkLst>
        </pc:cxnChg>
        <pc:cxnChg chg="add mod">
          <ac:chgData name="Claire Theobald" userId="e5e96d6a-dffb-4be3-a7c9-5724c0a71d0d" providerId="ADAL" clId="{651CF21C-7800-4E4E-8076-6ADF212E1319}" dt="2021-06-01T12:33:59.330" v="365" actId="1076"/>
          <ac:cxnSpMkLst>
            <pc:docMk/>
            <pc:sldMk cId="439007150" sldId="275"/>
            <ac:cxnSpMk id="68" creationId="{3BA46BBA-06DF-40AD-BE32-AF547B071309}"/>
          </ac:cxnSpMkLst>
        </pc:cxnChg>
      </pc:sldChg>
      <pc:sldChg chg="addSp delSp modSp mod">
        <pc:chgData name="Claire Theobald" userId="e5e96d6a-dffb-4be3-a7c9-5724c0a71d0d" providerId="ADAL" clId="{651CF21C-7800-4E4E-8076-6ADF212E1319}" dt="2021-06-01T12:47:50.045" v="634" actId="1076"/>
        <pc:sldMkLst>
          <pc:docMk/>
          <pc:sldMk cId="30290056" sldId="276"/>
        </pc:sldMkLst>
        <pc:spChg chg="add mod">
          <ac:chgData name="Claire Theobald" userId="e5e96d6a-dffb-4be3-a7c9-5724c0a71d0d" providerId="ADAL" clId="{651CF21C-7800-4E4E-8076-6ADF212E1319}" dt="2021-06-01T12:43:10.085" v="547" actId="1076"/>
          <ac:spMkLst>
            <pc:docMk/>
            <pc:sldMk cId="30290056" sldId="276"/>
            <ac:spMk id="2" creationId="{A82FD697-0501-4D2C-9DCC-872F675C7ACD}"/>
          </ac:spMkLst>
        </pc:spChg>
        <pc:spChg chg="add mod">
          <ac:chgData name="Claire Theobald" userId="e5e96d6a-dffb-4be3-a7c9-5724c0a71d0d" providerId="ADAL" clId="{651CF21C-7800-4E4E-8076-6ADF212E1319}" dt="2021-06-01T12:43:19.272" v="573" actId="20577"/>
          <ac:spMkLst>
            <pc:docMk/>
            <pc:sldMk cId="30290056" sldId="276"/>
            <ac:spMk id="13" creationId="{83B408F0-3153-4673-8DC0-29251C30157C}"/>
          </ac:spMkLst>
        </pc:spChg>
        <pc:picChg chg="mod">
          <ac:chgData name="Claire Theobald" userId="e5e96d6a-dffb-4be3-a7c9-5724c0a71d0d" providerId="ADAL" clId="{651CF21C-7800-4E4E-8076-6ADF212E1319}" dt="2021-06-01T12:43:10.085" v="547" actId="1076"/>
          <ac:picMkLst>
            <pc:docMk/>
            <pc:sldMk cId="30290056" sldId="276"/>
            <ac:picMk id="3" creationId="{1814CAAD-AD97-453A-83B1-C458CD4F7A57}"/>
          </ac:picMkLst>
        </pc:picChg>
        <pc:picChg chg="del">
          <ac:chgData name="Claire Theobald" userId="e5e96d6a-dffb-4be3-a7c9-5724c0a71d0d" providerId="ADAL" clId="{651CF21C-7800-4E4E-8076-6ADF212E1319}" dt="2021-06-01T12:28:52.872" v="319" actId="478"/>
          <ac:picMkLst>
            <pc:docMk/>
            <pc:sldMk cId="30290056" sldId="276"/>
            <ac:picMk id="4" creationId="{771CF874-5DEA-46FC-81EB-FBF62BA0BFEE}"/>
          </ac:picMkLst>
        </pc:picChg>
        <pc:picChg chg="del">
          <ac:chgData name="Claire Theobald" userId="e5e96d6a-dffb-4be3-a7c9-5724c0a71d0d" providerId="ADAL" clId="{651CF21C-7800-4E4E-8076-6ADF212E1319}" dt="2021-06-01T12:28:52.240" v="318" actId="478"/>
          <ac:picMkLst>
            <pc:docMk/>
            <pc:sldMk cId="30290056" sldId="276"/>
            <ac:picMk id="5" creationId="{0A2EE81A-CA58-4D6F-B263-3273A69795A8}"/>
          </ac:picMkLst>
        </pc:picChg>
        <pc:picChg chg="del">
          <ac:chgData name="Claire Theobald" userId="e5e96d6a-dffb-4be3-a7c9-5724c0a71d0d" providerId="ADAL" clId="{651CF21C-7800-4E4E-8076-6ADF212E1319}" dt="2021-06-01T12:28:53.548" v="320" actId="478"/>
          <ac:picMkLst>
            <pc:docMk/>
            <pc:sldMk cId="30290056" sldId="276"/>
            <ac:picMk id="6" creationId="{D4627A38-F062-4D1B-8904-441F21693158}"/>
          </ac:picMkLst>
        </pc:picChg>
        <pc:picChg chg="add del mod">
          <ac:chgData name="Claire Theobald" userId="e5e96d6a-dffb-4be3-a7c9-5724c0a71d0d" providerId="ADAL" clId="{651CF21C-7800-4E4E-8076-6ADF212E1319}" dt="2021-06-01T12:31:29.015" v="348" actId="478"/>
          <ac:picMkLst>
            <pc:docMk/>
            <pc:sldMk cId="30290056" sldId="276"/>
            <ac:picMk id="7" creationId="{F401DD4A-1FFE-4BAA-B0E3-64AF3B9E0D04}"/>
          </ac:picMkLst>
        </pc:picChg>
        <pc:picChg chg="add mod modCrop">
          <ac:chgData name="Claire Theobald" userId="e5e96d6a-dffb-4be3-a7c9-5724c0a71d0d" providerId="ADAL" clId="{651CF21C-7800-4E4E-8076-6ADF212E1319}" dt="2021-06-01T12:43:10.085" v="547" actId="1076"/>
          <ac:picMkLst>
            <pc:docMk/>
            <pc:sldMk cId="30290056" sldId="276"/>
            <ac:picMk id="8" creationId="{4A331F99-DBE3-42BD-BAB5-7CF4A2C1B1FB}"/>
          </ac:picMkLst>
        </pc:picChg>
        <pc:picChg chg="add mod modCrop">
          <ac:chgData name="Claire Theobald" userId="e5e96d6a-dffb-4be3-a7c9-5724c0a71d0d" providerId="ADAL" clId="{651CF21C-7800-4E4E-8076-6ADF212E1319}" dt="2021-06-01T12:45:00.175" v="603" actId="1076"/>
          <ac:picMkLst>
            <pc:docMk/>
            <pc:sldMk cId="30290056" sldId="276"/>
            <ac:picMk id="9" creationId="{2FA015FB-6545-4FEE-AF71-F8E1F3C1C821}"/>
          </ac:picMkLst>
        </pc:picChg>
        <pc:picChg chg="add mod">
          <ac:chgData name="Claire Theobald" userId="e5e96d6a-dffb-4be3-a7c9-5724c0a71d0d" providerId="ADAL" clId="{651CF21C-7800-4E4E-8076-6ADF212E1319}" dt="2021-06-01T12:44:16.122" v="591" actId="1076"/>
          <ac:picMkLst>
            <pc:docMk/>
            <pc:sldMk cId="30290056" sldId="276"/>
            <ac:picMk id="10" creationId="{6137747D-D634-46BD-88F3-7AF877B09652}"/>
          </ac:picMkLst>
        </pc:picChg>
        <pc:picChg chg="add mod modCrop">
          <ac:chgData name="Claire Theobald" userId="e5e96d6a-dffb-4be3-a7c9-5724c0a71d0d" providerId="ADAL" clId="{651CF21C-7800-4E4E-8076-6ADF212E1319}" dt="2021-06-01T12:43:10.085" v="547" actId="1076"/>
          <ac:picMkLst>
            <pc:docMk/>
            <pc:sldMk cId="30290056" sldId="276"/>
            <ac:picMk id="11" creationId="{F5C01E1A-8035-4DE4-8723-175B88CF7642}"/>
          </ac:picMkLst>
        </pc:picChg>
        <pc:picChg chg="add mod ord">
          <ac:chgData name="Claire Theobald" userId="e5e96d6a-dffb-4be3-a7c9-5724c0a71d0d" providerId="ADAL" clId="{651CF21C-7800-4E4E-8076-6ADF212E1319}" dt="2021-06-01T12:47:39.509" v="631" actId="1076"/>
          <ac:picMkLst>
            <pc:docMk/>
            <pc:sldMk cId="30290056" sldId="276"/>
            <ac:picMk id="12" creationId="{6F3CBA4C-66C7-45E9-A923-D31BB7132601}"/>
          </ac:picMkLst>
        </pc:picChg>
        <pc:picChg chg="add mod">
          <ac:chgData name="Claire Theobald" userId="e5e96d6a-dffb-4be3-a7c9-5724c0a71d0d" providerId="ADAL" clId="{651CF21C-7800-4E4E-8076-6ADF212E1319}" dt="2021-06-01T12:44:17.606" v="592" actId="1076"/>
          <ac:picMkLst>
            <pc:docMk/>
            <pc:sldMk cId="30290056" sldId="276"/>
            <ac:picMk id="14" creationId="{A1308C2A-5228-4751-B903-B8E3B1C845B0}"/>
          </ac:picMkLst>
        </pc:picChg>
        <pc:picChg chg="add mod">
          <ac:chgData name="Claire Theobald" userId="e5e96d6a-dffb-4be3-a7c9-5724c0a71d0d" providerId="ADAL" clId="{651CF21C-7800-4E4E-8076-6ADF212E1319}" dt="2021-06-01T12:44:55.266" v="602" actId="688"/>
          <ac:picMkLst>
            <pc:docMk/>
            <pc:sldMk cId="30290056" sldId="276"/>
            <ac:picMk id="15" creationId="{ADA569D8-EAA2-4DF1-AD0B-F7D0903D1AD7}"/>
          </ac:picMkLst>
        </pc:picChg>
        <pc:picChg chg="add mod">
          <ac:chgData name="Claire Theobald" userId="e5e96d6a-dffb-4be3-a7c9-5724c0a71d0d" providerId="ADAL" clId="{651CF21C-7800-4E4E-8076-6ADF212E1319}" dt="2021-06-01T12:46:19.263" v="617" actId="14100"/>
          <ac:picMkLst>
            <pc:docMk/>
            <pc:sldMk cId="30290056" sldId="276"/>
            <ac:picMk id="16" creationId="{07D220B9-ED48-40B7-BC84-F2D5B3B0FFC6}"/>
          </ac:picMkLst>
        </pc:picChg>
        <pc:picChg chg="add mod modCrop">
          <ac:chgData name="Claire Theobald" userId="e5e96d6a-dffb-4be3-a7c9-5724c0a71d0d" providerId="ADAL" clId="{651CF21C-7800-4E4E-8076-6ADF212E1319}" dt="2021-06-01T12:46:13.487" v="616" actId="14100"/>
          <ac:picMkLst>
            <pc:docMk/>
            <pc:sldMk cId="30290056" sldId="276"/>
            <ac:picMk id="17" creationId="{72628B9F-DC86-4429-959A-497272B071D0}"/>
          </ac:picMkLst>
        </pc:picChg>
        <pc:picChg chg="add mod ord modCrop">
          <ac:chgData name="Claire Theobald" userId="e5e96d6a-dffb-4be3-a7c9-5724c0a71d0d" providerId="ADAL" clId="{651CF21C-7800-4E4E-8076-6ADF212E1319}" dt="2021-06-01T12:47:50.045" v="634" actId="1076"/>
          <ac:picMkLst>
            <pc:docMk/>
            <pc:sldMk cId="30290056" sldId="276"/>
            <ac:picMk id="18" creationId="{519D9E2B-DB07-482A-BD3D-9BB60431BCF9}"/>
          </ac:picMkLst>
        </pc:picChg>
      </pc:sldChg>
      <pc:sldChg chg="addSp modSp mod">
        <pc:chgData name="Claire Theobald" userId="e5e96d6a-dffb-4be3-a7c9-5724c0a71d0d" providerId="ADAL" clId="{651CF21C-7800-4E4E-8076-6ADF212E1319}" dt="2021-06-01T13:12:54.936" v="762" actId="20577"/>
        <pc:sldMkLst>
          <pc:docMk/>
          <pc:sldMk cId="897340797" sldId="278"/>
        </pc:sldMkLst>
        <pc:spChg chg="mod">
          <ac:chgData name="Claire Theobald" userId="e5e96d6a-dffb-4be3-a7c9-5724c0a71d0d" providerId="ADAL" clId="{651CF21C-7800-4E4E-8076-6ADF212E1319}" dt="2021-06-01T12:52:22.257" v="750" actId="20577"/>
          <ac:spMkLst>
            <pc:docMk/>
            <pc:sldMk cId="897340797" sldId="278"/>
            <ac:spMk id="2" creationId="{5E0F9F7B-629A-4848-88C7-C3692477D5E2}"/>
          </ac:spMkLst>
        </pc:spChg>
        <pc:spChg chg="add mod">
          <ac:chgData name="Claire Theobald" userId="e5e96d6a-dffb-4be3-a7c9-5724c0a71d0d" providerId="ADAL" clId="{651CF21C-7800-4E4E-8076-6ADF212E1319}" dt="2021-06-01T13:12:54.936" v="762" actId="20577"/>
          <ac:spMkLst>
            <pc:docMk/>
            <pc:sldMk cId="897340797" sldId="278"/>
            <ac:spMk id="5" creationId="{0D06697C-BB85-4BAF-A04C-BDB56A447D0A}"/>
          </ac:spMkLst>
        </pc:spChg>
        <pc:picChg chg="mod">
          <ac:chgData name="Claire Theobald" userId="e5e96d6a-dffb-4be3-a7c9-5724c0a71d0d" providerId="ADAL" clId="{651CF21C-7800-4E4E-8076-6ADF212E1319}" dt="2021-06-01T12:52:23.841" v="751" actId="1076"/>
          <ac:picMkLst>
            <pc:docMk/>
            <pc:sldMk cId="897340797" sldId="278"/>
            <ac:picMk id="7" creationId="{EE8A153D-C244-4B32-9598-5124C4A03EAF}"/>
          </ac:picMkLst>
        </pc:picChg>
      </pc:sldChg>
      <pc:sldChg chg="del">
        <pc:chgData name="Claire Theobald" userId="e5e96d6a-dffb-4be3-a7c9-5724c0a71d0d" providerId="ADAL" clId="{651CF21C-7800-4E4E-8076-6ADF212E1319}" dt="2021-06-01T13:12:36.989" v="755" actId="47"/>
        <pc:sldMkLst>
          <pc:docMk/>
          <pc:sldMk cId="2959179272" sldId="279"/>
        </pc:sldMkLst>
      </pc:sldChg>
      <pc:sldChg chg="addSp delSp modSp mod">
        <pc:chgData name="Claire Theobald" userId="e5e96d6a-dffb-4be3-a7c9-5724c0a71d0d" providerId="ADAL" clId="{651CF21C-7800-4E4E-8076-6ADF212E1319}" dt="2021-06-01T12:25:27.760" v="287" actId="1076"/>
        <pc:sldMkLst>
          <pc:docMk/>
          <pc:sldMk cId="2978327365" sldId="280"/>
        </pc:sldMkLst>
        <pc:graphicFrameChg chg="mod">
          <ac:chgData name="Claire Theobald" userId="e5e96d6a-dffb-4be3-a7c9-5724c0a71d0d" providerId="ADAL" clId="{651CF21C-7800-4E4E-8076-6ADF212E1319}" dt="2021-06-01T12:22:41.987" v="259" actId="931"/>
          <ac:graphicFrameMkLst>
            <pc:docMk/>
            <pc:sldMk cId="2978327365" sldId="280"/>
            <ac:graphicFrameMk id="4" creationId="{7847A4CF-A66D-43E5-941F-47B84B7EE017}"/>
          </ac:graphicFrameMkLst>
        </pc:graphicFrameChg>
        <pc:picChg chg="del">
          <ac:chgData name="Claire Theobald" userId="e5e96d6a-dffb-4be3-a7c9-5724c0a71d0d" providerId="ADAL" clId="{651CF21C-7800-4E4E-8076-6ADF212E1319}" dt="2021-06-01T12:20:49.811" v="253" actId="478"/>
          <ac:picMkLst>
            <pc:docMk/>
            <pc:sldMk cId="2978327365" sldId="280"/>
            <ac:picMk id="3" creationId="{2F968353-B893-4AB4-8CED-808747167C0A}"/>
          </ac:picMkLst>
        </pc:picChg>
        <pc:picChg chg="del">
          <ac:chgData name="Claire Theobald" userId="e5e96d6a-dffb-4be3-a7c9-5724c0a71d0d" providerId="ADAL" clId="{651CF21C-7800-4E4E-8076-6ADF212E1319}" dt="2021-06-01T12:20:50.313" v="254" actId="478"/>
          <ac:picMkLst>
            <pc:docMk/>
            <pc:sldMk cId="2978327365" sldId="280"/>
            <ac:picMk id="5" creationId="{66B13D29-F469-4B21-81D6-0F59CA459C5C}"/>
          </ac:picMkLst>
        </pc:picChg>
        <pc:picChg chg="del">
          <ac:chgData name="Claire Theobald" userId="e5e96d6a-dffb-4be3-a7c9-5724c0a71d0d" providerId="ADAL" clId="{651CF21C-7800-4E4E-8076-6ADF212E1319}" dt="2021-06-01T12:20:50.713" v="255" actId="478"/>
          <ac:picMkLst>
            <pc:docMk/>
            <pc:sldMk cId="2978327365" sldId="280"/>
            <ac:picMk id="6" creationId="{40AB9CDD-B837-456C-AC0A-9BB70B85A854}"/>
          </ac:picMkLst>
        </pc:picChg>
        <pc:picChg chg="del">
          <ac:chgData name="Claire Theobald" userId="e5e96d6a-dffb-4be3-a7c9-5724c0a71d0d" providerId="ADAL" clId="{651CF21C-7800-4E4E-8076-6ADF212E1319}" dt="2021-06-01T12:20:52.227" v="258" actId="478"/>
          <ac:picMkLst>
            <pc:docMk/>
            <pc:sldMk cId="2978327365" sldId="280"/>
            <ac:picMk id="7" creationId="{A2E22AB7-D884-43AC-919A-CC599BEF6E41}"/>
          </ac:picMkLst>
        </pc:picChg>
        <pc:picChg chg="del">
          <ac:chgData name="Claire Theobald" userId="e5e96d6a-dffb-4be3-a7c9-5724c0a71d0d" providerId="ADAL" clId="{651CF21C-7800-4E4E-8076-6ADF212E1319}" dt="2021-06-01T12:20:51.584" v="257" actId="478"/>
          <ac:picMkLst>
            <pc:docMk/>
            <pc:sldMk cId="2978327365" sldId="280"/>
            <ac:picMk id="8" creationId="{3A19EC5D-8CC0-4B29-9D3A-364C82775ADA}"/>
          </ac:picMkLst>
        </pc:picChg>
        <pc:picChg chg="del">
          <ac:chgData name="Claire Theobald" userId="e5e96d6a-dffb-4be3-a7c9-5724c0a71d0d" providerId="ADAL" clId="{651CF21C-7800-4E4E-8076-6ADF212E1319}" dt="2021-06-01T12:20:51.180" v="256" actId="478"/>
          <ac:picMkLst>
            <pc:docMk/>
            <pc:sldMk cId="2978327365" sldId="280"/>
            <ac:picMk id="9" creationId="{E5C28A77-D69A-42AE-AF2D-B23FD4A29A81}"/>
          </ac:picMkLst>
        </pc:picChg>
        <pc:picChg chg="add mod modCrop">
          <ac:chgData name="Claire Theobald" userId="e5e96d6a-dffb-4be3-a7c9-5724c0a71d0d" providerId="ADAL" clId="{651CF21C-7800-4E4E-8076-6ADF212E1319}" dt="2021-06-01T12:24:56.277" v="277" actId="688"/>
          <ac:picMkLst>
            <pc:docMk/>
            <pc:sldMk cId="2978327365" sldId="280"/>
            <ac:picMk id="10" creationId="{7268E295-FE2E-486C-9735-1DC827074A10}"/>
          </ac:picMkLst>
        </pc:picChg>
        <pc:picChg chg="add mod">
          <ac:chgData name="Claire Theobald" userId="e5e96d6a-dffb-4be3-a7c9-5724c0a71d0d" providerId="ADAL" clId="{651CF21C-7800-4E4E-8076-6ADF212E1319}" dt="2021-06-01T12:25:02.840" v="279" actId="1076"/>
          <ac:picMkLst>
            <pc:docMk/>
            <pc:sldMk cId="2978327365" sldId="280"/>
            <ac:picMk id="11" creationId="{3D530BB5-8EB2-4E47-8B56-AEC8257C31B9}"/>
          </ac:picMkLst>
        </pc:picChg>
        <pc:picChg chg="add mod">
          <ac:chgData name="Claire Theobald" userId="e5e96d6a-dffb-4be3-a7c9-5724c0a71d0d" providerId="ADAL" clId="{651CF21C-7800-4E4E-8076-6ADF212E1319}" dt="2021-06-01T12:25:08.423" v="281" actId="1076"/>
          <ac:picMkLst>
            <pc:docMk/>
            <pc:sldMk cId="2978327365" sldId="280"/>
            <ac:picMk id="12" creationId="{E15DCF88-5556-4013-AD3B-FFA224911408}"/>
          </ac:picMkLst>
        </pc:picChg>
        <pc:picChg chg="add mod">
          <ac:chgData name="Claire Theobald" userId="e5e96d6a-dffb-4be3-a7c9-5724c0a71d0d" providerId="ADAL" clId="{651CF21C-7800-4E4E-8076-6ADF212E1319}" dt="2021-06-01T12:25:14.577" v="283" actId="1076"/>
          <ac:picMkLst>
            <pc:docMk/>
            <pc:sldMk cId="2978327365" sldId="280"/>
            <ac:picMk id="13" creationId="{EF3C1414-D900-4A5B-BE36-EB73129B4A6D}"/>
          </ac:picMkLst>
        </pc:picChg>
        <pc:picChg chg="add mod">
          <ac:chgData name="Claire Theobald" userId="e5e96d6a-dffb-4be3-a7c9-5724c0a71d0d" providerId="ADAL" clId="{651CF21C-7800-4E4E-8076-6ADF212E1319}" dt="2021-06-01T12:25:20.185" v="285" actId="1076"/>
          <ac:picMkLst>
            <pc:docMk/>
            <pc:sldMk cId="2978327365" sldId="280"/>
            <ac:picMk id="14" creationId="{5EE566FD-3112-4643-A64D-97E764DF711C}"/>
          </ac:picMkLst>
        </pc:picChg>
        <pc:picChg chg="add mod">
          <ac:chgData name="Claire Theobald" userId="e5e96d6a-dffb-4be3-a7c9-5724c0a71d0d" providerId="ADAL" clId="{651CF21C-7800-4E4E-8076-6ADF212E1319}" dt="2021-06-01T12:25:27.760" v="287" actId="1076"/>
          <ac:picMkLst>
            <pc:docMk/>
            <pc:sldMk cId="2978327365" sldId="280"/>
            <ac:picMk id="15" creationId="{B0CB549F-659C-471F-929D-AFE009119265}"/>
          </ac:picMkLst>
        </pc:picChg>
      </pc:sldChg>
      <pc:sldChg chg="addSp delSp modSp mod">
        <pc:chgData name="Claire Theobald" userId="e5e96d6a-dffb-4be3-a7c9-5724c0a71d0d" providerId="ADAL" clId="{651CF21C-7800-4E4E-8076-6ADF212E1319}" dt="2021-06-01T12:27:51.650" v="316" actId="1076"/>
        <pc:sldMkLst>
          <pc:docMk/>
          <pc:sldMk cId="3619069980" sldId="281"/>
        </pc:sldMkLst>
        <pc:picChg chg="add mod modCrop">
          <ac:chgData name="Claire Theobald" userId="e5e96d6a-dffb-4be3-a7c9-5724c0a71d0d" providerId="ADAL" clId="{651CF21C-7800-4E4E-8076-6ADF212E1319}" dt="2021-06-01T12:27:21.975" v="304" actId="14100"/>
          <ac:picMkLst>
            <pc:docMk/>
            <pc:sldMk cId="3619069980" sldId="281"/>
            <ac:picMk id="3" creationId="{A5A22B90-31F8-4831-8A0E-D88C54E8A909}"/>
          </ac:picMkLst>
        </pc:picChg>
        <pc:picChg chg="del">
          <ac:chgData name="Claire Theobald" userId="e5e96d6a-dffb-4be3-a7c9-5724c0a71d0d" providerId="ADAL" clId="{651CF21C-7800-4E4E-8076-6ADF212E1319}" dt="2021-06-01T12:26:04.510" v="288" actId="478"/>
          <ac:picMkLst>
            <pc:docMk/>
            <pc:sldMk cId="3619069980" sldId="281"/>
            <ac:picMk id="10" creationId="{7268E295-FE2E-486C-9735-1DC827074A10}"/>
          </ac:picMkLst>
        </pc:picChg>
        <pc:picChg chg="del">
          <ac:chgData name="Claire Theobald" userId="e5e96d6a-dffb-4be3-a7c9-5724c0a71d0d" providerId="ADAL" clId="{651CF21C-7800-4E4E-8076-6ADF212E1319}" dt="2021-06-01T12:26:05.158" v="289" actId="478"/>
          <ac:picMkLst>
            <pc:docMk/>
            <pc:sldMk cId="3619069980" sldId="281"/>
            <ac:picMk id="11" creationId="{3D530BB5-8EB2-4E47-8B56-AEC8257C31B9}"/>
          </ac:picMkLst>
        </pc:picChg>
        <pc:picChg chg="del">
          <ac:chgData name="Claire Theobald" userId="e5e96d6a-dffb-4be3-a7c9-5724c0a71d0d" providerId="ADAL" clId="{651CF21C-7800-4E4E-8076-6ADF212E1319}" dt="2021-06-01T12:26:05.813" v="290" actId="478"/>
          <ac:picMkLst>
            <pc:docMk/>
            <pc:sldMk cId="3619069980" sldId="281"/>
            <ac:picMk id="12" creationId="{E15DCF88-5556-4013-AD3B-FFA224911408}"/>
          </ac:picMkLst>
        </pc:picChg>
        <pc:picChg chg="del">
          <ac:chgData name="Claire Theobald" userId="e5e96d6a-dffb-4be3-a7c9-5724c0a71d0d" providerId="ADAL" clId="{651CF21C-7800-4E4E-8076-6ADF212E1319}" dt="2021-06-01T12:26:07.850" v="293" actId="478"/>
          <ac:picMkLst>
            <pc:docMk/>
            <pc:sldMk cId="3619069980" sldId="281"/>
            <ac:picMk id="13" creationId="{EF3C1414-D900-4A5B-BE36-EB73129B4A6D}"/>
          </ac:picMkLst>
        </pc:picChg>
        <pc:picChg chg="del">
          <ac:chgData name="Claire Theobald" userId="e5e96d6a-dffb-4be3-a7c9-5724c0a71d0d" providerId="ADAL" clId="{651CF21C-7800-4E4E-8076-6ADF212E1319}" dt="2021-06-01T12:26:07.064" v="292" actId="478"/>
          <ac:picMkLst>
            <pc:docMk/>
            <pc:sldMk cId="3619069980" sldId="281"/>
            <ac:picMk id="14" creationId="{5EE566FD-3112-4643-A64D-97E764DF711C}"/>
          </ac:picMkLst>
        </pc:picChg>
        <pc:picChg chg="del">
          <ac:chgData name="Claire Theobald" userId="e5e96d6a-dffb-4be3-a7c9-5724c0a71d0d" providerId="ADAL" clId="{651CF21C-7800-4E4E-8076-6ADF212E1319}" dt="2021-06-01T12:26:06.330" v="291" actId="478"/>
          <ac:picMkLst>
            <pc:docMk/>
            <pc:sldMk cId="3619069980" sldId="281"/>
            <ac:picMk id="15" creationId="{B0CB549F-659C-471F-929D-AFE009119265}"/>
          </ac:picMkLst>
        </pc:picChg>
        <pc:picChg chg="add mod">
          <ac:chgData name="Claire Theobald" userId="e5e96d6a-dffb-4be3-a7c9-5724c0a71d0d" providerId="ADAL" clId="{651CF21C-7800-4E4E-8076-6ADF212E1319}" dt="2021-06-01T12:27:47.517" v="315" actId="1076"/>
          <ac:picMkLst>
            <pc:docMk/>
            <pc:sldMk cId="3619069980" sldId="281"/>
            <ac:picMk id="16" creationId="{4DADF470-596B-4FD9-99EB-933EA19BC479}"/>
          </ac:picMkLst>
        </pc:picChg>
        <pc:picChg chg="add mod">
          <ac:chgData name="Claire Theobald" userId="e5e96d6a-dffb-4be3-a7c9-5724c0a71d0d" providerId="ADAL" clId="{651CF21C-7800-4E4E-8076-6ADF212E1319}" dt="2021-06-01T12:27:30.611" v="308" actId="1076"/>
          <ac:picMkLst>
            <pc:docMk/>
            <pc:sldMk cId="3619069980" sldId="281"/>
            <ac:picMk id="17" creationId="{56667567-397B-4677-BB42-6052B7AE2EA4}"/>
          </ac:picMkLst>
        </pc:picChg>
        <pc:picChg chg="add mod">
          <ac:chgData name="Claire Theobald" userId="e5e96d6a-dffb-4be3-a7c9-5724c0a71d0d" providerId="ADAL" clId="{651CF21C-7800-4E4E-8076-6ADF212E1319}" dt="2021-06-01T12:27:34.868" v="310" actId="1076"/>
          <ac:picMkLst>
            <pc:docMk/>
            <pc:sldMk cId="3619069980" sldId="281"/>
            <ac:picMk id="18" creationId="{80D2426C-1DC1-4225-BBAB-E2D1E9B38866}"/>
          </ac:picMkLst>
        </pc:picChg>
        <pc:picChg chg="add mod">
          <ac:chgData name="Claire Theobald" userId="e5e96d6a-dffb-4be3-a7c9-5724c0a71d0d" providerId="ADAL" clId="{651CF21C-7800-4E4E-8076-6ADF212E1319}" dt="2021-06-01T12:27:38.932" v="312" actId="1076"/>
          <ac:picMkLst>
            <pc:docMk/>
            <pc:sldMk cId="3619069980" sldId="281"/>
            <ac:picMk id="19" creationId="{0352BAF3-2222-44B7-ACE6-17B9CDE46065}"/>
          </ac:picMkLst>
        </pc:picChg>
        <pc:picChg chg="add mod">
          <ac:chgData name="Claire Theobald" userId="e5e96d6a-dffb-4be3-a7c9-5724c0a71d0d" providerId="ADAL" clId="{651CF21C-7800-4E4E-8076-6ADF212E1319}" dt="2021-06-01T12:27:51.650" v="316" actId="1076"/>
          <ac:picMkLst>
            <pc:docMk/>
            <pc:sldMk cId="3619069980" sldId="281"/>
            <ac:picMk id="20" creationId="{FFF9B45A-3607-4BE6-B625-2A9C14DEE196}"/>
          </ac:picMkLst>
        </pc:picChg>
      </pc:sldChg>
      <pc:sldChg chg="addSp delSp modSp mod">
        <pc:chgData name="Claire Theobald" userId="e5e96d6a-dffb-4be3-a7c9-5724c0a71d0d" providerId="ADAL" clId="{651CF21C-7800-4E4E-8076-6ADF212E1319}" dt="2021-06-01T12:43:57.894" v="588" actId="1076"/>
        <pc:sldMkLst>
          <pc:docMk/>
          <pc:sldMk cId="270845669" sldId="282"/>
        </pc:sldMkLst>
        <pc:spChg chg="del">
          <ac:chgData name="Claire Theobald" userId="e5e96d6a-dffb-4be3-a7c9-5724c0a71d0d" providerId="ADAL" clId="{651CF21C-7800-4E4E-8076-6ADF212E1319}" dt="2021-06-01T12:38:33.904" v="456" actId="478"/>
          <ac:spMkLst>
            <pc:docMk/>
            <pc:sldMk cId="270845669" sldId="282"/>
            <ac:spMk id="2" creationId="{A82FD697-0501-4D2C-9DCC-872F675C7ACD}"/>
          </ac:spMkLst>
        </pc:spChg>
        <pc:spChg chg="add del mod">
          <ac:chgData name="Claire Theobald" userId="e5e96d6a-dffb-4be3-a7c9-5724c0a71d0d" providerId="ADAL" clId="{651CF21C-7800-4E4E-8076-6ADF212E1319}" dt="2021-06-01T12:39:52.092" v="479" actId="478"/>
          <ac:spMkLst>
            <pc:docMk/>
            <pc:sldMk cId="270845669" sldId="282"/>
            <ac:spMk id="4" creationId="{8ED0B62A-7C9D-4F14-8E6A-0A99E16A6A49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13" creationId="{787FA8C0-4393-42F0-8AB5-70348455ECB6}"/>
          </ac:spMkLst>
        </pc:spChg>
        <pc:spChg chg="add mod">
          <ac:chgData name="Claire Theobald" userId="e5e96d6a-dffb-4be3-a7c9-5724c0a71d0d" providerId="ADAL" clId="{651CF21C-7800-4E4E-8076-6ADF212E1319}" dt="2021-06-01T12:39:45.679" v="476" actId="1076"/>
          <ac:spMkLst>
            <pc:docMk/>
            <pc:sldMk cId="270845669" sldId="282"/>
            <ac:spMk id="14" creationId="{1C7802AB-B047-4866-ADFA-3132B1A5A909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15" creationId="{F52FA559-0C81-40D0-B574-67E915CCBF03}"/>
          </ac:spMkLst>
        </pc:spChg>
        <pc:spChg chg="add mod">
          <ac:chgData name="Claire Theobald" userId="e5e96d6a-dffb-4be3-a7c9-5724c0a71d0d" providerId="ADAL" clId="{651CF21C-7800-4E4E-8076-6ADF212E1319}" dt="2021-06-01T12:40:14.159" v="503" actId="1038"/>
          <ac:spMkLst>
            <pc:docMk/>
            <pc:sldMk cId="270845669" sldId="282"/>
            <ac:spMk id="16" creationId="{8DF80DE2-F627-4BF6-940A-02BF5110A408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17" creationId="{EDF64CD0-D971-4DC6-ACE7-CCA7A4BCEA5B}"/>
          </ac:spMkLst>
        </pc:spChg>
        <pc:spChg chg="add mod">
          <ac:chgData name="Claire Theobald" userId="e5e96d6a-dffb-4be3-a7c9-5724c0a71d0d" providerId="ADAL" clId="{651CF21C-7800-4E4E-8076-6ADF212E1319}" dt="2021-06-01T12:40:07.597" v="493" actId="1038"/>
          <ac:spMkLst>
            <pc:docMk/>
            <pc:sldMk cId="270845669" sldId="282"/>
            <ac:spMk id="18" creationId="{D1234037-89E1-46C3-827F-1BB26B2079A9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19" creationId="{D52ABE53-604A-4D5C-90B6-FC497533ED6C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0" creationId="{0FC429E5-4F3B-4968-A66A-FB514CB4437C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1" creationId="{3D0A5E17-467B-450A-9B81-63BE188D6339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2" creationId="{F897FC0D-7F5A-49AB-9368-AF91C02BFB9D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3" creationId="{8160C4C3-93C9-4454-9CD4-25F719E22E41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4" creationId="{70F11054-9901-45FE-B496-853ECE08D128}"/>
          </ac:spMkLst>
        </pc:spChg>
        <pc:spChg chg="add del mod">
          <ac:chgData name="Claire Theobald" userId="e5e96d6a-dffb-4be3-a7c9-5724c0a71d0d" providerId="ADAL" clId="{651CF21C-7800-4E4E-8076-6ADF212E1319}" dt="2021-06-01T12:42:38.458" v="545" actId="478"/>
          <ac:spMkLst>
            <pc:docMk/>
            <pc:sldMk cId="270845669" sldId="282"/>
            <ac:spMk id="25" creationId="{290EFB8E-CCAE-4518-9590-6FF45C95FF82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6" creationId="{17959368-5C56-4E11-9E49-5F25166D6337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7" creationId="{7160CCBA-F08B-481C-856B-368DC252BCEF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8" creationId="{B41B0E34-E4E4-49C7-974F-50C655501413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29" creationId="{972EED3E-77C5-4A0C-BDCA-2AAA88130973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30" creationId="{25F5E58A-9129-4CA3-8640-6A4569AA7C04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31" creationId="{5643A999-52A6-4AEB-BE37-9F67FF0A91EC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32" creationId="{494C99D5-408B-4DD3-8DC9-C390529541D3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33" creationId="{BF586922-7E47-424D-B997-922430AF8CA9}"/>
          </ac:spMkLst>
        </pc:spChg>
        <pc:spChg chg="add mod">
          <ac:chgData name="Claire Theobald" userId="e5e96d6a-dffb-4be3-a7c9-5724c0a71d0d" providerId="ADAL" clId="{651CF21C-7800-4E4E-8076-6ADF212E1319}" dt="2021-06-01T12:43:53.115" v="587" actId="164"/>
          <ac:spMkLst>
            <pc:docMk/>
            <pc:sldMk cId="270845669" sldId="282"/>
            <ac:spMk id="34" creationId="{8970865B-668A-4DB3-A2FB-674B8A55EBA8}"/>
          </ac:spMkLst>
        </pc:spChg>
        <pc:spChg chg="add mod">
          <ac:chgData name="Claire Theobald" userId="e5e96d6a-dffb-4be3-a7c9-5724c0a71d0d" providerId="ADAL" clId="{651CF21C-7800-4E4E-8076-6ADF212E1319}" dt="2021-06-01T12:43:32.797" v="586" actId="20577"/>
          <ac:spMkLst>
            <pc:docMk/>
            <pc:sldMk cId="270845669" sldId="282"/>
            <ac:spMk id="35" creationId="{1BCD6CCF-F807-459F-B231-DE91B55B0CEA}"/>
          </ac:spMkLst>
        </pc:spChg>
        <pc:grpChg chg="add mod">
          <ac:chgData name="Claire Theobald" userId="e5e96d6a-dffb-4be3-a7c9-5724c0a71d0d" providerId="ADAL" clId="{651CF21C-7800-4E4E-8076-6ADF212E1319}" dt="2021-06-01T12:43:57.894" v="588" actId="1076"/>
          <ac:grpSpMkLst>
            <pc:docMk/>
            <pc:sldMk cId="270845669" sldId="282"/>
            <ac:grpSpMk id="5" creationId="{7667B3F4-647D-4007-AF1A-B19866284CE4}"/>
          </ac:grpSpMkLst>
        </pc:grpChg>
        <pc:picChg chg="mod">
          <ac:chgData name="Claire Theobald" userId="e5e96d6a-dffb-4be3-a7c9-5724c0a71d0d" providerId="ADAL" clId="{651CF21C-7800-4E4E-8076-6ADF212E1319}" dt="2021-06-01T12:43:53.115" v="587" actId="164"/>
          <ac:picMkLst>
            <pc:docMk/>
            <pc:sldMk cId="270845669" sldId="282"/>
            <ac:picMk id="3" creationId="{1814CAAD-AD97-453A-83B1-C458CD4F7A57}"/>
          </ac:picMkLst>
        </pc:picChg>
        <pc:picChg chg="del">
          <ac:chgData name="Claire Theobald" userId="e5e96d6a-dffb-4be3-a7c9-5724c0a71d0d" providerId="ADAL" clId="{651CF21C-7800-4E4E-8076-6ADF212E1319}" dt="2021-06-01T12:38:31.795" v="454" actId="478"/>
          <ac:picMkLst>
            <pc:docMk/>
            <pc:sldMk cId="270845669" sldId="282"/>
            <ac:picMk id="8" creationId="{4A331F99-DBE3-42BD-BAB5-7CF4A2C1B1FB}"/>
          </ac:picMkLst>
        </pc:picChg>
        <pc:picChg chg="del">
          <ac:chgData name="Claire Theobald" userId="e5e96d6a-dffb-4be3-a7c9-5724c0a71d0d" providerId="ADAL" clId="{651CF21C-7800-4E4E-8076-6ADF212E1319}" dt="2021-06-01T12:38:32.308" v="455" actId="478"/>
          <ac:picMkLst>
            <pc:docMk/>
            <pc:sldMk cId="270845669" sldId="282"/>
            <ac:picMk id="9" creationId="{2FA015FB-6545-4FEE-AF71-F8E1F3C1C821}"/>
          </ac:picMkLst>
        </pc:picChg>
        <pc:picChg chg="del">
          <ac:chgData name="Claire Theobald" userId="e5e96d6a-dffb-4be3-a7c9-5724c0a71d0d" providerId="ADAL" clId="{651CF21C-7800-4E4E-8076-6ADF212E1319}" dt="2021-06-01T12:38:30.895" v="452" actId="478"/>
          <ac:picMkLst>
            <pc:docMk/>
            <pc:sldMk cId="270845669" sldId="282"/>
            <ac:picMk id="10" creationId="{6137747D-D634-46BD-88F3-7AF877B09652}"/>
          </ac:picMkLst>
        </pc:picChg>
        <pc:picChg chg="del">
          <ac:chgData name="Claire Theobald" userId="e5e96d6a-dffb-4be3-a7c9-5724c0a71d0d" providerId="ADAL" clId="{651CF21C-7800-4E4E-8076-6ADF212E1319}" dt="2021-06-01T12:38:34.618" v="457" actId="478"/>
          <ac:picMkLst>
            <pc:docMk/>
            <pc:sldMk cId="270845669" sldId="282"/>
            <ac:picMk id="11" creationId="{F5C01E1A-8035-4DE4-8723-175B88CF7642}"/>
          </ac:picMkLst>
        </pc:picChg>
        <pc:picChg chg="del">
          <ac:chgData name="Claire Theobald" userId="e5e96d6a-dffb-4be3-a7c9-5724c0a71d0d" providerId="ADAL" clId="{651CF21C-7800-4E4E-8076-6ADF212E1319}" dt="2021-06-01T12:38:31.379" v="453" actId="478"/>
          <ac:picMkLst>
            <pc:docMk/>
            <pc:sldMk cId="270845669" sldId="282"/>
            <ac:picMk id="12" creationId="{6F3CBA4C-66C7-45E9-A923-D31BB7132601}"/>
          </ac:picMkLst>
        </pc:picChg>
      </pc:sldChg>
      <pc:sldChg chg="addSp delSp modSp mod">
        <pc:chgData name="Claire Theobald" userId="e5e96d6a-dffb-4be3-a7c9-5724c0a71d0d" providerId="ADAL" clId="{651CF21C-7800-4E4E-8076-6ADF212E1319}" dt="2021-06-01T12:52:16.259" v="744" actId="1076"/>
        <pc:sldMkLst>
          <pc:docMk/>
          <pc:sldMk cId="3042603108" sldId="283"/>
        </pc:sldMkLst>
        <pc:spChg chg="mod">
          <ac:chgData name="Claire Theobald" userId="e5e96d6a-dffb-4be3-a7c9-5724c0a71d0d" providerId="ADAL" clId="{651CF21C-7800-4E4E-8076-6ADF212E1319}" dt="2021-06-01T12:52:14.841" v="743" actId="20577"/>
          <ac:spMkLst>
            <pc:docMk/>
            <pc:sldMk cId="3042603108" sldId="283"/>
            <ac:spMk id="2" creationId="{5E0F9F7B-629A-4848-88C7-C3692477D5E2}"/>
          </ac:spMkLst>
        </pc:spChg>
        <pc:picChg chg="add mod">
          <ac:chgData name="Claire Theobald" userId="e5e96d6a-dffb-4be3-a7c9-5724c0a71d0d" providerId="ADAL" clId="{651CF21C-7800-4E4E-8076-6ADF212E1319}" dt="2021-06-01T12:52:16.259" v="744" actId="1076"/>
          <ac:picMkLst>
            <pc:docMk/>
            <pc:sldMk cId="3042603108" sldId="283"/>
            <ac:picMk id="5" creationId="{313B27C8-F969-4376-B334-B1155F668EC0}"/>
          </ac:picMkLst>
        </pc:picChg>
        <pc:picChg chg="del">
          <ac:chgData name="Claire Theobald" userId="e5e96d6a-dffb-4be3-a7c9-5724c0a71d0d" providerId="ADAL" clId="{651CF21C-7800-4E4E-8076-6ADF212E1319}" dt="2021-06-01T12:49:14.946" v="660" actId="478"/>
          <ac:picMkLst>
            <pc:docMk/>
            <pc:sldMk cId="3042603108" sldId="283"/>
            <ac:picMk id="7" creationId="{EE8A153D-C244-4B32-9598-5124C4A03EAF}"/>
          </ac:picMkLst>
        </pc:picChg>
      </pc:sldChg>
      <pc:sldChg chg="addSp delSp modSp mod">
        <pc:chgData name="Claire Theobald" userId="e5e96d6a-dffb-4be3-a7c9-5724c0a71d0d" providerId="ADAL" clId="{651CF21C-7800-4E4E-8076-6ADF212E1319}" dt="2021-06-01T12:51:52.236" v="735" actId="1076"/>
        <pc:sldMkLst>
          <pc:docMk/>
          <pc:sldMk cId="2888719447" sldId="284"/>
        </pc:sldMkLst>
        <pc:spChg chg="mod">
          <ac:chgData name="Claire Theobald" userId="e5e96d6a-dffb-4be3-a7c9-5724c0a71d0d" providerId="ADAL" clId="{651CF21C-7800-4E4E-8076-6ADF212E1319}" dt="2021-06-01T12:51:40.234" v="732" actId="20577"/>
          <ac:spMkLst>
            <pc:docMk/>
            <pc:sldMk cId="2888719447" sldId="284"/>
            <ac:spMk id="2" creationId="{5E0F9F7B-629A-4848-88C7-C3692477D5E2}"/>
          </ac:spMkLst>
        </pc:spChg>
        <pc:picChg chg="add mod modCrop">
          <ac:chgData name="Claire Theobald" userId="e5e96d6a-dffb-4be3-a7c9-5724c0a71d0d" providerId="ADAL" clId="{651CF21C-7800-4E4E-8076-6ADF212E1319}" dt="2021-06-01T12:51:52.236" v="735" actId="1076"/>
          <ac:picMkLst>
            <pc:docMk/>
            <pc:sldMk cId="2888719447" sldId="284"/>
            <ac:picMk id="5" creationId="{B603632F-B280-4D73-9844-676878A98A25}"/>
          </ac:picMkLst>
        </pc:picChg>
        <pc:picChg chg="del">
          <ac:chgData name="Claire Theobald" userId="e5e96d6a-dffb-4be3-a7c9-5724c0a71d0d" providerId="ADAL" clId="{651CF21C-7800-4E4E-8076-6ADF212E1319}" dt="2021-06-01T12:49:27.266" v="676" actId="478"/>
          <ac:picMkLst>
            <pc:docMk/>
            <pc:sldMk cId="2888719447" sldId="284"/>
            <ac:picMk id="7" creationId="{EE8A153D-C244-4B32-9598-5124C4A03EAF}"/>
          </ac:picMkLst>
        </pc:picChg>
      </pc:sldChg>
      <pc:sldChg chg="addSp delSp modSp mod">
        <pc:chgData name="Claire Theobald" userId="e5e96d6a-dffb-4be3-a7c9-5724c0a71d0d" providerId="ADAL" clId="{651CF21C-7800-4E4E-8076-6ADF212E1319}" dt="2021-06-01T12:51:58.674" v="737" actId="1076"/>
        <pc:sldMkLst>
          <pc:docMk/>
          <pc:sldMk cId="3971955797" sldId="285"/>
        </pc:sldMkLst>
        <pc:spChg chg="mod">
          <ac:chgData name="Claire Theobald" userId="e5e96d6a-dffb-4be3-a7c9-5724c0a71d0d" providerId="ADAL" clId="{651CF21C-7800-4E4E-8076-6ADF212E1319}" dt="2021-06-01T12:50:52.390" v="718" actId="20577"/>
          <ac:spMkLst>
            <pc:docMk/>
            <pc:sldMk cId="3971955797" sldId="285"/>
            <ac:spMk id="2" creationId="{5E0F9F7B-629A-4848-88C7-C3692477D5E2}"/>
          </ac:spMkLst>
        </pc:spChg>
        <pc:picChg chg="add mod">
          <ac:chgData name="Claire Theobald" userId="e5e96d6a-dffb-4be3-a7c9-5724c0a71d0d" providerId="ADAL" clId="{651CF21C-7800-4E4E-8076-6ADF212E1319}" dt="2021-06-01T12:51:58.674" v="737" actId="1076"/>
          <ac:picMkLst>
            <pc:docMk/>
            <pc:sldMk cId="3971955797" sldId="285"/>
            <ac:picMk id="5" creationId="{4CED38BC-F723-4901-9086-24EFD12D0589}"/>
          </ac:picMkLst>
        </pc:picChg>
        <pc:picChg chg="del">
          <ac:chgData name="Claire Theobald" userId="e5e96d6a-dffb-4be3-a7c9-5724c0a71d0d" providerId="ADAL" clId="{651CF21C-7800-4E4E-8076-6ADF212E1319}" dt="2021-06-01T12:49:39.153" v="691" actId="478"/>
          <ac:picMkLst>
            <pc:docMk/>
            <pc:sldMk cId="3971955797" sldId="285"/>
            <ac:picMk id="7" creationId="{EE8A153D-C244-4B32-9598-5124C4A03EAF}"/>
          </ac:picMkLst>
        </pc:picChg>
      </pc:sldChg>
      <pc:sldChg chg="addSp modSp mod">
        <pc:chgData name="Claire Theobald" userId="e5e96d6a-dffb-4be3-a7c9-5724c0a71d0d" providerId="ADAL" clId="{651CF21C-7800-4E4E-8076-6ADF212E1319}" dt="2021-06-01T12:50:26.810" v="711" actId="1076"/>
        <pc:sldMkLst>
          <pc:docMk/>
          <pc:sldMk cId="4209880957" sldId="286"/>
        </pc:sldMkLst>
        <pc:spChg chg="mod">
          <ac:chgData name="Claire Theobald" userId="e5e96d6a-dffb-4be3-a7c9-5724c0a71d0d" providerId="ADAL" clId="{651CF21C-7800-4E4E-8076-6ADF212E1319}" dt="2021-06-01T12:50:24.402" v="710" actId="20577"/>
          <ac:spMkLst>
            <pc:docMk/>
            <pc:sldMk cId="4209880957" sldId="286"/>
            <ac:spMk id="2" creationId="{5E0F9F7B-629A-4848-88C7-C3692477D5E2}"/>
          </ac:spMkLst>
        </pc:spChg>
        <pc:picChg chg="add mod">
          <ac:chgData name="Claire Theobald" userId="e5e96d6a-dffb-4be3-a7c9-5724c0a71d0d" providerId="ADAL" clId="{651CF21C-7800-4E4E-8076-6ADF212E1319}" dt="2021-06-01T12:50:26.810" v="711" actId="1076"/>
          <ac:picMkLst>
            <pc:docMk/>
            <pc:sldMk cId="4209880957" sldId="286"/>
            <ac:picMk id="4" creationId="{31077FE0-A2E5-4CB8-91C4-B9D8D25DEBF5}"/>
          </ac:picMkLst>
        </pc:picChg>
      </pc:sldChg>
    </pc:docChg>
  </pc:docChgLst>
  <pc:docChgLst>
    <pc:chgData name="Roy Ballam" userId="S::r.ballam@nutrition.org.uk::c142d6ba-9e44-42ad-85a8-e76793bc375e" providerId="AD" clId="Web-{B18A66DF-AC2C-9F80-FFBB-A134612604ED}"/>
    <pc:docChg chg="modSld">
      <pc:chgData name="Roy Ballam" userId="S::r.ballam@nutrition.org.uk::c142d6ba-9e44-42ad-85a8-e76793bc375e" providerId="AD" clId="Web-{B18A66DF-AC2C-9F80-FFBB-A134612604ED}" dt="2021-10-12T08:35:02.692" v="23" actId="20577"/>
      <pc:docMkLst>
        <pc:docMk/>
      </pc:docMkLst>
      <pc:sldChg chg="addSp modSp">
        <pc:chgData name="Roy Ballam" userId="S::r.ballam@nutrition.org.uk::c142d6ba-9e44-42ad-85a8-e76793bc375e" providerId="AD" clId="Web-{B18A66DF-AC2C-9F80-FFBB-A134612604ED}" dt="2021-10-12T08:35:02.692" v="23" actId="20577"/>
        <pc:sldMkLst>
          <pc:docMk/>
          <pc:sldMk cId="3507966788" sldId="277"/>
        </pc:sldMkLst>
        <pc:spChg chg="add mod">
          <ac:chgData name="Roy Ballam" userId="S::r.ballam@nutrition.org.uk::c142d6ba-9e44-42ad-85a8-e76793bc375e" providerId="AD" clId="Web-{B18A66DF-AC2C-9F80-FFBB-A134612604ED}" dt="2021-10-12T08:35:02.692" v="23" actId="20577"/>
          <ac:spMkLst>
            <pc:docMk/>
            <pc:sldMk cId="3507966788" sldId="277"/>
            <ac:spMk id="2" creationId="{28E1645F-C3C9-465E-9079-1086C54140E1}"/>
          </ac:spMkLst>
        </pc:spChg>
      </pc:sldChg>
    </pc:docChg>
  </pc:docChgLst>
  <pc:docChgLst>
    <pc:chgData name="Claire Theobald" userId="e5e96d6a-dffb-4be3-a7c9-5724c0a71d0d" providerId="ADAL" clId="{5F26540A-5C5D-485E-88C5-8D2961D49344}"/>
    <pc:docChg chg="undo redo custSel modSld modMainMaster">
      <pc:chgData name="Claire Theobald" userId="e5e96d6a-dffb-4be3-a7c9-5724c0a71d0d" providerId="ADAL" clId="{5F26540A-5C5D-485E-88C5-8D2961D49344}" dt="2021-11-10T12:55:13.897" v="1990"/>
      <pc:docMkLst>
        <pc:docMk/>
      </pc:docMkLst>
      <pc:sldChg chg="addSp modSp mod">
        <pc:chgData name="Claire Theobald" userId="e5e96d6a-dffb-4be3-a7c9-5724c0a71d0d" providerId="ADAL" clId="{5F26540A-5C5D-485E-88C5-8D2961D49344}" dt="2021-10-21T13:21:22.076" v="699" actId="20577"/>
        <pc:sldMkLst>
          <pc:docMk/>
          <pc:sldMk cId="1740713487" sldId="259"/>
        </pc:sldMkLst>
        <pc:spChg chg="add mod">
          <ac:chgData name="Claire Theobald" userId="e5e96d6a-dffb-4be3-a7c9-5724c0a71d0d" providerId="ADAL" clId="{5F26540A-5C5D-485E-88C5-8D2961D49344}" dt="2021-10-21T13:21:22.076" v="699" actId="20577"/>
          <ac:spMkLst>
            <pc:docMk/>
            <pc:sldMk cId="1740713487" sldId="259"/>
            <ac:spMk id="4" creationId="{8304D64C-DB84-4CCE-B8A2-E1F38D25F2D9}"/>
          </ac:spMkLst>
        </pc:spChg>
        <pc:picChg chg="mod">
          <ac:chgData name="Claire Theobald" userId="e5e96d6a-dffb-4be3-a7c9-5724c0a71d0d" providerId="ADAL" clId="{5F26540A-5C5D-485E-88C5-8D2961D49344}" dt="2021-10-18T11:25:08.111" v="632" actId="14100"/>
          <ac:picMkLst>
            <pc:docMk/>
            <pc:sldMk cId="1740713487" sldId="259"/>
            <ac:picMk id="3" creationId="{E6CA0BA6-0D2F-4B18-9221-52C5124C828F}"/>
          </ac:picMkLst>
        </pc:picChg>
      </pc:sldChg>
      <pc:sldChg chg="addSp modSp">
        <pc:chgData name="Claire Theobald" userId="e5e96d6a-dffb-4be3-a7c9-5724c0a71d0d" providerId="ADAL" clId="{5F26540A-5C5D-485E-88C5-8D2961D49344}" dt="2021-11-10T12:55:13.897" v="1990"/>
        <pc:sldMkLst>
          <pc:docMk/>
          <pc:sldMk cId="4199969009" sldId="261"/>
        </pc:sldMkLst>
        <pc:spChg chg="add mod">
          <ac:chgData name="Claire Theobald" userId="e5e96d6a-dffb-4be3-a7c9-5724c0a71d0d" providerId="ADAL" clId="{5F26540A-5C5D-485E-88C5-8D2961D49344}" dt="2021-11-10T12:55:13.897" v="1990"/>
          <ac:spMkLst>
            <pc:docMk/>
            <pc:sldMk cId="4199969009" sldId="261"/>
            <ac:spMk id="4" creationId="{566740EC-0E2D-4916-8883-4D193549D592}"/>
          </ac:spMkLst>
        </pc:spChg>
      </pc:sldChg>
      <pc:sldChg chg="addSp modSp mod">
        <pc:chgData name="Claire Theobald" userId="e5e96d6a-dffb-4be3-a7c9-5724c0a71d0d" providerId="ADAL" clId="{5F26540A-5C5D-485E-88C5-8D2961D49344}" dt="2021-10-18T11:25:54.802" v="655" actId="20577"/>
        <pc:sldMkLst>
          <pc:docMk/>
          <pc:sldMk cId="2612842320" sldId="264"/>
        </pc:sldMkLst>
        <pc:spChg chg="add mod">
          <ac:chgData name="Claire Theobald" userId="e5e96d6a-dffb-4be3-a7c9-5724c0a71d0d" providerId="ADAL" clId="{5F26540A-5C5D-485E-88C5-8D2961D49344}" dt="2021-10-18T11:25:54.802" v="655" actId="20577"/>
          <ac:spMkLst>
            <pc:docMk/>
            <pc:sldMk cId="2612842320" sldId="264"/>
            <ac:spMk id="4" creationId="{170E2CEA-2C4E-4C18-9A95-0E0139C9BB4E}"/>
          </ac:spMkLst>
        </pc:spChg>
        <pc:picChg chg="mod">
          <ac:chgData name="Claire Theobald" userId="e5e96d6a-dffb-4be3-a7c9-5724c0a71d0d" providerId="ADAL" clId="{5F26540A-5C5D-485E-88C5-8D2961D49344}" dt="2021-10-18T11:25:51.276" v="648" actId="14100"/>
          <ac:picMkLst>
            <pc:docMk/>
            <pc:sldMk cId="2612842320" sldId="264"/>
            <ac:picMk id="3" creationId="{8EA98BFD-8AC0-46F7-A494-E0D19F817CB4}"/>
          </ac:picMkLst>
        </pc:picChg>
      </pc:sldChg>
      <pc:sldChg chg="addSp modSp mod">
        <pc:chgData name="Claire Theobald" userId="e5e96d6a-dffb-4be3-a7c9-5724c0a71d0d" providerId="ADAL" clId="{5F26540A-5C5D-485E-88C5-8D2961D49344}" dt="2021-10-18T11:26:22.766" v="670" actId="14100"/>
        <pc:sldMkLst>
          <pc:docMk/>
          <pc:sldMk cId="1735523662" sldId="265"/>
        </pc:sldMkLst>
        <pc:spChg chg="add mod">
          <ac:chgData name="Claire Theobald" userId="e5e96d6a-dffb-4be3-a7c9-5724c0a71d0d" providerId="ADAL" clId="{5F26540A-5C5D-485E-88C5-8D2961D49344}" dt="2021-10-18T11:26:19.643" v="669" actId="20577"/>
          <ac:spMkLst>
            <pc:docMk/>
            <pc:sldMk cId="1735523662" sldId="265"/>
            <ac:spMk id="3" creationId="{3313B7B0-1F56-430A-8CFB-B133C8EBDA00}"/>
          </ac:spMkLst>
        </pc:spChg>
        <pc:picChg chg="mod">
          <ac:chgData name="Claire Theobald" userId="e5e96d6a-dffb-4be3-a7c9-5724c0a71d0d" providerId="ADAL" clId="{5F26540A-5C5D-485E-88C5-8D2961D49344}" dt="2021-10-18T11:26:22.766" v="670" actId="14100"/>
          <ac:picMkLst>
            <pc:docMk/>
            <pc:sldMk cId="1735523662" sldId="265"/>
            <ac:picMk id="4" creationId="{D62F6B64-76B2-4C6C-8E23-6C46241B7106}"/>
          </ac:picMkLst>
        </pc:picChg>
      </pc:sldChg>
      <pc:sldChg chg="addSp modSp mod">
        <pc:chgData name="Claire Theobald" userId="e5e96d6a-dffb-4be3-a7c9-5724c0a71d0d" providerId="ADAL" clId="{5F26540A-5C5D-485E-88C5-8D2961D49344}" dt="2021-10-18T11:26:51.620" v="692" actId="14100"/>
        <pc:sldMkLst>
          <pc:docMk/>
          <pc:sldMk cId="2474524361" sldId="266"/>
        </pc:sldMkLst>
        <pc:spChg chg="add mod">
          <ac:chgData name="Claire Theobald" userId="e5e96d6a-dffb-4be3-a7c9-5724c0a71d0d" providerId="ADAL" clId="{5F26540A-5C5D-485E-88C5-8D2961D49344}" dt="2021-10-18T11:26:48.460" v="691" actId="20577"/>
          <ac:spMkLst>
            <pc:docMk/>
            <pc:sldMk cId="2474524361" sldId="266"/>
            <ac:spMk id="4" creationId="{882CA697-29EF-48D9-A688-E3CBEE534BB7}"/>
          </ac:spMkLst>
        </pc:spChg>
        <pc:picChg chg="mod">
          <ac:chgData name="Claire Theobald" userId="e5e96d6a-dffb-4be3-a7c9-5724c0a71d0d" providerId="ADAL" clId="{5F26540A-5C5D-485E-88C5-8D2961D49344}" dt="2021-10-18T11:26:51.620" v="692" actId="14100"/>
          <ac:picMkLst>
            <pc:docMk/>
            <pc:sldMk cId="2474524361" sldId="266"/>
            <ac:picMk id="3" creationId="{223E095A-BB8A-4A91-9E8E-CFFF5DD367E4}"/>
          </ac:picMkLst>
        </pc:picChg>
      </pc:sldChg>
      <pc:sldChg chg="addSp delSp modSp mod">
        <pc:chgData name="Claire Theobald" userId="e5e96d6a-dffb-4be3-a7c9-5724c0a71d0d" providerId="ADAL" clId="{5F26540A-5C5D-485E-88C5-8D2961D49344}" dt="2021-10-18T11:26:36.252" v="680" actId="20577"/>
        <pc:sldMkLst>
          <pc:docMk/>
          <pc:sldMk cId="3116094354" sldId="267"/>
        </pc:sldMkLst>
        <pc:spChg chg="add mod">
          <ac:chgData name="Claire Theobald" userId="e5e96d6a-dffb-4be3-a7c9-5724c0a71d0d" providerId="ADAL" clId="{5F26540A-5C5D-485E-88C5-8D2961D49344}" dt="2021-10-18T11:26:36.252" v="680" actId="20577"/>
          <ac:spMkLst>
            <pc:docMk/>
            <pc:sldMk cId="3116094354" sldId="267"/>
            <ac:spMk id="4" creationId="{B2E63850-F854-487F-83F6-363B43F7AF3C}"/>
          </ac:spMkLst>
        </pc:spChg>
        <pc:picChg chg="mod">
          <ac:chgData name="Claire Theobald" userId="e5e96d6a-dffb-4be3-a7c9-5724c0a71d0d" providerId="ADAL" clId="{5F26540A-5C5D-485E-88C5-8D2961D49344}" dt="2021-10-18T11:26:31.921" v="672" actId="14100"/>
          <ac:picMkLst>
            <pc:docMk/>
            <pc:sldMk cId="3116094354" sldId="267"/>
            <ac:picMk id="3" creationId="{4B5218DF-C29B-40A5-8223-33A66E8A6BB6}"/>
          </ac:picMkLst>
        </pc:picChg>
        <pc:picChg chg="add del mod modCrop">
          <ac:chgData name="Claire Theobald" userId="e5e96d6a-dffb-4be3-a7c9-5724c0a71d0d" providerId="ADAL" clId="{5F26540A-5C5D-485E-88C5-8D2961D49344}" dt="2021-09-28T08:08:55.764" v="15" actId="478"/>
          <ac:picMkLst>
            <pc:docMk/>
            <pc:sldMk cId="3116094354" sldId="267"/>
            <ac:picMk id="4" creationId="{29B23781-B0BB-4CE6-87F8-68F3F1CED165}"/>
          </ac:picMkLst>
        </pc:picChg>
      </pc:sldChg>
      <pc:sldChg chg="addSp modSp mod">
        <pc:chgData name="Claire Theobald" userId="e5e96d6a-dffb-4be3-a7c9-5724c0a71d0d" providerId="ADAL" clId="{5F26540A-5C5D-485E-88C5-8D2961D49344}" dt="2021-10-18T11:25:25.511" v="645" actId="20577"/>
        <pc:sldMkLst>
          <pc:docMk/>
          <pc:sldMk cId="2631930561" sldId="268"/>
        </pc:sldMkLst>
        <pc:spChg chg="add mod">
          <ac:chgData name="Claire Theobald" userId="e5e96d6a-dffb-4be3-a7c9-5724c0a71d0d" providerId="ADAL" clId="{5F26540A-5C5D-485E-88C5-8D2961D49344}" dt="2021-10-18T11:25:25.511" v="645" actId="20577"/>
          <ac:spMkLst>
            <pc:docMk/>
            <pc:sldMk cId="2631930561" sldId="268"/>
            <ac:spMk id="4" creationId="{539D2EC3-E260-45A2-9CC4-C92DDF8B7642}"/>
          </ac:spMkLst>
        </pc:spChg>
        <pc:picChg chg="mod">
          <ac:chgData name="Claire Theobald" userId="e5e96d6a-dffb-4be3-a7c9-5724c0a71d0d" providerId="ADAL" clId="{5F26540A-5C5D-485E-88C5-8D2961D49344}" dt="2021-10-18T11:25:21.430" v="635" actId="14100"/>
          <ac:picMkLst>
            <pc:docMk/>
            <pc:sldMk cId="2631930561" sldId="268"/>
            <ac:picMk id="3" creationId="{F53D5791-9D6C-4720-BFFA-D87B3288FADA}"/>
          </ac:picMkLst>
        </pc:picChg>
      </pc:sldChg>
      <pc:sldChg chg="modSp mod">
        <pc:chgData name="Claire Theobald" userId="e5e96d6a-dffb-4be3-a7c9-5724c0a71d0d" providerId="ADAL" clId="{5F26540A-5C5D-485E-88C5-8D2961D49344}" dt="2021-10-18T11:29:54.899" v="693" actId="1076"/>
        <pc:sldMkLst>
          <pc:docMk/>
          <pc:sldMk cId="2413341537" sldId="269"/>
        </pc:sldMkLst>
        <pc:spChg chg="mod">
          <ac:chgData name="Claire Theobald" userId="e5e96d6a-dffb-4be3-a7c9-5724c0a71d0d" providerId="ADAL" clId="{5F26540A-5C5D-485E-88C5-8D2961D49344}" dt="2021-10-18T11:29:54.899" v="693" actId="1076"/>
          <ac:spMkLst>
            <pc:docMk/>
            <pc:sldMk cId="2413341537" sldId="269"/>
            <ac:spMk id="14" creationId="{B508E996-6450-4A4D-9E4E-7360D69FD317}"/>
          </ac:spMkLst>
        </pc:spChg>
      </pc:sldChg>
      <pc:sldChg chg="addSp delSp modSp mod">
        <pc:chgData name="Claire Theobald" userId="e5e96d6a-dffb-4be3-a7c9-5724c0a71d0d" providerId="ADAL" clId="{5F26540A-5C5D-485E-88C5-8D2961D49344}" dt="2021-11-04T14:07:55.769" v="933" actId="478"/>
        <pc:sldMkLst>
          <pc:docMk/>
          <pc:sldMk cId="439007150" sldId="275"/>
        </pc:sldMkLst>
        <pc:spChg chg="mod">
          <ac:chgData name="Claire Theobald" userId="e5e96d6a-dffb-4be3-a7c9-5724c0a71d0d" providerId="ADAL" clId="{5F26540A-5C5D-485E-88C5-8D2961D49344}" dt="2021-09-28T09:05:37.115" v="113" actId="14100"/>
          <ac:spMkLst>
            <pc:docMk/>
            <pc:sldMk cId="439007150" sldId="275"/>
            <ac:spMk id="13" creationId="{3B0CAA96-1CCC-4452-80A6-5250D38DB4B5}"/>
          </ac:spMkLst>
        </pc:spChg>
        <pc:spChg chg="mod">
          <ac:chgData name="Claire Theobald" userId="e5e96d6a-dffb-4be3-a7c9-5724c0a71d0d" providerId="ADAL" clId="{5F26540A-5C5D-485E-88C5-8D2961D49344}" dt="2021-09-28T09:04:34.703" v="92" actId="14100"/>
          <ac:spMkLst>
            <pc:docMk/>
            <pc:sldMk cId="439007150" sldId="275"/>
            <ac:spMk id="14" creationId="{9A8B082A-E3CD-4A6A-9DC1-9BAF5E52D78B}"/>
          </ac:spMkLst>
        </pc:spChg>
        <pc:spChg chg="mod">
          <ac:chgData name="Claire Theobald" userId="e5e96d6a-dffb-4be3-a7c9-5724c0a71d0d" providerId="ADAL" clId="{5F26540A-5C5D-485E-88C5-8D2961D49344}" dt="2021-09-28T09:03:51.961" v="76" actId="14100"/>
          <ac:spMkLst>
            <pc:docMk/>
            <pc:sldMk cId="439007150" sldId="275"/>
            <ac:spMk id="15" creationId="{A34A31EA-3BF0-476A-9A6F-8F935445A7AC}"/>
          </ac:spMkLst>
        </pc:spChg>
        <pc:spChg chg="del mod">
          <ac:chgData name="Claire Theobald" userId="e5e96d6a-dffb-4be3-a7c9-5724c0a71d0d" providerId="ADAL" clId="{5F26540A-5C5D-485E-88C5-8D2961D49344}" dt="2021-11-04T14:07:55.769" v="933" actId="478"/>
          <ac:spMkLst>
            <pc:docMk/>
            <pc:sldMk cId="439007150" sldId="275"/>
            <ac:spMk id="41" creationId="{7EF353BF-8391-49DD-A0F1-0690DD0287A5}"/>
          </ac:spMkLst>
        </pc:spChg>
        <pc:spChg chg="mod">
          <ac:chgData name="Claire Theobald" userId="e5e96d6a-dffb-4be3-a7c9-5724c0a71d0d" providerId="ADAL" clId="{5F26540A-5C5D-485E-88C5-8D2961D49344}" dt="2021-09-28T09:02:00.662" v="22" actId="14100"/>
          <ac:spMkLst>
            <pc:docMk/>
            <pc:sldMk cId="439007150" sldId="275"/>
            <ac:spMk id="66" creationId="{93806D88-01B3-456D-802D-AF8D46704EA6}"/>
          </ac:spMkLst>
        </pc:spChg>
        <pc:picChg chg="add del">
          <ac:chgData name="Claire Theobald" userId="e5e96d6a-dffb-4be3-a7c9-5724c0a71d0d" providerId="ADAL" clId="{5F26540A-5C5D-485E-88C5-8D2961D49344}" dt="2021-09-28T09:02:56.569" v="47"/>
          <ac:picMkLst>
            <pc:docMk/>
            <pc:sldMk cId="439007150" sldId="275"/>
            <ac:picMk id="2" creationId="{C7A8E043-593E-4DA6-A0EA-9643E1290A30}"/>
          </ac:picMkLst>
        </pc:picChg>
        <pc:picChg chg="add del mod">
          <ac:chgData name="Claire Theobald" userId="e5e96d6a-dffb-4be3-a7c9-5724c0a71d0d" providerId="ADAL" clId="{5F26540A-5C5D-485E-88C5-8D2961D49344}" dt="2021-11-04T13:59:53.662" v="704" actId="478"/>
          <ac:picMkLst>
            <pc:docMk/>
            <pc:sldMk cId="439007150" sldId="275"/>
            <ac:picMk id="3" creationId="{F89C2825-0C25-40BF-A926-03D536159ED9}"/>
          </ac:picMkLst>
        </pc:picChg>
        <pc:picChg chg="del mod">
          <ac:chgData name="Claire Theobald" userId="e5e96d6a-dffb-4be3-a7c9-5724c0a71d0d" providerId="ADAL" clId="{5F26540A-5C5D-485E-88C5-8D2961D49344}" dt="2021-11-04T14:03:09.771" v="764" actId="478"/>
          <ac:picMkLst>
            <pc:docMk/>
            <pc:sldMk cId="439007150" sldId="275"/>
            <ac:picMk id="7" creationId="{C0398157-1318-46DF-AA16-1B95CF3396CE}"/>
          </ac:picMkLst>
        </pc:picChg>
        <pc:picChg chg="add del mod">
          <ac:chgData name="Claire Theobald" userId="e5e96d6a-dffb-4be3-a7c9-5724c0a71d0d" providerId="ADAL" clId="{5F26540A-5C5D-485E-88C5-8D2961D49344}" dt="2021-11-04T14:02:16.859" v="737" actId="478"/>
          <ac:picMkLst>
            <pc:docMk/>
            <pc:sldMk cId="439007150" sldId="275"/>
            <ac:picMk id="8" creationId="{28A5F319-66FA-4304-8E16-00BC1C5FB945}"/>
          </ac:picMkLst>
        </pc:picChg>
        <pc:picChg chg="del mod">
          <ac:chgData name="Claire Theobald" userId="e5e96d6a-dffb-4be3-a7c9-5724c0a71d0d" providerId="ADAL" clId="{5F26540A-5C5D-485E-88C5-8D2961D49344}" dt="2021-11-04T14:03:10.867" v="766" actId="478"/>
          <ac:picMkLst>
            <pc:docMk/>
            <pc:sldMk cId="439007150" sldId="275"/>
            <ac:picMk id="29" creationId="{73BD5B86-0D99-4202-8511-577DDC49AAA7}"/>
          </ac:picMkLst>
        </pc:picChg>
        <pc:picChg chg="del mod">
          <ac:chgData name="Claire Theobald" userId="e5e96d6a-dffb-4be3-a7c9-5724c0a71d0d" providerId="ADAL" clId="{5F26540A-5C5D-485E-88C5-8D2961D49344}" dt="2021-11-04T14:03:11.659" v="768" actId="478"/>
          <ac:picMkLst>
            <pc:docMk/>
            <pc:sldMk cId="439007150" sldId="275"/>
            <ac:picMk id="30" creationId="{31513FCC-E762-46CD-BF71-EB0E8748162A}"/>
          </ac:picMkLst>
        </pc:picChg>
        <pc:picChg chg="del mod">
          <ac:chgData name="Claire Theobald" userId="e5e96d6a-dffb-4be3-a7c9-5724c0a71d0d" providerId="ADAL" clId="{5F26540A-5C5D-485E-88C5-8D2961D49344}" dt="2021-11-04T14:03:10.484" v="765" actId="478"/>
          <ac:picMkLst>
            <pc:docMk/>
            <pc:sldMk cId="439007150" sldId="275"/>
            <ac:picMk id="31" creationId="{F7C89AA6-D36A-4BA0-B186-58A548858700}"/>
          </ac:picMkLst>
        </pc:picChg>
        <pc:picChg chg="del mod">
          <ac:chgData name="Claire Theobald" userId="e5e96d6a-dffb-4be3-a7c9-5724c0a71d0d" providerId="ADAL" clId="{5F26540A-5C5D-485E-88C5-8D2961D49344}" dt="2021-11-04T14:03:11.276" v="767" actId="478"/>
          <ac:picMkLst>
            <pc:docMk/>
            <pc:sldMk cId="439007150" sldId="275"/>
            <ac:picMk id="32" creationId="{6BC61754-4B65-4C9B-B178-93AEED54E7A7}"/>
          </ac:picMkLst>
        </pc:picChg>
        <pc:picChg chg="del mod">
          <ac:chgData name="Claire Theobald" userId="e5e96d6a-dffb-4be3-a7c9-5724c0a71d0d" providerId="ADAL" clId="{5F26540A-5C5D-485E-88C5-8D2961D49344}" dt="2021-11-04T14:03:13.075" v="770" actId="478"/>
          <ac:picMkLst>
            <pc:docMk/>
            <pc:sldMk cId="439007150" sldId="275"/>
            <ac:picMk id="33" creationId="{41C8629D-9D47-40E7-AB14-BA97D018F9A0}"/>
          </ac:picMkLst>
        </pc:picChg>
        <pc:picChg chg="del mod">
          <ac:chgData name="Claire Theobald" userId="e5e96d6a-dffb-4be3-a7c9-5724c0a71d0d" providerId="ADAL" clId="{5F26540A-5C5D-485E-88C5-8D2961D49344}" dt="2021-11-04T14:05:41.830" v="848" actId="478"/>
          <ac:picMkLst>
            <pc:docMk/>
            <pc:sldMk cId="439007150" sldId="275"/>
            <ac:picMk id="34" creationId="{7193DC92-3080-47A7-9C06-86CB069A2D78}"/>
          </ac:picMkLst>
        </pc:picChg>
        <pc:picChg chg="del mod">
          <ac:chgData name="Claire Theobald" userId="e5e96d6a-dffb-4be3-a7c9-5724c0a71d0d" providerId="ADAL" clId="{5F26540A-5C5D-485E-88C5-8D2961D49344}" dt="2021-11-04T14:05:41.363" v="847" actId="478"/>
          <ac:picMkLst>
            <pc:docMk/>
            <pc:sldMk cId="439007150" sldId="275"/>
            <ac:picMk id="36" creationId="{AED777B0-9064-49AB-831B-9A0912B93FD9}"/>
          </ac:picMkLst>
        </pc:picChg>
        <pc:picChg chg="del mod">
          <ac:chgData name="Claire Theobald" userId="e5e96d6a-dffb-4be3-a7c9-5724c0a71d0d" providerId="ADAL" clId="{5F26540A-5C5D-485E-88C5-8D2961D49344}" dt="2021-11-04T14:05:39.873" v="844" actId="478"/>
          <ac:picMkLst>
            <pc:docMk/>
            <pc:sldMk cId="439007150" sldId="275"/>
            <ac:picMk id="38" creationId="{4722C114-9E79-4554-9012-EBB40CA985B0}"/>
          </ac:picMkLst>
        </pc:picChg>
        <pc:picChg chg="del mod">
          <ac:chgData name="Claire Theobald" userId="e5e96d6a-dffb-4be3-a7c9-5724c0a71d0d" providerId="ADAL" clId="{5F26540A-5C5D-485E-88C5-8D2961D49344}" dt="2021-11-04T14:05:42.319" v="849" actId="478"/>
          <ac:picMkLst>
            <pc:docMk/>
            <pc:sldMk cId="439007150" sldId="275"/>
            <ac:picMk id="42" creationId="{D95E4F2A-F086-4D52-A6B3-193F17904D99}"/>
          </ac:picMkLst>
        </pc:picChg>
        <pc:picChg chg="del mod">
          <ac:chgData name="Claire Theobald" userId="e5e96d6a-dffb-4be3-a7c9-5724c0a71d0d" providerId="ADAL" clId="{5F26540A-5C5D-485E-88C5-8D2961D49344}" dt="2021-11-04T14:05:40.390" v="845" actId="478"/>
          <ac:picMkLst>
            <pc:docMk/>
            <pc:sldMk cId="439007150" sldId="275"/>
            <ac:picMk id="43" creationId="{3F119326-BE60-4664-A6F1-FDEED35D5658}"/>
          </ac:picMkLst>
        </pc:picChg>
        <pc:picChg chg="add del mod">
          <ac:chgData name="Claire Theobald" userId="e5e96d6a-dffb-4be3-a7c9-5724c0a71d0d" providerId="ADAL" clId="{5F26540A-5C5D-485E-88C5-8D2961D49344}" dt="2021-11-04T14:04:05.022" v="793" actId="478"/>
          <ac:picMkLst>
            <pc:docMk/>
            <pc:sldMk cId="439007150" sldId="275"/>
            <ac:picMk id="44" creationId="{015567FD-82B3-4FF4-AD58-3779126E4FBC}"/>
          </ac:picMkLst>
        </pc:picChg>
        <pc:picChg chg="add del mod">
          <ac:chgData name="Claire Theobald" userId="e5e96d6a-dffb-4be3-a7c9-5724c0a71d0d" providerId="ADAL" clId="{5F26540A-5C5D-485E-88C5-8D2961D49344}" dt="2021-11-04T14:04:07.611" v="799" actId="478"/>
          <ac:picMkLst>
            <pc:docMk/>
            <pc:sldMk cId="439007150" sldId="275"/>
            <ac:picMk id="45" creationId="{D0955B25-2B16-4F73-9731-4AF4CFAA298A}"/>
          </ac:picMkLst>
        </pc:picChg>
        <pc:picChg chg="add del mod">
          <ac:chgData name="Claire Theobald" userId="e5e96d6a-dffb-4be3-a7c9-5724c0a71d0d" providerId="ADAL" clId="{5F26540A-5C5D-485E-88C5-8D2961D49344}" dt="2021-11-04T14:04:08.206" v="800" actId="478"/>
          <ac:picMkLst>
            <pc:docMk/>
            <pc:sldMk cId="439007150" sldId="275"/>
            <ac:picMk id="46" creationId="{6508D7C5-364F-41D3-AF73-E4AAABA88E1F}"/>
          </ac:picMkLst>
        </pc:picChg>
        <pc:picChg chg="del">
          <ac:chgData name="Claire Theobald" userId="e5e96d6a-dffb-4be3-a7c9-5724c0a71d0d" providerId="ADAL" clId="{5F26540A-5C5D-485E-88C5-8D2961D49344}" dt="2021-11-04T14:06:07.793" v="858" actId="478"/>
          <ac:picMkLst>
            <pc:docMk/>
            <pc:sldMk cId="439007150" sldId="275"/>
            <ac:picMk id="47" creationId="{D1DCE6EC-C410-402A-AF86-73720E81A368}"/>
          </ac:picMkLst>
        </pc:picChg>
        <pc:picChg chg="add del mod">
          <ac:chgData name="Claire Theobald" userId="e5e96d6a-dffb-4be3-a7c9-5724c0a71d0d" providerId="ADAL" clId="{5F26540A-5C5D-485E-88C5-8D2961D49344}" dt="2021-11-04T14:04:05.780" v="795" actId="478"/>
          <ac:picMkLst>
            <pc:docMk/>
            <pc:sldMk cId="439007150" sldId="275"/>
            <ac:picMk id="48" creationId="{98269083-0E30-48A1-8F66-2ADC11CDF151}"/>
          </ac:picMkLst>
        </pc:picChg>
        <pc:picChg chg="add del mod">
          <ac:chgData name="Claire Theobald" userId="e5e96d6a-dffb-4be3-a7c9-5724c0a71d0d" providerId="ADAL" clId="{5F26540A-5C5D-485E-88C5-8D2961D49344}" dt="2021-11-04T14:04:05.404" v="794" actId="478"/>
          <ac:picMkLst>
            <pc:docMk/>
            <pc:sldMk cId="439007150" sldId="275"/>
            <ac:picMk id="49" creationId="{CC21ED1A-F4DF-4A9A-8BAF-75B4C039AE76}"/>
          </ac:picMkLst>
        </pc:picChg>
        <pc:picChg chg="add del mod">
          <ac:chgData name="Claire Theobald" userId="e5e96d6a-dffb-4be3-a7c9-5724c0a71d0d" providerId="ADAL" clId="{5F26540A-5C5D-485E-88C5-8D2961D49344}" dt="2021-11-04T14:05:38.941" v="842" actId="478"/>
          <ac:picMkLst>
            <pc:docMk/>
            <pc:sldMk cId="439007150" sldId="275"/>
            <ac:picMk id="50" creationId="{7D0815DA-D980-48F5-9A76-4E9911D36F1A}"/>
          </ac:picMkLst>
        </pc:picChg>
        <pc:picChg chg="add del mod">
          <ac:chgData name="Claire Theobald" userId="e5e96d6a-dffb-4be3-a7c9-5724c0a71d0d" providerId="ADAL" clId="{5F26540A-5C5D-485E-88C5-8D2961D49344}" dt="2021-11-04T14:05:37.661" v="840" actId="478"/>
          <ac:picMkLst>
            <pc:docMk/>
            <pc:sldMk cId="439007150" sldId="275"/>
            <ac:picMk id="51" creationId="{7BD6CB4A-0C56-4262-84BA-410EAAEAF615}"/>
          </ac:picMkLst>
        </pc:picChg>
        <pc:picChg chg="add del mod">
          <ac:chgData name="Claire Theobald" userId="e5e96d6a-dffb-4be3-a7c9-5724c0a71d0d" providerId="ADAL" clId="{5F26540A-5C5D-485E-88C5-8D2961D49344}" dt="2021-11-04T14:05:38.163" v="841" actId="478"/>
          <ac:picMkLst>
            <pc:docMk/>
            <pc:sldMk cId="439007150" sldId="275"/>
            <ac:picMk id="52" creationId="{CAD46AD5-C330-401F-A04B-5F64C5CD824B}"/>
          </ac:picMkLst>
        </pc:picChg>
        <pc:picChg chg="del">
          <ac:chgData name="Claire Theobald" userId="e5e96d6a-dffb-4be3-a7c9-5724c0a71d0d" providerId="ADAL" clId="{5F26540A-5C5D-485E-88C5-8D2961D49344}" dt="2021-11-04T14:06:07.372" v="857" actId="478"/>
          <ac:picMkLst>
            <pc:docMk/>
            <pc:sldMk cId="439007150" sldId="275"/>
            <ac:picMk id="53" creationId="{BD161A1F-263D-421B-A95D-1D36222D8A56}"/>
          </ac:picMkLst>
        </pc:picChg>
        <pc:picChg chg="add del mod">
          <ac:chgData name="Claire Theobald" userId="e5e96d6a-dffb-4be3-a7c9-5724c0a71d0d" providerId="ADAL" clId="{5F26540A-5C5D-485E-88C5-8D2961D49344}" dt="2021-11-04T14:03:12.114" v="769" actId="478"/>
          <ac:picMkLst>
            <pc:docMk/>
            <pc:sldMk cId="439007150" sldId="275"/>
            <ac:picMk id="54" creationId="{4174180E-CAA0-498B-9298-AE77D4901374}"/>
          </ac:picMkLst>
        </pc:picChg>
        <pc:picChg chg="add del mod">
          <ac:chgData name="Claire Theobald" userId="e5e96d6a-dffb-4be3-a7c9-5724c0a71d0d" providerId="ADAL" clId="{5F26540A-5C5D-485E-88C5-8D2961D49344}" dt="2021-11-04T14:06:06.829" v="856" actId="478"/>
          <ac:picMkLst>
            <pc:docMk/>
            <pc:sldMk cId="439007150" sldId="275"/>
            <ac:picMk id="55" creationId="{9F322D37-0F53-4222-BBF6-7A04419B3720}"/>
          </ac:picMkLst>
        </pc:picChg>
        <pc:picChg chg="add del mod modCrop">
          <ac:chgData name="Claire Theobald" userId="e5e96d6a-dffb-4be3-a7c9-5724c0a71d0d" providerId="ADAL" clId="{5F26540A-5C5D-485E-88C5-8D2961D49344}" dt="2021-11-04T14:06:48.754" v="885" actId="478"/>
          <ac:picMkLst>
            <pc:docMk/>
            <pc:sldMk cId="439007150" sldId="275"/>
            <ac:picMk id="57" creationId="{B572AB7C-3B3E-4680-A4CB-69BEBB25F12E}"/>
          </ac:picMkLst>
        </pc:picChg>
        <pc:picChg chg="add mod modCrop">
          <ac:chgData name="Claire Theobald" userId="e5e96d6a-dffb-4be3-a7c9-5724c0a71d0d" providerId="ADAL" clId="{5F26540A-5C5D-485E-88C5-8D2961D49344}" dt="2021-11-04T14:06:15.592" v="861" actId="1076"/>
          <ac:picMkLst>
            <pc:docMk/>
            <pc:sldMk cId="439007150" sldId="275"/>
            <ac:picMk id="58" creationId="{03754B78-7958-4970-B649-752FF6A5FEB5}"/>
          </ac:picMkLst>
        </pc:picChg>
        <pc:picChg chg="del mod">
          <ac:chgData name="Claire Theobald" userId="e5e96d6a-dffb-4be3-a7c9-5724c0a71d0d" providerId="ADAL" clId="{5F26540A-5C5D-485E-88C5-8D2961D49344}" dt="2021-11-04T14:05:40.822" v="846" actId="478"/>
          <ac:picMkLst>
            <pc:docMk/>
            <pc:sldMk cId="439007150" sldId="275"/>
            <ac:picMk id="59" creationId="{9835E3EF-0DEA-4F77-89CB-551896F6B112}"/>
          </ac:picMkLst>
        </pc:picChg>
        <pc:picChg chg="del mod">
          <ac:chgData name="Claire Theobald" userId="e5e96d6a-dffb-4be3-a7c9-5724c0a71d0d" providerId="ADAL" clId="{5F26540A-5C5D-485E-88C5-8D2961D49344}" dt="2021-11-04T14:05:39.435" v="843" actId="478"/>
          <ac:picMkLst>
            <pc:docMk/>
            <pc:sldMk cId="439007150" sldId="275"/>
            <ac:picMk id="62" creationId="{22E26AC8-C6A1-46AC-90C2-A149E72BA42C}"/>
          </ac:picMkLst>
        </pc:picChg>
        <pc:picChg chg="add del mod modCrop">
          <ac:chgData name="Claire Theobald" userId="e5e96d6a-dffb-4be3-a7c9-5724c0a71d0d" providerId="ADAL" clId="{5F26540A-5C5D-485E-88C5-8D2961D49344}" dt="2021-11-04T14:02:54.995" v="759" actId="478"/>
          <ac:picMkLst>
            <pc:docMk/>
            <pc:sldMk cId="439007150" sldId="275"/>
            <ac:picMk id="65" creationId="{7A61B20E-2537-477F-B9F5-B0A5949A80FD}"/>
          </ac:picMkLst>
        </pc:picChg>
        <pc:picChg chg="add del mod modCrop">
          <ac:chgData name="Claire Theobald" userId="e5e96d6a-dffb-4be3-a7c9-5724c0a71d0d" providerId="ADAL" clId="{5F26540A-5C5D-485E-88C5-8D2961D49344}" dt="2021-11-04T14:05:08.593" v="822" actId="478"/>
          <ac:picMkLst>
            <pc:docMk/>
            <pc:sldMk cId="439007150" sldId="275"/>
            <ac:picMk id="69" creationId="{592AD372-8F95-4FA1-BB14-0FC4575C673E}"/>
          </ac:picMkLst>
        </pc:picChg>
        <pc:picChg chg="add del mod">
          <ac:chgData name="Claire Theobald" userId="e5e96d6a-dffb-4be3-a7c9-5724c0a71d0d" providerId="ADAL" clId="{5F26540A-5C5D-485E-88C5-8D2961D49344}" dt="2021-11-04T14:02:54.450" v="758" actId="478"/>
          <ac:picMkLst>
            <pc:docMk/>
            <pc:sldMk cId="439007150" sldId="275"/>
            <ac:picMk id="70" creationId="{68B4F4A1-ED35-4EE1-904F-1C0B0EB966EC}"/>
          </ac:picMkLst>
        </pc:picChg>
        <pc:picChg chg="add del mod">
          <ac:chgData name="Claire Theobald" userId="e5e96d6a-dffb-4be3-a7c9-5724c0a71d0d" providerId="ADAL" clId="{5F26540A-5C5D-485E-88C5-8D2961D49344}" dt="2021-11-04T14:02:54.011" v="757" actId="478"/>
          <ac:picMkLst>
            <pc:docMk/>
            <pc:sldMk cId="439007150" sldId="275"/>
            <ac:picMk id="71" creationId="{C907D0C6-6C0B-41A2-9709-F57602A17D93}"/>
          </ac:picMkLst>
        </pc:picChg>
        <pc:picChg chg="add del mod">
          <ac:chgData name="Claire Theobald" userId="e5e96d6a-dffb-4be3-a7c9-5724c0a71d0d" providerId="ADAL" clId="{5F26540A-5C5D-485E-88C5-8D2961D49344}" dt="2021-11-04T14:02:53.570" v="756" actId="478"/>
          <ac:picMkLst>
            <pc:docMk/>
            <pc:sldMk cId="439007150" sldId="275"/>
            <ac:picMk id="72" creationId="{526B8C93-8979-4F40-9749-216529FA4425}"/>
          </ac:picMkLst>
        </pc:picChg>
        <pc:picChg chg="del mod">
          <ac:chgData name="Claire Theobald" userId="e5e96d6a-dffb-4be3-a7c9-5724c0a71d0d" providerId="ADAL" clId="{5F26540A-5C5D-485E-88C5-8D2961D49344}" dt="2021-11-04T14:04:06.300" v="796" actId="478"/>
          <ac:picMkLst>
            <pc:docMk/>
            <pc:sldMk cId="439007150" sldId="275"/>
            <ac:picMk id="73" creationId="{43F203F6-1578-4715-B5AD-E593F8AB7B58}"/>
          </ac:picMkLst>
        </pc:picChg>
        <pc:picChg chg="del mod">
          <ac:chgData name="Claire Theobald" userId="e5e96d6a-dffb-4be3-a7c9-5724c0a71d0d" providerId="ADAL" clId="{5F26540A-5C5D-485E-88C5-8D2961D49344}" dt="2021-11-04T14:04:06.722" v="797" actId="478"/>
          <ac:picMkLst>
            <pc:docMk/>
            <pc:sldMk cId="439007150" sldId="275"/>
            <ac:picMk id="74" creationId="{8EF5B1F4-A9A2-4E5D-8573-18B5B2154566}"/>
          </ac:picMkLst>
        </pc:picChg>
        <pc:picChg chg="del mod">
          <ac:chgData name="Claire Theobald" userId="e5e96d6a-dffb-4be3-a7c9-5724c0a71d0d" providerId="ADAL" clId="{5F26540A-5C5D-485E-88C5-8D2961D49344}" dt="2021-11-04T14:04:07.211" v="798" actId="478"/>
          <ac:picMkLst>
            <pc:docMk/>
            <pc:sldMk cId="439007150" sldId="275"/>
            <ac:picMk id="75" creationId="{2DCD1B81-BC5E-4ECB-842B-30FD483DF925}"/>
          </ac:picMkLst>
        </pc:picChg>
        <pc:picChg chg="add del mod">
          <ac:chgData name="Claire Theobald" userId="e5e96d6a-dffb-4be3-a7c9-5724c0a71d0d" providerId="ADAL" clId="{5F26540A-5C5D-485E-88C5-8D2961D49344}" dt="2021-11-04T14:02:53.147" v="755" actId="478"/>
          <ac:picMkLst>
            <pc:docMk/>
            <pc:sldMk cId="439007150" sldId="275"/>
            <ac:picMk id="76" creationId="{409DB3D3-CA9D-4E82-8329-752D70A73CFD}"/>
          </ac:picMkLst>
        </pc:picChg>
        <pc:picChg chg="add del mod">
          <ac:chgData name="Claire Theobald" userId="e5e96d6a-dffb-4be3-a7c9-5724c0a71d0d" providerId="ADAL" clId="{5F26540A-5C5D-485E-88C5-8D2961D49344}" dt="2021-11-04T14:02:52.722" v="754" actId="478"/>
          <ac:picMkLst>
            <pc:docMk/>
            <pc:sldMk cId="439007150" sldId="275"/>
            <ac:picMk id="77" creationId="{033E0E00-3D80-4998-9AB0-42288FF31A70}"/>
          </ac:picMkLst>
        </pc:picChg>
        <pc:picChg chg="add del mod">
          <ac:chgData name="Claire Theobald" userId="e5e96d6a-dffb-4be3-a7c9-5724c0a71d0d" providerId="ADAL" clId="{5F26540A-5C5D-485E-88C5-8D2961D49344}" dt="2021-11-04T14:02:52.123" v="753" actId="478"/>
          <ac:picMkLst>
            <pc:docMk/>
            <pc:sldMk cId="439007150" sldId="275"/>
            <ac:picMk id="78" creationId="{B0A7E2E9-F83B-449C-A404-578DEB484174}"/>
          </ac:picMkLst>
        </pc:picChg>
        <pc:picChg chg="add mod modCrop">
          <ac:chgData name="Claire Theobald" userId="e5e96d6a-dffb-4be3-a7c9-5724c0a71d0d" providerId="ADAL" clId="{5F26540A-5C5D-485E-88C5-8D2961D49344}" dt="2021-11-04T14:03:59.963" v="792" actId="1076"/>
          <ac:picMkLst>
            <pc:docMk/>
            <pc:sldMk cId="439007150" sldId="275"/>
            <ac:picMk id="79" creationId="{B1A74DE6-6CD2-4692-BDF4-7FC7DADC54C7}"/>
          </ac:picMkLst>
        </pc:picChg>
        <pc:picChg chg="add mod ord">
          <ac:chgData name="Claire Theobald" userId="e5e96d6a-dffb-4be3-a7c9-5724c0a71d0d" providerId="ADAL" clId="{5F26540A-5C5D-485E-88C5-8D2961D49344}" dt="2021-11-04T14:03:56" v="790" actId="166"/>
          <ac:picMkLst>
            <pc:docMk/>
            <pc:sldMk cId="439007150" sldId="275"/>
            <ac:picMk id="80" creationId="{8BAAAC96-5897-4CCB-898B-CE4D5E81724E}"/>
          </ac:picMkLst>
        </pc:picChg>
        <pc:picChg chg="add mod">
          <ac:chgData name="Claire Theobald" userId="e5e96d6a-dffb-4be3-a7c9-5724c0a71d0d" providerId="ADAL" clId="{5F26540A-5C5D-485E-88C5-8D2961D49344}" dt="2021-11-04T14:03:36.802" v="784" actId="1076"/>
          <ac:picMkLst>
            <pc:docMk/>
            <pc:sldMk cId="439007150" sldId="275"/>
            <ac:picMk id="81" creationId="{D4915BD8-1AB6-4E84-B559-A8528AAB6D1E}"/>
          </ac:picMkLst>
        </pc:picChg>
        <pc:picChg chg="add mod">
          <ac:chgData name="Claire Theobald" userId="e5e96d6a-dffb-4be3-a7c9-5724c0a71d0d" providerId="ADAL" clId="{5F26540A-5C5D-485E-88C5-8D2961D49344}" dt="2021-11-04T14:03:29.194" v="780" actId="1076"/>
          <ac:picMkLst>
            <pc:docMk/>
            <pc:sldMk cId="439007150" sldId="275"/>
            <ac:picMk id="82" creationId="{735204BC-25BD-40AE-A257-49832EFE539B}"/>
          </ac:picMkLst>
        </pc:picChg>
        <pc:picChg chg="add mod">
          <ac:chgData name="Claire Theobald" userId="e5e96d6a-dffb-4be3-a7c9-5724c0a71d0d" providerId="ADAL" clId="{5F26540A-5C5D-485E-88C5-8D2961D49344}" dt="2021-11-04T14:03:58.771" v="791" actId="1076"/>
          <ac:picMkLst>
            <pc:docMk/>
            <pc:sldMk cId="439007150" sldId="275"/>
            <ac:picMk id="83" creationId="{1E07AFFE-D8B7-4F02-8A21-D37412F19212}"/>
          </ac:picMkLst>
        </pc:picChg>
        <pc:picChg chg="add mod">
          <ac:chgData name="Claire Theobald" userId="e5e96d6a-dffb-4be3-a7c9-5724c0a71d0d" providerId="ADAL" clId="{5F26540A-5C5D-485E-88C5-8D2961D49344}" dt="2021-11-04T14:03:52.563" v="789" actId="1076"/>
          <ac:picMkLst>
            <pc:docMk/>
            <pc:sldMk cId="439007150" sldId="275"/>
            <ac:picMk id="84" creationId="{E5BCAAC0-0312-4C86-8EA3-46408EB6A710}"/>
          </ac:picMkLst>
        </pc:picChg>
        <pc:picChg chg="add mod">
          <ac:chgData name="Claire Theobald" userId="e5e96d6a-dffb-4be3-a7c9-5724c0a71d0d" providerId="ADAL" clId="{5F26540A-5C5D-485E-88C5-8D2961D49344}" dt="2021-11-04T14:03:27.978" v="779" actId="688"/>
          <ac:picMkLst>
            <pc:docMk/>
            <pc:sldMk cId="439007150" sldId="275"/>
            <ac:picMk id="85" creationId="{73CFE234-9F6A-4932-B16C-2B2E5CB8094A}"/>
          </ac:picMkLst>
        </pc:picChg>
        <pc:picChg chg="add del mod">
          <ac:chgData name="Claire Theobald" userId="e5e96d6a-dffb-4be3-a7c9-5724c0a71d0d" providerId="ADAL" clId="{5F26540A-5C5D-485E-88C5-8D2961D49344}" dt="2021-11-04T14:05:08.083" v="821" actId="478"/>
          <ac:picMkLst>
            <pc:docMk/>
            <pc:sldMk cId="439007150" sldId="275"/>
            <ac:picMk id="86" creationId="{4179A70E-8340-480F-B277-BB6F4C4809CF}"/>
          </ac:picMkLst>
        </pc:picChg>
        <pc:picChg chg="add del mod">
          <ac:chgData name="Claire Theobald" userId="e5e96d6a-dffb-4be3-a7c9-5724c0a71d0d" providerId="ADAL" clId="{5F26540A-5C5D-485E-88C5-8D2961D49344}" dt="2021-11-04T14:05:07.653" v="820" actId="478"/>
          <ac:picMkLst>
            <pc:docMk/>
            <pc:sldMk cId="439007150" sldId="275"/>
            <ac:picMk id="87" creationId="{9051B2C7-0F1D-46B2-A283-082973BA1376}"/>
          </ac:picMkLst>
        </pc:picChg>
        <pc:picChg chg="add del mod">
          <ac:chgData name="Claire Theobald" userId="e5e96d6a-dffb-4be3-a7c9-5724c0a71d0d" providerId="ADAL" clId="{5F26540A-5C5D-485E-88C5-8D2961D49344}" dt="2021-11-04T14:05:06.471" v="819" actId="478"/>
          <ac:picMkLst>
            <pc:docMk/>
            <pc:sldMk cId="439007150" sldId="275"/>
            <ac:picMk id="88" creationId="{B426872D-BF90-4046-86A3-24F3A0CFBF93}"/>
          </ac:picMkLst>
        </pc:picChg>
        <pc:picChg chg="add del mod">
          <ac:chgData name="Claire Theobald" userId="e5e96d6a-dffb-4be3-a7c9-5724c0a71d0d" providerId="ADAL" clId="{5F26540A-5C5D-485E-88C5-8D2961D49344}" dt="2021-11-04T14:05:05.888" v="818" actId="478"/>
          <ac:picMkLst>
            <pc:docMk/>
            <pc:sldMk cId="439007150" sldId="275"/>
            <ac:picMk id="89" creationId="{365FCE03-7DA0-4DD7-BA0B-EE078F5784F1}"/>
          </ac:picMkLst>
        </pc:picChg>
        <pc:picChg chg="add del mod">
          <ac:chgData name="Claire Theobald" userId="e5e96d6a-dffb-4be3-a7c9-5724c0a71d0d" providerId="ADAL" clId="{5F26540A-5C5D-485E-88C5-8D2961D49344}" dt="2021-11-04T14:05:05.550" v="817" actId="478"/>
          <ac:picMkLst>
            <pc:docMk/>
            <pc:sldMk cId="439007150" sldId="275"/>
            <ac:picMk id="90" creationId="{B33E34D0-0A71-4102-93E5-D257F447A8BB}"/>
          </ac:picMkLst>
        </pc:picChg>
        <pc:picChg chg="add del mod">
          <ac:chgData name="Claire Theobald" userId="e5e96d6a-dffb-4be3-a7c9-5724c0a71d0d" providerId="ADAL" clId="{5F26540A-5C5D-485E-88C5-8D2961D49344}" dt="2021-11-04T14:05:04.849" v="816" actId="478"/>
          <ac:picMkLst>
            <pc:docMk/>
            <pc:sldMk cId="439007150" sldId="275"/>
            <ac:picMk id="91" creationId="{016A2639-5A43-41E6-86B1-03E5F24E089D}"/>
          </ac:picMkLst>
        </pc:picChg>
        <pc:picChg chg="add mod">
          <ac:chgData name="Claire Theobald" userId="e5e96d6a-dffb-4be3-a7c9-5724c0a71d0d" providerId="ADAL" clId="{5F26540A-5C5D-485E-88C5-8D2961D49344}" dt="2021-11-04T14:04:59.881" v="814" actId="14100"/>
          <ac:picMkLst>
            <pc:docMk/>
            <pc:sldMk cId="439007150" sldId="275"/>
            <ac:picMk id="92" creationId="{FB04DD7E-1209-4C1E-8F8E-42ED677F801D}"/>
          </ac:picMkLst>
        </pc:picChg>
        <pc:picChg chg="add mod">
          <ac:chgData name="Claire Theobald" userId="e5e96d6a-dffb-4be3-a7c9-5724c0a71d0d" providerId="ADAL" clId="{5F26540A-5C5D-485E-88C5-8D2961D49344}" dt="2021-11-04T14:05:28.032" v="836" actId="1076"/>
          <ac:picMkLst>
            <pc:docMk/>
            <pc:sldMk cId="439007150" sldId="275"/>
            <ac:picMk id="93" creationId="{80FBEAB8-2D8B-484C-BF0D-43FEAC2A5406}"/>
          </ac:picMkLst>
        </pc:picChg>
        <pc:picChg chg="add mod">
          <ac:chgData name="Claire Theobald" userId="e5e96d6a-dffb-4be3-a7c9-5724c0a71d0d" providerId="ADAL" clId="{5F26540A-5C5D-485E-88C5-8D2961D49344}" dt="2021-11-04T14:05:30.358" v="838" actId="1076"/>
          <ac:picMkLst>
            <pc:docMk/>
            <pc:sldMk cId="439007150" sldId="275"/>
            <ac:picMk id="94" creationId="{1C83A3E8-0A3A-4F3A-A8F8-7355F6F4B1E0}"/>
          </ac:picMkLst>
        </pc:picChg>
        <pc:picChg chg="add mod">
          <ac:chgData name="Claire Theobald" userId="e5e96d6a-dffb-4be3-a7c9-5724c0a71d0d" providerId="ADAL" clId="{5F26540A-5C5D-485E-88C5-8D2961D49344}" dt="2021-11-04T14:05:29.138" v="837" actId="1076"/>
          <ac:picMkLst>
            <pc:docMk/>
            <pc:sldMk cId="439007150" sldId="275"/>
            <ac:picMk id="95" creationId="{3CE9E387-F15B-43B3-ADF7-64D8FE790DB6}"/>
          </ac:picMkLst>
        </pc:picChg>
        <pc:picChg chg="add mod">
          <ac:chgData name="Claire Theobald" userId="e5e96d6a-dffb-4be3-a7c9-5724c0a71d0d" providerId="ADAL" clId="{5F26540A-5C5D-485E-88C5-8D2961D49344}" dt="2021-11-04T14:05:23.235" v="833" actId="1076"/>
          <ac:picMkLst>
            <pc:docMk/>
            <pc:sldMk cId="439007150" sldId="275"/>
            <ac:picMk id="96" creationId="{20A326FF-AC70-477A-AA33-F43FDCC4F8FE}"/>
          </ac:picMkLst>
        </pc:picChg>
        <pc:picChg chg="add mod">
          <ac:chgData name="Claire Theobald" userId="e5e96d6a-dffb-4be3-a7c9-5724c0a71d0d" providerId="ADAL" clId="{5F26540A-5C5D-485E-88C5-8D2961D49344}" dt="2021-11-04T14:05:31.447" v="839" actId="1076"/>
          <ac:picMkLst>
            <pc:docMk/>
            <pc:sldMk cId="439007150" sldId="275"/>
            <ac:picMk id="97" creationId="{C0F295EA-E257-4273-A37D-4D7448E97043}"/>
          </ac:picMkLst>
        </pc:picChg>
        <pc:picChg chg="add mod">
          <ac:chgData name="Claire Theobald" userId="e5e96d6a-dffb-4be3-a7c9-5724c0a71d0d" providerId="ADAL" clId="{5F26540A-5C5D-485E-88C5-8D2961D49344}" dt="2021-11-04T14:05:20.316" v="831" actId="1076"/>
          <ac:picMkLst>
            <pc:docMk/>
            <pc:sldMk cId="439007150" sldId="275"/>
            <ac:picMk id="98" creationId="{C87B6CCD-57C2-42B6-BE05-F0C9395D577F}"/>
          </ac:picMkLst>
        </pc:picChg>
        <pc:picChg chg="add mod">
          <ac:chgData name="Claire Theobald" userId="e5e96d6a-dffb-4be3-a7c9-5724c0a71d0d" providerId="ADAL" clId="{5F26540A-5C5D-485E-88C5-8D2961D49344}" dt="2021-11-04T14:05:18.060" v="830" actId="1076"/>
          <ac:picMkLst>
            <pc:docMk/>
            <pc:sldMk cId="439007150" sldId="275"/>
            <ac:picMk id="99" creationId="{6B0DA4CF-6E3D-40A6-B68A-79DB9012C911}"/>
          </ac:picMkLst>
        </pc:picChg>
        <pc:picChg chg="add mod">
          <ac:chgData name="Claire Theobald" userId="e5e96d6a-dffb-4be3-a7c9-5724c0a71d0d" providerId="ADAL" clId="{5F26540A-5C5D-485E-88C5-8D2961D49344}" dt="2021-11-04T14:06:12.900" v="860" actId="1076"/>
          <ac:picMkLst>
            <pc:docMk/>
            <pc:sldMk cId="439007150" sldId="275"/>
            <ac:picMk id="100" creationId="{19F2C9A8-8023-42C8-9B5E-A68614346500}"/>
          </ac:picMkLst>
        </pc:picChg>
        <pc:picChg chg="add mod">
          <ac:chgData name="Claire Theobald" userId="e5e96d6a-dffb-4be3-a7c9-5724c0a71d0d" providerId="ADAL" clId="{5F26540A-5C5D-485E-88C5-8D2961D49344}" dt="2021-11-04T14:06:10.380" v="859" actId="1076"/>
          <ac:picMkLst>
            <pc:docMk/>
            <pc:sldMk cId="439007150" sldId="275"/>
            <ac:picMk id="101" creationId="{A9FE92A3-BD4E-4414-9095-44DCC156C360}"/>
          </ac:picMkLst>
        </pc:picChg>
        <pc:picChg chg="add del mod">
          <ac:chgData name="Claire Theobald" userId="e5e96d6a-dffb-4be3-a7c9-5724c0a71d0d" providerId="ADAL" clId="{5F26540A-5C5D-485E-88C5-8D2961D49344}" dt="2021-11-04T14:06:48.207" v="884" actId="478"/>
          <ac:picMkLst>
            <pc:docMk/>
            <pc:sldMk cId="439007150" sldId="275"/>
            <ac:picMk id="102" creationId="{8EBB9B78-94D5-4816-93E5-3E1E3572A66B}"/>
          </ac:picMkLst>
        </pc:picChg>
        <pc:picChg chg="add del mod">
          <ac:chgData name="Claire Theobald" userId="e5e96d6a-dffb-4be3-a7c9-5724c0a71d0d" providerId="ADAL" clId="{5F26540A-5C5D-485E-88C5-8D2961D49344}" dt="2021-11-04T14:06:47.806" v="883" actId="478"/>
          <ac:picMkLst>
            <pc:docMk/>
            <pc:sldMk cId="439007150" sldId="275"/>
            <ac:picMk id="103" creationId="{0ECAD75D-8BA6-4C4D-A08F-03412F63003F}"/>
          </ac:picMkLst>
        </pc:picChg>
        <pc:picChg chg="add del mod">
          <ac:chgData name="Claire Theobald" userId="e5e96d6a-dffb-4be3-a7c9-5724c0a71d0d" providerId="ADAL" clId="{5F26540A-5C5D-485E-88C5-8D2961D49344}" dt="2021-11-04T14:06:47.268" v="882" actId="478"/>
          <ac:picMkLst>
            <pc:docMk/>
            <pc:sldMk cId="439007150" sldId="275"/>
            <ac:picMk id="104" creationId="{6A4B159D-6883-485B-87B4-661A6F28EDA8}"/>
          </ac:picMkLst>
        </pc:picChg>
        <pc:picChg chg="add del mod">
          <ac:chgData name="Claire Theobald" userId="e5e96d6a-dffb-4be3-a7c9-5724c0a71d0d" providerId="ADAL" clId="{5F26540A-5C5D-485E-88C5-8D2961D49344}" dt="2021-11-04T14:06:46.283" v="881" actId="478"/>
          <ac:picMkLst>
            <pc:docMk/>
            <pc:sldMk cId="439007150" sldId="275"/>
            <ac:picMk id="105" creationId="{8C154974-5BA2-44CB-9496-1559393A19E2}"/>
          </ac:picMkLst>
        </pc:picChg>
        <pc:picChg chg="add del mod">
          <ac:chgData name="Claire Theobald" userId="e5e96d6a-dffb-4be3-a7c9-5724c0a71d0d" providerId="ADAL" clId="{5F26540A-5C5D-485E-88C5-8D2961D49344}" dt="2021-11-04T14:06:45.905" v="880" actId="478"/>
          <ac:picMkLst>
            <pc:docMk/>
            <pc:sldMk cId="439007150" sldId="275"/>
            <ac:picMk id="106" creationId="{1203956A-9D24-481A-A8DE-860F7B675768}"/>
          </ac:picMkLst>
        </pc:picChg>
        <pc:picChg chg="add del mod">
          <ac:chgData name="Claire Theobald" userId="e5e96d6a-dffb-4be3-a7c9-5724c0a71d0d" providerId="ADAL" clId="{5F26540A-5C5D-485E-88C5-8D2961D49344}" dt="2021-11-04T14:06:45.536" v="879" actId="478"/>
          <ac:picMkLst>
            <pc:docMk/>
            <pc:sldMk cId="439007150" sldId="275"/>
            <ac:picMk id="107" creationId="{2AA75A46-F762-4C04-8B3F-64FA4BA77103}"/>
          </ac:picMkLst>
        </pc:picChg>
        <pc:picChg chg="add del mod">
          <ac:chgData name="Claire Theobald" userId="e5e96d6a-dffb-4be3-a7c9-5724c0a71d0d" providerId="ADAL" clId="{5F26540A-5C5D-485E-88C5-8D2961D49344}" dt="2021-11-04T14:06:45.130" v="878" actId="478"/>
          <ac:picMkLst>
            <pc:docMk/>
            <pc:sldMk cId="439007150" sldId="275"/>
            <ac:picMk id="108" creationId="{D4FB0A12-E8DE-426E-813E-2B4D7289A9E6}"/>
          </ac:picMkLst>
        </pc:picChg>
        <pc:picChg chg="add del mod">
          <ac:chgData name="Claire Theobald" userId="e5e96d6a-dffb-4be3-a7c9-5724c0a71d0d" providerId="ADAL" clId="{5F26540A-5C5D-485E-88C5-8D2961D49344}" dt="2021-11-04T14:06:44.612" v="877" actId="478"/>
          <ac:picMkLst>
            <pc:docMk/>
            <pc:sldMk cId="439007150" sldId="275"/>
            <ac:picMk id="109" creationId="{5BAC5737-81E5-4A71-8F60-C5AF4BA51F8F}"/>
          </ac:picMkLst>
        </pc:picChg>
        <pc:picChg chg="add del mod modCrop">
          <ac:chgData name="Claire Theobald" userId="e5e96d6a-dffb-4be3-a7c9-5724c0a71d0d" providerId="ADAL" clId="{5F26540A-5C5D-485E-88C5-8D2961D49344}" dt="2021-11-04T14:07:08.160" v="905" actId="478"/>
          <ac:picMkLst>
            <pc:docMk/>
            <pc:sldMk cId="439007150" sldId="275"/>
            <ac:picMk id="110" creationId="{6B4D2F5F-86B4-4B88-94A3-87DEC9BE2C98}"/>
          </ac:picMkLst>
        </pc:picChg>
        <pc:picChg chg="add del mod">
          <ac:chgData name="Claire Theobald" userId="e5e96d6a-dffb-4be3-a7c9-5724c0a71d0d" providerId="ADAL" clId="{5F26540A-5C5D-485E-88C5-8D2961D49344}" dt="2021-11-04T14:07:07.727" v="904" actId="478"/>
          <ac:picMkLst>
            <pc:docMk/>
            <pc:sldMk cId="439007150" sldId="275"/>
            <ac:picMk id="111" creationId="{39284032-79DC-407E-A63E-C66701AE84EE}"/>
          </ac:picMkLst>
        </pc:picChg>
        <pc:picChg chg="add del mod">
          <ac:chgData name="Claire Theobald" userId="e5e96d6a-dffb-4be3-a7c9-5724c0a71d0d" providerId="ADAL" clId="{5F26540A-5C5D-485E-88C5-8D2961D49344}" dt="2021-11-04T14:07:07.226" v="903" actId="478"/>
          <ac:picMkLst>
            <pc:docMk/>
            <pc:sldMk cId="439007150" sldId="275"/>
            <ac:picMk id="112" creationId="{88BF7D74-EC4C-41B5-BC52-3D02DAC7899B}"/>
          </ac:picMkLst>
        </pc:picChg>
        <pc:picChg chg="add del mod">
          <ac:chgData name="Claire Theobald" userId="e5e96d6a-dffb-4be3-a7c9-5724c0a71d0d" providerId="ADAL" clId="{5F26540A-5C5D-485E-88C5-8D2961D49344}" dt="2021-11-04T14:07:06.818" v="902" actId="478"/>
          <ac:picMkLst>
            <pc:docMk/>
            <pc:sldMk cId="439007150" sldId="275"/>
            <ac:picMk id="113" creationId="{123E2051-B7E0-4EB3-BD07-3C7024B3C2A7}"/>
          </ac:picMkLst>
        </pc:picChg>
        <pc:picChg chg="add del mod">
          <ac:chgData name="Claire Theobald" userId="e5e96d6a-dffb-4be3-a7c9-5724c0a71d0d" providerId="ADAL" clId="{5F26540A-5C5D-485E-88C5-8D2961D49344}" dt="2021-11-04T14:07:06.395" v="901" actId="478"/>
          <ac:picMkLst>
            <pc:docMk/>
            <pc:sldMk cId="439007150" sldId="275"/>
            <ac:picMk id="114" creationId="{B06444F7-6F3F-4204-98E0-CA4BF355F14C}"/>
          </ac:picMkLst>
        </pc:picChg>
        <pc:picChg chg="add del mod">
          <ac:chgData name="Claire Theobald" userId="e5e96d6a-dffb-4be3-a7c9-5724c0a71d0d" providerId="ADAL" clId="{5F26540A-5C5D-485E-88C5-8D2961D49344}" dt="2021-11-04T14:07:05.994" v="900" actId="478"/>
          <ac:picMkLst>
            <pc:docMk/>
            <pc:sldMk cId="439007150" sldId="275"/>
            <ac:picMk id="115" creationId="{91867476-86F1-42FA-B588-E6ADC3FA3135}"/>
          </ac:picMkLst>
        </pc:picChg>
        <pc:picChg chg="add del mod">
          <ac:chgData name="Claire Theobald" userId="e5e96d6a-dffb-4be3-a7c9-5724c0a71d0d" providerId="ADAL" clId="{5F26540A-5C5D-485E-88C5-8D2961D49344}" dt="2021-11-04T14:07:05.546" v="899" actId="478"/>
          <ac:picMkLst>
            <pc:docMk/>
            <pc:sldMk cId="439007150" sldId="275"/>
            <ac:picMk id="116" creationId="{6C573261-6224-4518-BF7A-17270220915B}"/>
          </ac:picMkLst>
        </pc:picChg>
        <pc:picChg chg="add del mod">
          <ac:chgData name="Claire Theobald" userId="e5e96d6a-dffb-4be3-a7c9-5724c0a71d0d" providerId="ADAL" clId="{5F26540A-5C5D-485E-88C5-8D2961D49344}" dt="2021-11-04T14:07:05.144" v="898" actId="478"/>
          <ac:picMkLst>
            <pc:docMk/>
            <pc:sldMk cId="439007150" sldId="275"/>
            <ac:picMk id="117" creationId="{08B35C12-F250-4233-9B88-6E6428E87AEB}"/>
          </ac:picMkLst>
        </pc:picChg>
        <pc:picChg chg="add del mod">
          <ac:chgData name="Claire Theobald" userId="e5e96d6a-dffb-4be3-a7c9-5724c0a71d0d" providerId="ADAL" clId="{5F26540A-5C5D-485E-88C5-8D2961D49344}" dt="2021-11-04T14:07:04.426" v="897" actId="478"/>
          <ac:picMkLst>
            <pc:docMk/>
            <pc:sldMk cId="439007150" sldId="275"/>
            <ac:picMk id="118" creationId="{10266DF3-EE7C-468E-AD08-5F9B55435906}"/>
          </ac:picMkLst>
        </pc:picChg>
        <pc:picChg chg="add mod">
          <ac:chgData name="Claire Theobald" userId="e5e96d6a-dffb-4be3-a7c9-5724c0a71d0d" providerId="ADAL" clId="{5F26540A-5C5D-485E-88C5-8D2961D49344}" dt="2021-11-04T14:07:02.921" v="896" actId="14100"/>
          <ac:picMkLst>
            <pc:docMk/>
            <pc:sldMk cId="439007150" sldId="275"/>
            <ac:picMk id="119" creationId="{27CDC2C1-BE30-4FED-BFB7-F6D5B065BB93}"/>
          </ac:picMkLst>
        </pc:picChg>
        <pc:picChg chg="add mod">
          <ac:chgData name="Claire Theobald" userId="e5e96d6a-dffb-4be3-a7c9-5724c0a71d0d" providerId="ADAL" clId="{5F26540A-5C5D-485E-88C5-8D2961D49344}" dt="2021-11-04T14:07:42.245" v="932" actId="1076"/>
          <ac:picMkLst>
            <pc:docMk/>
            <pc:sldMk cId="439007150" sldId="275"/>
            <ac:picMk id="120" creationId="{5EE4F5D4-8618-41F6-A60B-466DE48140E6}"/>
          </ac:picMkLst>
        </pc:picChg>
        <pc:picChg chg="add mod">
          <ac:chgData name="Claire Theobald" userId="e5e96d6a-dffb-4be3-a7c9-5724c0a71d0d" providerId="ADAL" clId="{5F26540A-5C5D-485E-88C5-8D2961D49344}" dt="2021-11-04T14:07:37.398" v="929" actId="1076"/>
          <ac:picMkLst>
            <pc:docMk/>
            <pc:sldMk cId="439007150" sldId="275"/>
            <ac:picMk id="121" creationId="{A8EB6BAC-D136-48DB-9694-820070F0B65D}"/>
          </ac:picMkLst>
        </pc:picChg>
        <pc:picChg chg="add mod">
          <ac:chgData name="Claire Theobald" userId="e5e96d6a-dffb-4be3-a7c9-5724c0a71d0d" providerId="ADAL" clId="{5F26540A-5C5D-485E-88C5-8D2961D49344}" dt="2021-11-04T14:07:40.801" v="931" actId="1076"/>
          <ac:picMkLst>
            <pc:docMk/>
            <pc:sldMk cId="439007150" sldId="275"/>
            <ac:picMk id="122" creationId="{E63DA55B-C335-4279-B581-53A9911EF4CE}"/>
          </ac:picMkLst>
        </pc:picChg>
        <pc:picChg chg="add mod">
          <ac:chgData name="Claire Theobald" userId="e5e96d6a-dffb-4be3-a7c9-5724c0a71d0d" providerId="ADAL" clId="{5F26540A-5C5D-485E-88C5-8D2961D49344}" dt="2021-11-04T14:07:34.743" v="927" actId="1076"/>
          <ac:picMkLst>
            <pc:docMk/>
            <pc:sldMk cId="439007150" sldId="275"/>
            <ac:picMk id="123" creationId="{3E89900C-1F7E-4956-9F6D-D7DE5945D873}"/>
          </ac:picMkLst>
        </pc:picChg>
        <pc:picChg chg="add mod">
          <ac:chgData name="Claire Theobald" userId="e5e96d6a-dffb-4be3-a7c9-5724c0a71d0d" providerId="ADAL" clId="{5F26540A-5C5D-485E-88C5-8D2961D49344}" dt="2021-11-04T14:07:33.516" v="926" actId="1076"/>
          <ac:picMkLst>
            <pc:docMk/>
            <pc:sldMk cId="439007150" sldId="275"/>
            <ac:picMk id="124" creationId="{72E49FE7-2AF5-4C49-ADAF-8A40834756B1}"/>
          </ac:picMkLst>
        </pc:picChg>
        <pc:picChg chg="add mod">
          <ac:chgData name="Claire Theobald" userId="e5e96d6a-dffb-4be3-a7c9-5724c0a71d0d" providerId="ADAL" clId="{5F26540A-5C5D-485E-88C5-8D2961D49344}" dt="2021-11-04T14:07:31.814" v="925" actId="1076"/>
          <ac:picMkLst>
            <pc:docMk/>
            <pc:sldMk cId="439007150" sldId="275"/>
            <ac:picMk id="125" creationId="{D6F8C067-46EC-4130-9605-69688E918637}"/>
          </ac:picMkLst>
        </pc:picChg>
        <pc:picChg chg="add mod">
          <ac:chgData name="Claire Theobald" userId="e5e96d6a-dffb-4be3-a7c9-5724c0a71d0d" providerId="ADAL" clId="{5F26540A-5C5D-485E-88C5-8D2961D49344}" dt="2021-11-04T14:07:30.355" v="924" actId="1076"/>
          <ac:picMkLst>
            <pc:docMk/>
            <pc:sldMk cId="439007150" sldId="275"/>
            <ac:picMk id="126" creationId="{0451308D-D0A8-4CDD-8326-D15E8E28E724}"/>
          </ac:picMkLst>
        </pc:picChg>
        <pc:picChg chg="add mod">
          <ac:chgData name="Claire Theobald" userId="e5e96d6a-dffb-4be3-a7c9-5724c0a71d0d" providerId="ADAL" clId="{5F26540A-5C5D-485E-88C5-8D2961D49344}" dt="2021-11-04T14:07:26.734" v="922" actId="1036"/>
          <ac:picMkLst>
            <pc:docMk/>
            <pc:sldMk cId="439007150" sldId="275"/>
            <ac:picMk id="127" creationId="{C1519675-06F1-48B9-A14E-357D815571BE}"/>
          </ac:picMkLst>
        </pc:picChg>
        <pc:picChg chg="add mod">
          <ac:chgData name="Claire Theobald" userId="e5e96d6a-dffb-4be3-a7c9-5724c0a71d0d" providerId="ADAL" clId="{5F26540A-5C5D-485E-88C5-8D2961D49344}" dt="2021-11-04T14:07:28.802" v="923" actId="1076"/>
          <ac:picMkLst>
            <pc:docMk/>
            <pc:sldMk cId="439007150" sldId="275"/>
            <ac:picMk id="128" creationId="{2C1BF9AB-431A-42A6-8106-7226D1CA73B4}"/>
          </ac:picMkLst>
        </pc:picChg>
      </pc:sldChg>
      <pc:sldChg chg="addSp delSp modSp mod">
        <pc:chgData name="Claire Theobald" userId="e5e96d6a-dffb-4be3-a7c9-5724c0a71d0d" providerId="ADAL" clId="{5F26540A-5C5D-485E-88C5-8D2961D49344}" dt="2021-11-04T14:12:11.028" v="1012" actId="166"/>
        <pc:sldMkLst>
          <pc:docMk/>
          <pc:sldMk cId="30290056" sldId="276"/>
        </pc:sldMkLst>
        <pc:spChg chg="mod topLvl">
          <ac:chgData name="Claire Theobald" userId="e5e96d6a-dffb-4be3-a7c9-5724c0a71d0d" providerId="ADAL" clId="{5F26540A-5C5D-485E-88C5-8D2961D49344}" dt="2021-11-04T14:12:06.236" v="1010" actId="338"/>
          <ac:spMkLst>
            <pc:docMk/>
            <pc:sldMk cId="30290056" sldId="276"/>
            <ac:spMk id="2" creationId="{A82FD697-0501-4D2C-9DCC-872F675C7ACD}"/>
          </ac:spMkLst>
        </pc:spChg>
        <pc:spChg chg="mod">
          <ac:chgData name="Claire Theobald" userId="e5e96d6a-dffb-4be3-a7c9-5724c0a71d0d" providerId="ADAL" clId="{5F26540A-5C5D-485E-88C5-8D2961D49344}" dt="2021-11-04T14:10:28.003" v="976" actId="1076"/>
          <ac:spMkLst>
            <pc:docMk/>
            <pc:sldMk cId="30290056" sldId="276"/>
            <ac:spMk id="13" creationId="{83B408F0-3153-4673-8DC0-29251C30157C}"/>
          </ac:spMkLst>
        </pc:spChg>
        <pc:grpChg chg="add del mod ord">
          <ac:chgData name="Claire Theobald" userId="e5e96d6a-dffb-4be3-a7c9-5724c0a71d0d" providerId="ADAL" clId="{5F26540A-5C5D-485E-88C5-8D2961D49344}" dt="2021-11-04T14:08:06.813" v="935" actId="165"/>
          <ac:grpSpMkLst>
            <pc:docMk/>
            <pc:sldMk cId="30290056" sldId="276"/>
            <ac:grpSpMk id="4" creationId="{CE17E4A0-F1AF-4085-BF91-83779B34B715}"/>
          </ac:grpSpMkLst>
        </pc:grpChg>
        <pc:grpChg chg="add mod">
          <ac:chgData name="Claire Theobald" userId="e5e96d6a-dffb-4be3-a7c9-5724c0a71d0d" providerId="ADAL" clId="{5F26540A-5C5D-485E-88C5-8D2961D49344}" dt="2021-11-04T14:11:54.249" v="1008" actId="338"/>
          <ac:grpSpMkLst>
            <pc:docMk/>
            <pc:sldMk cId="30290056" sldId="276"/>
            <ac:grpSpMk id="5" creationId="{90477523-E028-4D14-B72A-F9DEF37D2561}"/>
          </ac:grpSpMkLst>
        </pc:grpChg>
        <pc:grpChg chg="add mod">
          <ac:chgData name="Claire Theobald" userId="e5e96d6a-dffb-4be3-a7c9-5724c0a71d0d" providerId="ADAL" clId="{5F26540A-5C5D-485E-88C5-8D2961D49344}" dt="2021-11-04T14:12:06.236" v="1010" actId="338"/>
          <ac:grpSpMkLst>
            <pc:docMk/>
            <pc:sldMk cId="30290056" sldId="276"/>
            <ac:grpSpMk id="6" creationId="{F1C9F81E-EE5F-480B-BDD7-95A056EAD713}"/>
          </ac:grpSpMkLst>
        </pc:grpChg>
        <pc:picChg chg="mod ord topLvl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3" creationId="{1814CAAD-AD97-453A-83B1-C458CD4F7A57}"/>
          </ac:picMkLst>
        </pc:picChg>
        <pc:picChg chg="mod topLvl">
          <ac:chgData name="Claire Theobald" userId="e5e96d6a-dffb-4be3-a7c9-5724c0a71d0d" providerId="ADAL" clId="{5F26540A-5C5D-485E-88C5-8D2961D49344}" dt="2021-11-04T14:12:06.236" v="1010" actId="338"/>
          <ac:picMkLst>
            <pc:docMk/>
            <pc:sldMk cId="30290056" sldId="276"/>
            <ac:picMk id="8" creationId="{4A331F99-DBE3-42BD-BAB5-7CF4A2C1B1FB}"/>
          </ac:picMkLst>
        </pc:picChg>
        <pc:picChg chg="mod topLvl">
          <ac:chgData name="Claire Theobald" userId="e5e96d6a-dffb-4be3-a7c9-5724c0a71d0d" providerId="ADAL" clId="{5F26540A-5C5D-485E-88C5-8D2961D49344}" dt="2021-11-04T14:12:06.236" v="1010" actId="338"/>
          <ac:picMkLst>
            <pc:docMk/>
            <pc:sldMk cId="30290056" sldId="276"/>
            <ac:picMk id="9" creationId="{2FA015FB-6545-4FEE-AF71-F8E1F3C1C821}"/>
          </ac:picMkLst>
        </pc:picChg>
        <pc:picChg chg="mod topLvl">
          <ac:chgData name="Claire Theobald" userId="e5e96d6a-dffb-4be3-a7c9-5724c0a71d0d" providerId="ADAL" clId="{5F26540A-5C5D-485E-88C5-8D2961D49344}" dt="2021-11-04T14:12:06.236" v="1010" actId="338"/>
          <ac:picMkLst>
            <pc:docMk/>
            <pc:sldMk cId="30290056" sldId="276"/>
            <ac:picMk id="10" creationId="{6137747D-D634-46BD-88F3-7AF877B09652}"/>
          </ac:picMkLst>
        </pc:picChg>
        <pc:picChg chg="mod ord topLvl">
          <ac:chgData name="Claire Theobald" userId="e5e96d6a-dffb-4be3-a7c9-5724c0a71d0d" providerId="ADAL" clId="{5F26540A-5C5D-485E-88C5-8D2961D49344}" dt="2021-11-04T14:12:06.236" v="1010" actId="338"/>
          <ac:picMkLst>
            <pc:docMk/>
            <pc:sldMk cId="30290056" sldId="276"/>
            <ac:picMk id="11" creationId="{F5C01E1A-8035-4DE4-8723-175B88CF7642}"/>
          </ac:picMkLst>
        </pc:picChg>
        <pc:picChg chg="mod ord topLvl">
          <ac:chgData name="Claire Theobald" userId="e5e96d6a-dffb-4be3-a7c9-5724c0a71d0d" providerId="ADAL" clId="{5F26540A-5C5D-485E-88C5-8D2961D49344}" dt="2021-11-04T14:12:06.236" v="1010" actId="338"/>
          <ac:picMkLst>
            <pc:docMk/>
            <pc:sldMk cId="30290056" sldId="276"/>
            <ac:picMk id="12" creationId="{6F3CBA4C-66C7-45E9-A923-D31BB7132601}"/>
          </ac:picMkLst>
        </pc:picChg>
        <pc:picChg chg="del mod topLvl">
          <ac:chgData name="Claire Theobald" userId="e5e96d6a-dffb-4be3-a7c9-5724c0a71d0d" providerId="ADAL" clId="{5F26540A-5C5D-485E-88C5-8D2961D49344}" dt="2021-11-04T14:08:11.002" v="938" actId="478"/>
          <ac:picMkLst>
            <pc:docMk/>
            <pc:sldMk cId="30290056" sldId="276"/>
            <ac:picMk id="14" creationId="{A1308C2A-5228-4751-B903-B8E3B1C845B0}"/>
          </ac:picMkLst>
        </pc:picChg>
        <pc:picChg chg="del mod topLvl">
          <ac:chgData name="Claire Theobald" userId="e5e96d6a-dffb-4be3-a7c9-5724c0a71d0d" providerId="ADAL" clId="{5F26540A-5C5D-485E-88C5-8D2961D49344}" dt="2021-11-04T14:08:09.570" v="936" actId="478"/>
          <ac:picMkLst>
            <pc:docMk/>
            <pc:sldMk cId="30290056" sldId="276"/>
            <ac:picMk id="15" creationId="{ADA569D8-EAA2-4DF1-AD0B-F7D0903D1AD7}"/>
          </ac:picMkLst>
        </pc:picChg>
        <pc:picChg chg="del mod topLvl">
          <ac:chgData name="Claire Theobald" userId="e5e96d6a-dffb-4be3-a7c9-5724c0a71d0d" providerId="ADAL" clId="{5F26540A-5C5D-485E-88C5-8D2961D49344}" dt="2021-11-04T14:08:12.293" v="940" actId="478"/>
          <ac:picMkLst>
            <pc:docMk/>
            <pc:sldMk cId="30290056" sldId="276"/>
            <ac:picMk id="16" creationId="{07D220B9-ED48-40B7-BC84-F2D5B3B0FFC6}"/>
          </ac:picMkLst>
        </pc:picChg>
        <pc:picChg chg="del mod topLvl">
          <ac:chgData name="Claire Theobald" userId="e5e96d6a-dffb-4be3-a7c9-5724c0a71d0d" providerId="ADAL" clId="{5F26540A-5C5D-485E-88C5-8D2961D49344}" dt="2021-11-04T14:08:10.454" v="937" actId="478"/>
          <ac:picMkLst>
            <pc:docMk/>
            <pc:sldMk cId="30290056" sldId="276"/>
            <ac:picMk id="17" creationId="{72628B9F-DC86-4429-959A-497272B071D0}"/>
          </ac:picMkLst>
        </pc:picChg>
        <pc:picChg chg="del mod topLvl">
          <ac:chgData name="Claire Theobald" userId="e5e96d6a-dffb-4be3-a7c9-5724c0a71d0d" providerId="ADAL" clId="{5F26540A-5C5D-485E-88C5-8D2961D49344}" dt="2021-11-04T14:08:11.640" v="939" actId="478"/>
          <ac:picMkLst>
            <pc:docMk/>
            <pc:sldMk cId="30290056" sldId="276"/>
            <ac:picMk id="18" creationId="{519D9E2B-DB07-482A-BD3D-9BB60431BCF9}"/>
          </ac:picMkLst>
        </pc:picChg>
        <pc:picChg chg="add mod ord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19" creationId="{A2B321FF-E0B4-4EC0-AAE3-63C083B69576}"/>
          </ac:picMkLst>
        </pc:picChg>
        <pc:picChg chg="add mod ord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20" creationId="{A6BD0F9A-89BA-4774-837A-4EBEF8590957}"/>
          </ac:picMkLst>
        </pc:picChg>
        <pc:picChg chg="add mod ord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21" creationId="{BB329F81-6196-40E4-8CF8-7CB0F4F9D9CB}"/>
          </ac:picMkLst>
        </pc:picChg>
        <pc:picChg chg="add mod ord modCrop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22" creationId="{BA6763A0-5386-419E-B0B0-9DB204E171EE}"/>
          </ac:picMkLst>
        </pc:picChg>
        <pc:picChg chg="add mod ord">
          <ac:chgData name="Claire Theobald" userId="e5e96d6a-dffb-4be3-a7c9-5724c0a71d0d" providerId="ADAL" clId="{5F26540A-5C5D-485E-88C5-8D2961D49344}" dt="2021-11-04T14:12:11.028" v="1012" actId="166"/>
          <ac:picMkLst>
            <pc:docMk/>
            <pc:sldMk cId="30290056" sldId="276"/>
            <ac:picMk id="23" creationId="{BE73A553-7FD7-4923-8F35-81E532B6179A}"/>
          </ac:picMkLst>
        </pc:picChg>
      </pc:sldChg>
      <pc:sldChg chg="addSp delSp modSp mod">
        <pc:chgData name="Claire Theobald" userId="e5e96d6a-dffb-4be3-a7c9-5724c0a71d0d" providerId="ADAL" clId="{5F26540A-5C5D-485E-88C5-8D2961D49344}" dt="2021-10-21T13:21:17.548" v="696" actId="20577"/>
        <pc:sldMkLst>
          <pc:docMk/>
          <pc:sldMk cId="3507966788" sldId="277"/>
        </pc:sldMkLst>
        <pc:spChg chg="del">
          <ac:chgData name="Claire Theobald" userId="e5e96d6a-dffb-4be3-a7c9-5724c0a71d0d" providerId="ADAL" clId="{5F26540A-5C5D-485E-88C5-8D2961D49344}" dt="2021-10-18T11:24:39.581" v="624" actId="478"/>
          <ac:spMkLst>
            <pc:docMk/>
            <pc:sldMk cId="3507966788" sldId="277"/>
            <ac:spMk id="2" creationId="{28E1645F-C3C9-465E-9079-1086C54140E1}"/>
          </ac:spMkLst>
        </pc:spChg>
        <pc:spChg chg="add mod">
          <ac:chgData name="Claire Theobald" userId="e5e96d6a-dffb-4be3-a7c9-5724c0a71d0d" providerId="ADAL" clId="{5F26540A-5C5D-485E-88C5-8D2961D49344}" dt="2021-10-21T13:21:17.548" v="696" actId="20577"/>
          <ac:spMkLst>
            <pc:docMk/>
            <pc:sldMk cId="3507966788" sldId="277"/>
            <ac:spMk id="5" creationId="{F839BFF2-D69F-4CA4-877B-31B5F18FF4EF}"/>
          </ac:spMkLst>
        </pc:spChg>
        <pc:picChg chg="mod">
          <ac:chgData name="Claire Theobald" userId="e5e96d6a-dffb-4be3-a7c9-5724c0a71d0d" providerId="ADAL" clId="{5F26540A-5C5D-485E-88C5-8D2961D49344}" dt="2021-10-18T11:25:42.552" v="646" actId="14100"/>
          <ac:picMkLst>
            <pc:docMk/>
            <pc:sldMk cId="3507966788" sldId="277"/>
            <ac:picMk id="4" creationId="{52FB9560-3E05-465E-81F4-6A17492D9D6A}"/>
          </ac:picMkLst>
        </pc:picChg>
      </pc:sldChg>
      <pc:sldChg chg="addSp delSp modSp mod">
        <pc:chgData name="Claire Theobald" userId="e5e96d6a-dffb-4be3-a7c9-5724c0a71d0d" providerId="ADAL" clId="{5F26540A-5C5D-485E-88C5-8D2961D49344}" dt="2021-09-28T10:06:21.384" v="503" actId="1076"/>
        <pc:sldMkLst>
          <pc:docMk/>
          <pc:sldMk cId="270845669" sldId="282"/>
        </pc:sldMkLst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13" creationId="{787FA8C0-4393-42F0-8AB5-70348455ECB6}"/>
          </ac:spMkLst>
        </pc:spChg>
        <pc:spChg chg="mod topLvl">
          <ac:chgData name="Claire Theobald" userId="e5e96d6a-dffb-4be3-a7c9-5724c0a71d0d" providerId="ADAL" clId="{5F26540A-5C5D-485E-88C5-8D2961D49344}" dt="2021-09-28T10:05:28.552" v="490" actId="164"/>
          <ac:spMkLst>
            <pc:docMk/>
            <pc:sldMk cId="270845669" sldId="282"/>
            <ac:spMk id="14" creationId="{1C7802AB-B047-4866-ADFA-3132B1A5A909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15" creationId="{F52FA559-0C81-40D0-B574-67E915CCBF03}"/>
          </ac:spMkLst>
        </pc:spChg>
        <pc:spChg chg="mod topLvl">
          <ac:chgData name="Claire Theobald" userId="e5e96d6a-dffb-4be3-a7c9-5724c0a71d0d" providerId="ADAL" clId="{5F26540A-5C5D-485E-88C5-8D2961D49344}" dt="2021-09-28T10:05:28.552" v="490" actId="164"/>
          <ac:spMkLst>
            <pc:docMk/>
            <pc:sldMk cId="270845669" sldId="282"/>
            <ac:spMk id="16" creationId="{8DF80DE2-F627-4BF6-940A-02BF5110A408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17" creationId="{EDF64CD0-D971-4DC6-ACE7-CCA7A4BCEA5B}"/>
          </ac:spMkLst>
        </pc:spChg>
        <pc:spChg chg="mod topLvl">
          <ac:chgData name="Claire Theobald" userId="e5e96d6a-dffb-4be3-a7c9-5724c0a71d0d" providerId="ADAL" clId="{5F26540A-5C5D-485E-88C5-8D2961D49344}" dt="2021-09-28T10:05:28.552" v="490" actId="164"/>
          <ac:spMkLst>
            <pc:docMk/>
            <pc:sldMk cId="270845669" sldId="282"/>
            <ac:spMk id="18" creationId="{D1234037-89E1-46C3-827F-1BB26B2079A9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19" creationId="{D52ABE53-604A-4D5C-90B6-FC497533ED6C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0" creationId="{0FC429E5-4F3B-4968-A66A-FB514CB4437C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1" creationId="{3D0A5E17-467B-450A-9B81-63BE188D6339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2" creationId="{F897FC0D-7F5A-49AB-9368-AF91C02BFB9D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3" creationId="{8160C4C3-93C9-4454-9CD4-25F719E22E41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4" creationId="{70F11054-9901-45FE-B496-853ECE08D128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6" creationId="{17959368-5C56-4E11-9E49-5F25166D6337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7" creationId="{7160CCBA-F08B-481C-856B-368DC252BCEF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8" creationId="{B41B0E34-E4E4-49C7-974F-50C655501413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29" creationId="{972EED3E-77C5-4A0C-BDCA-2AAA88130973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30" creationId="{25F5E58A-9129-4CA3-8640-6A4569AA7C04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31" creationId="{5643A999-52A6-4AEB-BE37-9F67FF0A91EC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32" creationId="{494C99D5-408B-4DD3-8DC9-C390529541D3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33" creationId="{BF586922-7E47-424D-B997-922430AF8CA9}"/>
          </ac:spMkLst>
        </pc:spChg>
        <pc:spChg chg="mod topLvl">
          <ac:chgData name="Claire Theobald" userId="e5e96d6a-dffb-4be3-a7c9-5724c0a71d0d" providerId="ADAL" clId="{5F26540A-5C5D-485E-88C5-8D2961D49344}" dt="2021-09-28T10:04:56.568" v="488" actId="165"/>
          <ac:spMkLst>
            <pc:docMk/>
            <pc:sldMk cId="270845669" sldId="282"/>
            <ac:spMk id="34" creationId="{8970865B-668A-4DB3-A2FB-674B8A55EBA8}"/>
          </ac:spMkLst>
        </pc:spChg>
        <pc:grpChg chg="add mod topLvl">
          <ac:chgData name="Claire Theobald" userId="e5e96d6a-dffb-4be3-a7c9-5724c0a71d0d" providerId="ADAL" clId="{5F26540A-5C5D-485E-88C5-8D2961D49344}" dt="2021-09-28T10:05:28.552" v="490" actId="164"/>
          <ac:grpSpMkLst>
            <pc:docMk/>
            <pc:sldMk cId="270845669" sldId="282"/>
            <ac:grpSpMk id="2" creationId="{76CCC999-081B-4CB0-AB5D-4CB4DC208BDD}"/>
          </ac:grpSpMkLst>
        </pc:grpChg>
        <pc:grpChg chg="add del mod">
          <ac:chgData name="Claire Theobald" userId="e5e96d6a-dffb-4be3-a7c9-5724c0a71d0d" providerId="ADAL" clId="{5F26540A-5C5D-485E-88C5-8D2961D49344}" dt="2021-09-28T10:04:56.568" v="488" actId="165"/>
          <ac:grpSpMkLst>
            <pc:docMk/>
            <pc:sldMk cId="270845669" sldId="282"/>
            <ac:grpSpMk id="4" creationId="{761F6AC9-1C26-4862-A04D-1689AEA9C496}"/>
          </ac:grpSpMkLst>
        </pc:grpChg>
        <pc:grpChg chg="del mod ord">
          <ac:chgData name="Claire Theobald" userId="e5e96d6a-dffb-4be3-a7c9-5724c0a71d0d" providerId="ADAL" clId="{5F26540A-5C5D-485E-88C5-8D2961D49344}" dt="2021-09-28T10:03:40.150" v="478" actId="165"/>
          <ac:grpSpMkLst>
            <pc:docMk/>
            <pc:sldMk cId="270845669" sldId="282"/>
            <ac:grpSpMk id="5" creationId="{7667B3F4-647D-4007-AF1A-B19866284CE4}"/>
          </ac:grpSpMkLst>
        </pc:grpChg>
        <pc:grpChg chg="add mod">
          <ac:chgData name="Claire Theobald" userId="e5e96d6a-dffb-4be3-a7c9-5724c0a71d0d" providerId="ADAL" clId="{5F26540A-5C5D-485E-88C5-8D2961D49344}" dt="2021-09-28T10:06:21.384" v="503" actId="1076"/>
          <ac:grpSpMkLst>
            <pc:docMk/>
            <pc:sldMk cId="270845669" sldId="282"/>
            <ac:grpSpMk id="6" creationId="{229CB562-6274-4AC6-9ED4-F4B91EAF3AA6}"/>
          </ac:grpSpMkLst>
        </pc:grpChg>
        <pc:picChg chg="mod topLvl">
          <ac:chgData name="Claire Theobald" userId="e5e96d6a-dffb-4be3-a7c9-5724c0a71d0d" providerId="ADAL" clId="{5F26540A-5C5D-485E-88C5-8D2961D49344}" dt="2021-09-28T10:04:56.568" v="488" actId="165"/>
          <ac:picMkLst>
            <pc:docMk/>
            <pc:sldMk cId="270845669" sldId="282"/>
            <ac:picMk id="3" creationId="{1814CAAD-AD97-453A-83B1-C458CD4F7A57}"/>
          </ac:picMkLst>
        </pc:picChg>
      </pc:sldChg>
      <pc:sldChg chg="addSp delSp modSp mod">
        <pc:chgData name="Claire Theobald" userId="e5e96d6a-dffb-4be3-a7c9-5724c0a71d0d" providerId="ADAL" clId="{5F26540A-5C5D-485E-88C5-8D2961D49344}" dt="2021-11-08T10:12:13.767" v="1015" actId="20577"/>
        <pc:sldMkLst>
          <pc:docMk/>
          <pc:sldMk cId="594835425" sldId="287"/>
        </pc:sldMkLst>
        <pc:spChg chg="add del mod">
          <ac:chgData name="Claire Theobald" userId="e5e96d6a-dffb-4be3-a7c9-5724c0a71d0d" providerId="ADAL" clId="{5F26540A-5C5D-485E-88C5-8D2961D49344}" dt="2021-09-28T13:51:58.563" v="594" actId="478"/>
          <ac:spMkLst>
            <pc:docMk/>
            <pc:sldMk cId="594835425" sldId="287"/>
            <ac:spMk id="3" creationId="{D851B441-FE95-44CB-AFAB-55AD00E2EDC1}"/>
          </ac:spMkLst>
        </pc:spChg>
        <pc:spChg chg="del">
          <ac:chgData name="Claire Theobald" userId="e5e96d6a-dffb-4be3-a7c9-5724c0a71d0d" providerId="ADAL" clId="{5F26540A-5C5D-485E-88C5-8D2961D49344}" dt="2021-09-28T09:09:07.116" v="119" actId="478"/>
          <ac:spMkLst>
            <pc:docMk/>
            <pc:sldMk cId="594835425" sldId="287"/>
            <ac:spMk id="14" creationId="{1C7802AB-B047-4866-ADFA-3132B1A5A909}"/>
          </ac:spMkLst>
        </pc:spChg>
        <pc:spChg chg="del">
          <ac:chgData name="Claire Theobald" userId="e5e96d6a-dffb-4be3-a7c9-5724c0a71d0d" providerId="ADAL" clId="{5F26540A-5C5D-485E-88C5-8D2961D49344}" dt="2021-09-28T09:09:07.668" v="120" actId="478"/>
          <ac:spMkLst>
            <pc:docMk/>
            <pc:sldMk cId="594835425" sldId="287"/>
            <ac:spMk id="16" creationId="{8DF80DE2-F627-4BF6-940A-02BF5110A408}"/>
          </ac:spMkLst>
        </pc:spChg>
        <pc:spChg chg="del">
          <ac:chgData name="Claire Theobald" userId="e5e96d6a-dffb-4be3-a7c9-5724c0a71d0d" providerId="ADAL" clId="{5F26540A-5C5D-485E-88C5-8D2961D49344}" dt="2021-09-28T09:09:06.562" v="118" actId="478"/>
          <ac:spMkLst>
            <pc:docMk/>
            <pc:sldMk cId="594835425" sldId="287"/>
            <ac:spMk id="18" creationId="{D1234037-89E1-46C3-827F-1BB26B2079A9}"/>
          </ac:spMkLst>
        </pc:spChg>
        <pc:spChg chg="add del mod ord">
          <ac:chgData name="Claire Theobald" userId="e5e96d6a-dffb-4be3-a7c9-5724c0a71d0d" providerId="ADAL" clId="{5F26540A-5C5D-485E-88C5-8D2961D49344}" dt="2021-11-08T10:12:13.767" v="1015" actId="20577"/>
          <ac:spMkLst>
            <pc:docMk/>
            <pc:sldMk cId="594835425" sldId="287"/>
            <ac:spMk id="35" creationId="{1BCD6CCF-F807-459F-B231-DE91B55B0CEA}"/>
          </ac:spMkLst>
        </pc:spChg>
        <pc:grpChg chg="del">
          <ac:chgData name="Claire Theobald" userId="e5e96d6a-dffb-4be3-a7c9-5724c0a71d0d" providerId="ADAL" clId="{5F26540A-5C5D-485E-88C5-8D2961D49344}" dt="2021-09-28T09:09:03.535" v="117" actId="478"/>
          <ac:grpSpMkLst>
            <pc:docMk/>
            <pc:sldMk cId="594835425" sldId="287"/>
            <ac:grpSpMk id="5" creationId="{7667B3F4-647D-4007-AF1A-B19866284CE4}"/>
          </ac:grpSpMkLst>
        </pc:grpChg>
        <pc:picChg chg="add mod">
          <ac:chgData name="Claire Theobald" userId="e5e96d6a-dffb-4be3-a7c9-5724c0a71d0d" providerId="ADAL" clId="{5F26540A-5C5D-485E-88C5-8D2961D49344}" dt="2021-09-28T13:53:01.207" v="617" actId="1076"/>
          <ac:picMkLst>
            <pc:docMk/>
            <pc:sldMk cId="594835425" sldId="287"/>
            <ac:picMk id="15" creationId="{70C563A9-27C8-4764-9FD8-8EB9FE4AE292}"/>
          </ac:picMkLst>
        </pc:picChg>
        <pc:picChg chg="add mod">
          <ac:chgData name="Claire Theobald" userId="e5e96d6a-dffb-4be3-a7c9-5724c0a71d0d" providerId="ADAL" clId="{5F26540A-5C5D-485E-88C5-8D2961D49344}" dt="2021-09-28T13:52:38.280" v="607" actId="1076"/>
          <ac:picMkLst>
            <pc:docMk/>
            <pc:sldMk cId="594835425" sldId="287"/>
            <ac:picMk id="16" creationId="{9FF5B0D8-F60F-4BFA-9814-4EF85B9771A7}"/>
          </ac:picMkLst>
        </pc:picChg>
        <pc:picChg chg="add mod">
          <ac:chgData name="Claire Theobald" userId="e5e96d6a-dffb-4be3-a7c9-5724c0a71d0d" providerId="ADAL" clId="{5F26540A-5C5D-485E-88C5-8D2961D49344}" dt="2021-09-28T13:53:21.949" v="623" actId="1076"/>
          <ac:picMkLst>
            <pc:docMk/>
            <pc:sldMk cId="594835425" sldId="287"/>
            <ac:picMk id="17" creationId="{BC296AC5-B41D-4D1F-96CA-E35DB4379F2F}"/>
          </ac:picMkLst>
        </pc:picChg>
        <pc:picChg chg="add mod ord">
          <ac:chgData name="Claire Theobald" userId="e5e96d6a-dffb-4be3-a7c9-5724c0a71d0d" providerId="ADAL" clId="{5F26540A-5C5D-485E-88C5-8D2961D49344}" dt="2021-09-28T10:07:32.621" v="528" actId="688"/>
          <ac:picMkLst>
            <pc:docMk/>
            <pc:sldMk cId="594835425" sldId="287"/>
            <ac:picMk id="36" creationId="{0A2C6BAF-A146-4902-BF50-8CAB83F53BE2}"/>
          </ac:picMkLst>
        </pc:picChg>
        <pc:picChg chg="add mod ord">
          <ac:chgData name="Claire Theobald" userId="e5e96d6a-dffb-4be3-a7c9-5724c0a71d0d" providerId="ADAL" clId="{5F26540A-5C5D-485E-88C5-8D2961D49344}" dt="2021-09-28T13:52:50.235" v="612" actId="14100"/>
          <ac:picMkLst>
            <pc:docMk/>
            <pc:sldMk cId="594835425" sldId="287"/>
            <ac:picMk id="37" creationId="{FBED6AC8-EE1A-487E-BF15-421A324B6CB0}"/>
          </ac:picMkLst>
        </pc:picChg>
        <pc:picChg chg="add mod">
          <ac:chgData name="Claire Theobald" userId="e5e96d6a-dffb-4be3-a7c9-5724c0a71d0d" providerId="ADAL" clId="{5F26540A-5C5D-485E-88C5-8D2961D49344}" dt="2021-09-28T13:52:11.771" v="597" actId="1076"/>
          <ac:picMkLst>
            <pc:docMk/>
            <pc:sldMk cId="594835425" sldId="287"/>
            <ac:picMk id="38" creationId="{9CBBFA1D-D84E-4916-9FF8-9D2E80503CA8}"/>
          </ac:picMkLst>
        </pc:picChg>
        <pc:picChg chg="add mod">
          <ac:chgData name="Claire Theobald" userId="e5e96d6a-dffb-4be3-a7c9-5724c0a71d0d" providerId="ADAL" clId="{5F26540A-5C5D-485E-88C5-8D2961D49344}" dt="2021-09-28T13:53:03.864" v="618" actId="1076"/>
          <ac:picMkLst>
            <pc:docMk/>
            <pc:sldMk cId="594835425" sldId="287"/>
            <ac:picMk id="39" creationId="{07A5D49A-2228-49E3-B884-53AA4272B961}"/>
          </ac:picMkLst>
        </pc:picChg>
        <pc:picChg chg="add mod">
          <ac:chgData name="Claire Theobald" userId="e5e96d6a-dffb-4be3-a7c9-5724c0a71d0d" providerId="ADAL" clId="{5F26540A-5C5D-485E-88C5-8D2961D49344}" dt="2021-09-28T13:52:46.126" v="611" actId="14100"/>
          <ac:picMkLst>
            <pc:docMk/>
            <pc:sldMk cId="594835425" sldId="287"/>
            <ac:picMk id="40" creationId="{51215653-6E64-45C5-9C29-60B5C7DFA027}"/>
          </ac:picMkLst>
        </pc:picChg>
        <pc:picChg chg="add mod">
          <ac:chgData name="Claire Theobald" userId="e5e96d6a-dffb-4be3-a7c9-5724c0a71d0d" providerId="ADAL" clId="{5F26540A-5C5D-485E-88C5-8D2961D49344}" dt="2021-09-28T10:07:56.531" v="538" actId="1076"/>
          <ac:picMkLst>
            <pc:docMk/>
            <pc:sldMk cId="594835425" sldId="287"/>
            <ac:picMk id="41" creationId="{9477A0F9-6449-4FB1-A48B-E0F81B267605}"/>
          </ac:picMkLst>
        </pc:picChg>
        <pc:picChg chg="add mod">
          <ac:chgData name="Claire Theobald" userId="e5e96d6a-dffb-4be3-a7c9-5724c0a71d0d" providerId="ADAL" clId="{5F26540A-5C5D-485E-88C5-8D2961D49344}" dt="2021-09-28T10:08:29.198" v="543" actId="1076"/>
          <ac:picMkLst>
            <pc:docMk/>
            <pc:sldMk cId="594835425" sldId="287"/>
            <ac:picMk id="42" creationId="{A834EFCD-4FDC-4BDD-9E8D-42AB6C47DA45}"/>
          </ac:picMkLst>
        </pc:picChg>
        <pc:picChg chg="add mod">
          <ac:chgData name="Claire Theobald" userId="e5e96d6a-dffb-4be3-a7c9-5724c0a71d0d" providerId="ADAL" clId="{5F26540A-5C5D-485E-88C5-8D2961D49344}" dt="2021-09-28T13:52:44.020" v="610" actId="688"/>
          <ac:picMkLst>
            <pc:docMk/>
            <pc:sldMk cId="594835425" sldId="287"/>
            <ac:picMk id="43" creationId="{4CA82070-0D23-448B-B5BE-ED638CBB7560}"/>
          </ac:picMkLst>
        </pc:picChg>
        <pc:picChg chg="add mod">
          <ac:chgData name="Claire Theobald" userId="e5e96d6a-dffb-4be3-a7c9-5724c0a71d0d" providerId="ADAL" clId="{5F26540A-5C5D-485E-88C5-8D2961D49344}" dt="2021-09-28T13:52:35.457" v="605" actId="1076"/>
          <ac:picMkLst>
            <pc:docMk/>
            <pc:sldMk cId="594835425" sldId="287"/>
            <ac:picMk id="44" creationId="{6B9AA6BC-FFC1-434B-97C0-2E81D514F348}"/>
          </ac:picMkLst>
        </pc:picChg>
        <pc:picChg chg="add mod">
          <ac:chgData name="Claire Theobald" userId="e5e96d6a-dffb-4be3-a7c9-5724c0a71d0d" providerId="ADAL" clId="{5F26540A-5C5D-485E-88C5-8D2961D49344}" dt="2021-09-28T13:52:53.064" v="613" actId="14100"/>
          <ac:picMkLst>
            <pc:docMk/>
            <pc:sldMk cId="594835425" sldId="287"/>
            <ac:picMk id="45" creationId="{F8AC6315-5F99-48E0-8209-B658FF5777DE}"/>
          </ac:picMkLst>
        </pc:picChg>
      </pc:sldChg>
      <pc:sldChg chg="addSp delSp modSp mod">
        <pc:chgData name="Claire Theobald" userId="e5e96d6a-dffb-4be3-a7c9-5724c0a71d0d" providerId="ADAL" clId="{5F26540A-5C5D-485E-88C5-8D2961D49344}" dt="2021-11-08T11:34:57.798" v="1989" actId="113"/>
        <pc:sldMkLst>
          <pc:docMk/>
          <pc:sldMk cId="2344451119" sldId="288"/>
        </pc:sldMkLst>
        <pc:spChg chg="mod">
          <ac:chgData name="Claire Theobald" userId="e5e96d6a-dffb-4be3-a7c9-5724c0a71d0d" providerId="ADAL" clId="{5F26540A-5C5D-485E-88C5-8D2961D49344}" dt="2021-11-08T11:32:14.478" v="1968" actId="1076"/>
          <ac:spMkLst>
            <pc:docMk/>
            <pc:sldMk cId="2344451119" sldId="288"/>
            <ac:spMk id="14" creationId="{B508E996-6450-4A4D-9E4E-7360D69FD317}"/>
          </ac:spMkLst>
        </pc:spChg>
        <pc:spChg chg="add del mod">
          <ac:chgData name="Claire Theobald" userId="e5e96d6a-dffb-4be3-a7c9-5724c0a71d0d" providerId="ADAL" clId="{5F26540A-5C5D-485E-88C5-8D2961D49344}" dt="2021-11-08T10:28:20.667" v="1231" actId="478"/>
          <ac:spMkLst>
            <pc:docMk/>
            <pc:sldMk cId="2344451119" sldId="288"/>
            <ac:spMk id="21" creationId="{C806E02C-12CB-4B4A-80EC-50200FDE6CDB}"/>
          </ac:spMkLst>
        </pc:spChg>
        <pc:spChg chg="add mod">
          <ac:chgData name="Claire Theobald" userId="e5e96d6a-dffb-4be3-a7c9-5724c0a71d0d" providerId="ADAL" clId="{5F26540A-5C5D-485E-88C5-8D2961D49344}" dt="2021-11-08T11:19:07.346" v="1834" actId="164"/>
          <ac:spMkLst>
            <pc:docMk/>
            <pc:sldMk cId="2344451119" sldId="288"/>
            <ac:spMk id="23" creationId="{D6F35D8A-33A8-4B81-BC39-B9A4C68CE5AD}"/>
          </ac:spMkLst>
        </pc:spChg>
        <pc:spChg chg="add del mod">
          <ac:chgData name="Claire Theobald" userId="e5e96d6a-dffb-4be3-a7c9-5724c0a71d0d" providerId="ADAL" clId="{5F26540A-5C5D-485E-88C5-8D2961D49344}" dt="2021-11-08T11:10:32.871" v="1749" actId="478"/>
          <ac:spMkLst>
            <pc:docMk/>
            <pc:sldMk cId="2344451119" sldId="288"/>
            <ac:spMk id="24" creationId="{905C3D08-B082-469C-BA19-6D80086703C6}"/>
          </ac:spMkLst>
        </pc:spChg>
        <pc:spChg chg="add mod">
          <ac:chgData name="Claire Theobald" userId="e5e96d6a-dffb-4be3-a7c9-5724c0a71d0d" providerId="ADAL" clId="{5F26540A-5C5D-485E-88C5-8D2961D49344}" dt="2021-11-08T11:19:07.346" v="1834" actId="164"/>
          <ac:spMkLst>
            <pc:docMk/>
            <pc:sldMk cId="2344451119" sldId="288"/>
            <ac:spMk id="25" creationId="{B398CAFB-1446-447D-A5B5-F7F5AEC6D638}"/>
          </ac:spMkLst>
        </pc:spChg>
        <pc:spChg chg="add mod">
          <ac:chgData name="Claire Theobald" userId="e5e96d6a-dffb-4be3-a7c9-5724c0a71d0d" providerId="ADAL" clId="{5F26540A-5C5D-485E-88C5-8D2961D49344}" dt="2021-11-08T11:19:07.346" v="1834" actId="164"/>
          <ac:spMkLst>
            <pc:docMk/>
            <pc:sldMk cId="2344451119" sldId="288"/>
            <ac:spMk id="26" creationId="{84F95F79-3B25-4D3D-A94A-4B68076E1AF2}"/>
          </ac:spMkLst>
        </pc:spChg>
        <pc:spChg chg="add mod">
          <ac:chgData name="Claire Theobald" userId="e5e96d6a-dffb-4be3-a7c9-5724c0a71d0d" providerId="ADAL" clId="{5F26540A-5C5D-485E-88C5-8D2961D49344}" dt="2021-11-08T11:19:07.346" v="1834" actId="164"/>
          <ac:spMkLst>
            <pc:docMk/>
            <pc:sldMk cId="2344451119" sldId="288"/>
            <ac:spMk id="27" creationId="{25149D74-0DBD-4536-83E5-6113C233E784}"/>
          </ac:spMkLst>
        </pc:spChg>
        <pc:spChg chg="add del mod">
          <ac:chgData name="Claire Theobald" userId="e5e96d6a-dffb-4be3-a7c9-5724c0a71d0d" providerId="ADAL" clId="{5F26540A-5C5D-485E-88C5-8D2961D49344}" dt="2021-11-08T11:06:57.273" v="1641" actId="478"/>
          <ac:spMkLst>
            <pc:docMk/>
            <pc:sldMk cId="2344451119" sldId="288"/>
            <ac:spMk id="86" creationId="{A693CBDE-3FE5-4E58-AA2F-8B93B75F62A3}"/>
          </ac:spMkLst>
        </pc:spChg>
        <pc:spChg chg="add mod ord">
          <ac:chgData name="Claire Theobald" userId="e5e96d6a-dffb-4be3-a7c9-5724c0a71d0d" providerId="ADAL" clId="{5F26540A-5C5D-485E-88C5-8D2961D49344}" dt="2021-11-08T11:24:09.243" v="1928" actId="1076"/>
          <ac:spMkLst>
            <pc:docMk/>
            <pc:sldMk cId="2344451119" sldId="288"/>
            <ac:spMk id="87" creationId="{4CDB6621-3726-43C4-9471-9EA627FD50CB}"/>
          </ac:spMkLst>
        </pc:spChg>
        <pc:spChg chg="add mod">
          <ac:chgData name="Claire Theobald" userId="e5e96d6a-dffb-4be3-a7c9-5724c0a71d0d" providerId="ADAL" clId="{5F26540A-5C5D-485E-88C5-8D2961D49344}" dt="2021-11-08T11:19:07.346" v="1834" actId="164"/>
          <ac:spMkLst>
            <pc:docMk/>
            <pc:sldMk cId="2344451119" sldId="288"/>
            <ac:spMk id="89" creationId="{B943D220-C096-4227-8CA0-D987C492663E}"/>
          </ac:spMkLst>
        </pc:spChg>
        <pc:spChg chg="add del mod">
          <ac:chgData name="Claire Theobald" userId="e5e96d6a-dffb-4be3-a7c9-5724c0a71d0d" providerId="ADAL" clId="{5F26540A-5C5D-485E-88C5-8D2961D49344}" dt="2021-11-08T11:24:01.304" v="1926"/>
          <ac:spMkLst>
            <pc:docMk/>
            <pc:sldMk cId="2344451119" sldId="288"/>
            <ac:spMk id="93" creationId="{E07DD221-0774-4064-8079-3C60DC4B0C31}"/>
          </ac:spMkLst>
        </pc:spChg>
        <pc:spChg chg="add del mod">
          <ac:chgData name="Claire Theobald" userId="e5e96d6a-dffb-4be3-a7c9-5724c0a71d0d" providerId="ADAL" clId="{5F26540A-5C5D-485E-88C5-8D2961D49344}" dt="2021-11-08T11:32:17.190" v="1970"/>
          <ac:spMkLst>
            <pc:docMk/>
            <pc:sldMk cId="2344451119" sldId="288"/>
            <ac:spMk id="96" creationId="{2F485422-9BF2-46D1-9FD9-DD5581BE1FE2}"/>
          </ac:spMkLst>
        </pc:spChg>
        <pc:spChg chg="add mod">
          <ac:chgData name="Claire Theobald" userId="e5e96d6a-dffb-4be3-a7c9-5724c0a71d0d" providerId="ADAL" clId="{5F26540A-5C5D-485E-88C5-8D2961D49344}" dt="2021-11-08T11:34:57.798" v="1989" actId="113"/>
          <ac:spMkLst>
            <pc:docMk/>
            <pc:sldMk cId="2344451119" sldId="288"/>
            <ac:spMk id="97" creationId="{20AD76BD-E5CA-4D31-81E0-F5943B936C20}"/>
          </ac:spMkLst>
        </pc:spChg>
        <pc:grpChg chg="add mod">
          <ac:chgData name="Claire Theobald" userId="e5e96d6a-dffb-4be3-a7c9-5724c0a71d0d" providerId="ADAL" clId="{5F26540A-5C5D-485E-88C5-8D2961D49344}" dt="2021-11-08T11:24:42.947" v="1931" actId="164"/>
          <ac:grpSpMkLst>
            <pc:docMk/>
            <pc:sldMk cId="2344451119" sldId="288"/>
            <ac:grpSpMk id="90" creationId="{FEA55964-52FA-433C-8CA6-AFFB4F4BA82B}"/>
          </ac:grpSpMkLst>
        </pc:grpChg>
        <pc:grpChg chg="add mod">
          <ac:chgData name="Claire Theobald" userId="e5e96d6a-dffb-4be3-a7c9-5724c0a71d0d" providerId="ADAL" clId="{5F26540A-5C5D-485E-88C5-8D2961D49344}" dt="2021-11-08T11:24:49.609" v="1932" actId="1076"/>
          <ac:grpSpMkLst>
            <pc:docMk/>
            <pc:sldMk cId="2344451119" sldId="288"/>
            <ac:grpSpMk id="94" creationId="{002D09F7-29B4-424A-9CE9-318EAD5B1935}"/>
          </ac:grpSpMkLst>
        </pc:grpChg>
        <pc:graphicFrameChg chg="del">
          <ac:chgData name="Claire Theobald" userId="e5e96d6a-dffb-4be3-a7c9-5724c0a71d0d" providerId="ADAL" clId="{5F26540A-5C5D-485E-88C5-8D2961D49344}" dt="2021-11-08T10:20:47.711" v="1027" actId="478"/>
          <ac:graphicFrameMkLst>
            <pc:docMk/>
            <pc:sldMk cId="2344451119" sldId="288"/>
            <ac:graphicFrameMk id="4" creationId="{7847A4CF-A66D-43E5-941F-47B84B7EE017}"/>
          </ac:graphicFrameMkLst>
        </pc:graphicFrameChg>
        <pc:graphicFrameChg chg="add del mod ord modGraphic">
          <ac:chgData name="Claire Theobald" userId="e5e96d6a-dffb-4be3-a7c9-5724c0a71d0d" providerId="ADAL" clId="{5F26540A-5C5D-485E-88C5-8D2961D49344}" dt="2021-11-08T11:10:36.026" v="1750" actId="478"/>
          <ac:graphicFrameMkLst>
            <pc:docMk/>
            <pc:sldMk cId="2344451119" sldId="288"/>
            <ac:graphicFrameMk id="22" creationId="{D2B04EFB-B456-415D-B2BA-984F5ACBC9EA}"/>
          </ac:graphicFrameMkLst>
        </pc:graphicFrameChg>
        <pc:graphicFrameChg chg="add del mod">
          <ac:chgData name="Claire Theobald" userId="e5e96d6a-dffb-4be3-a7c9-5724c0a71d0d" providerId="ADAL" clId="{5F26540A-5C5D-485E-88C5-8D2961D49344}" dt="2021-11-08T10:37:02.940" v="1381"/>
          <ac:graphicFrameMkLst>
            <pc:docMk/>
            <pc:sldMk cId="2344451119" sldId="288"/>
            <ac:graphicFrameMk id="28" creationId="{4BF70DD9-A755-47C9-96CA-8D14D790B39F}"/>
          </ac:graphicFrameMkLst>
        </pc:graphicFrameChg>
        <pc:graphicFrameChg chg="add del mod">
          <ac:chgData name="Claire Theobald" userId="e5e96d6a-dffb-4be3-a7c9-5724c0a71d0d" providerId="ADAL" clId="{5F26540A-5C5D-485E-88C5-8D2961D49344}" dt="2021-11-08T10:40:50.856" v="1429" actId="478"/>
          <ac:graphicFrameMkLst>
            <pc:docMk/>
            <pc:sldMk cId="2344451119" sldId="288"/>
            <ac:graphicFrameMk id="29" creationId="{FF6C7547-70DA-4079-BCCB-761FB93B81C3}"/>
          </ac:graphicFrameMkLst>
        </pc:graphicFrameChg>
        <pc:graphicFrameChg chg="add del mod modGraphic">
          <ac:chgData name="Claire Theobald" userId="e5e96d6a-dffb-4be3-a7c9-5724c0a71d0d" providerId="ADAL" clId="{5F26540A-5C5D-485E-88C5-8D2961D49344}" dt="2021-11-08T10:41:11.564" v="1433"/>
          <ac:graphicFrameMkLst>
            <pc:docMk/>
            <pc:sldMk cId="2344451119" sldId="288"/>
            <ac:graphicFrameMk id="30" creationId="{35BBB397-3EAD-4198-9C9B-86913EB64E9B}"/>
          </ac:graphicFrameMkLst>
        </pc:graphicFrameChg>
        <pc:graphicFrameChg chg="add del mod modGraphic">
          <ac:chgData name="Claire Theobald" userId="e5e96d6a-dffb-4be3-a7c9-5724c0a71d0d" providerId="ADAL" clId="{5F26540A-5C5D-485E-88C5-8D2961D49344}" dt="2021-11-08T10:41:43.667" v="1437" actId="478"/>
          <ac:graphicFrameMkLst>
            <pc:docMk/>
            <pc:sldMk cId="2344451119" sldId="288"/>
            <ac:graphicFrameMk id="31" creationId="{66B76087-8DB5-48E7-8EE7-36D38A868B7D}"/>
          </ac:graphicFrameMkLst>
        </pc:graphicFrameChg>
        <pc:graphicFrameChg chg="add del mod modGraphic">
          <ac:chgData name="Claire Theobald" userId="e5e96d6a-dffb-4be3-a7c9-5724c0a71d0d" providerId="ADAL" clId="{5F26540A-5C5D-485E-88C5-8D2961D49344}" dt="2021-11-08T10:46:11.090" v="1503" actId="3680"/>
          <ac:graphicFrameMkLst>
            <pc:docMk/>
            <pc:sldMk cId="2344451119" sldId="288"/>
            <ac:graphicFrameMk id="32" creationId="{FBE82F58-F7F0-4E1D-AD58-F1CFADBA731B}"/>
          </ac:graphicFrameMkLst>
        </pc:graphicFrameChg>
        <pc:graphicFrameChg chg="add del mod modGraphic">
          <ac:chgData name="Claire Theobald" userId="e5e96d6a-dffb-4be3-a7c9-5724c0a71d0d" providerId="ADAL" clId="{5F26540A-5C5D-485E-88C5-8D2961D49344}" dt="2021-11-08T11:06:04.665" v="1632" actId="478"/>
          <ac:graphicFrameMkLst>
            <pc:docMk/>
            <pc:sldMk cId="2344451119" sldId="288"/>
            <ac:graphicFrameMk id="84" creationId="{6EC31156-FFA0-4B35-9717-ADCE04D73342}"/>
          </ac:graphicFrameMkLst>
        </pc:graphicFrameChg>
        <pc:graphicFrameChg chg="add del mod modGraphic">
          <ac:chgData name="Claire Theobald" userId="e5e96d6a-dffb-4be3-a7c9-5724c0a71d0d" providerId="ADAL" clId="{5F26540A-5C5D-485E-88C5-8D2961D49344}" dt="2021-11-08T11:06:31.344" v="1637" actId="478"/>
          <ac:graphicFrameMkLst>
            <pc:docMk/>
            <pc:sldMk cId="2344451119" sldId="288"/>
            <ac:graphicFrameMk id="85" creationId="{3D685FD6-DED5-49B1-B548-46D05FA66E74}"/>
          </ac:graphicFrameMkLst>
        </pc:graphicFrameChg>
        <pc:picChg chg="add del mod modCrop">
          <ac:chgData name="Claire Theobald" userId="e5e96d6a-dffb-4be3-a7c9-5724c0a71d0d" providerId="ADAL" clId="{5F26540A-5C5D-485E-88C5-8D2961D49344}" dt="2021-11-08T10:51:01.247" v="1558" actId="478"/>
          <ac:picMkLst>
            <pc:docMk/>
            <pc:sldMk cId="2344451119" sldId="288"/>
            <ac:picMk id="3" creationId="{F239A188-B4D2-45C7-B34A-C5AD09504941}"/>
          </ac:picMkLst>
        </pc:picChg>
        <pc:picChg chg="del">
          <ac:chgData name="Claire Theobald" userId="e5e96d6a-dffb-4be3-a7c9-5724c0a71d0d" providerId="ADAL" clId="{5F26540A-5C5D-485E-88C5-8D2961D49344}" dt="2021-11-08T10:20:49.835" v="1028" actId="478"/>
          <ac:picMkLst>
            <pc:docMk/>
            <pc:sldMk cId="2344451119" sldId="288"/>
            <ac:picMk id="5" creationId="{8EF012F8-0F3C-4559-88C9-2A3B57E4B11D}"/>
          </ac:picMkLst>
        </pc:picChg>
        <pc:picChg chg="add del mod">
          <ac:chgData name="Claire Theobald" userId="e5e96d6a-dffb-4be3-a7c9-5724c0a71d0d" providerId="ADAL" clId="{5F26540A-5C5D-485E-88C5-8D2961D49344}" dt="2021-11-08T11:10:29.089" v="1748" actId="478"/>
          <ac:picMkLst>
            <pc:docMk/>
            <pc:sldMk cId="2344451119" sldId="288"/>
            <ac:picMk id="7" creationId="{3E095CB3-1905-46B9-8DF1-87E6BF5B54C3}"/>
          </ac:picMkLst>
        </pc:picChg>
        <pc:picChg chg="del">
          <ac:chgData name="Claire Theobald" userId="e5e96d6a-dffb-4be3-a7c9-5724c0a71d0d" providerId="ADAL" clId="{5F26540A-5C5D-485E-88C5-8D2961D49344}" dt="2021-11-08T10:20:50.456" v="1029" actId="478"/>
          <ac:picMkLst>
            <pc:docMk/>
            <pc:sldMk cId="2344451119" sldId="288"/>
            <ac:picMk id="9" creationId="{4DBF4F02-7831-4670-BEFD-E9F2CFF97509}"/>
          </ac:picMkLst>
        </pc:picChg>
        <pc:picChg chg="del">
          <ac:chgData name="Claire Theobald" userId="e5e96d6a-dffb-4be3-a7c9-5724c0a71d0d" providerId="ADAL" clId="{5F26540A-5C5D-485E-88C5-8D2961D49344}" dt="2021-11-08T10:20:50.973" v="1030" actId="478"/>
          <ac:picMkLst>
            <pc:docMk/>
            <pc:sldMk cId="2344451119" sldId="288"/>
            <ac:picMk id="10" creationId="{2851DDC5-78B7-49D3-AC9E-51670A37B386}"/>
          </ac:picMkLst>
        </pc:picChg>
        <pc:picChg chg="del">
          <ac:chgData name="Claire Theobald" userId="e5e96d6a-dffb-4be3-a7c9-5724c0a71d0d" providerId="ADAL" clId="{5F26540A-5C5D-485E-88C5-8D2961D49344}" dt="2021-11-08T10:20:51.652" v="1031" actId="478"/>
          <ac:picMkLst>
            <pc:docMk/>
            <pc:sldMk cId="2344451119" sldId="288"/>
            <ac:picMk id="11" creationId="{F8F1AE6C-4AD6-4326-BEB2-3C7B1AF7CB79}"/>
          </ac:picMkLst>
        </pc:picChg>
        <pc:picChg chg="del">
          <ac:chgData name="Claire Theobald" userId="e5e96d6a-dffb-4be3-a7c9-5724c0a71d0d" providerId="ADAL" clId="{5F26540A-5C5D-485E-88C5-8D2961D49344}" dt="2021-11-08T10:20:52.207" v="1032" actId="478"/>
          <ac:picMkLst>
            <pc:docMk/>
            <pc:sldMk cId="2344451119" sldId="288"/>
            <ac:picMk id="12" creationId="{F26D33D0-DD92-42CA-BC31-1E06D88CE82A}"/>
          </ac:picMkLst>
        </pc:picChg>
        <pc:picChg chg="del">
          <ac:chgData name="Claire Theobald" userId="e5e96d6a-dffb-4be3-a7c9-5724c0a71d0d" providerId="ADAL" clId="{5F26540A-5C5D-485E-88C5-8D2961D49344}" dt="2021-11-08T10:20:52.911" v="1033" actId="478"/>
          <ac:picMkLst>
            <pc:docMk/>
            <pc:sldMk cId="2344451119" sldId="288"/>
            <ac:picMk id="13" creationId="{1DF40A95-A3EC-4CC8-8E31-776DB09F5EF3}"/>
          </ac:picMkLst>
        </pc:picChg>
        <pc:picChg chg="add mod modCrop">
          <ac:chgData name="Claire Theobald" userId="e5e96d6a-dffb-4be3-a7c9-5724c0a71d0d" providerId="ADAL" clId="{5F26540A-5C5D-485E-88C5-8D2961D49344}" dt="2021-11-08T11:27:22.289" v="1944" actId="1076"/>
          <ac:picMkLst>
            <pc:docMk/>
            <pc:sldMk cId="2344451119" sldId="288"/>
            <ac:picMk id="15" creationId="{1D49715C-96AE-43A0-9447-1523AC90742D}"/>
          </ac:picMkLst>
        </pc:picChg>
        <pc:picChg chg="add mod modCrop">
          <ac:chgData name="Claire Theobald" userId="e5e96d6a-dffb-4be3-a7c9-5724c0a71d0d" providerId="ADAL" clId="{5F26540A-5C5D-485E-88C5-8D2961D49344}" dt="2021-11-08T11:19:07.346" v="1834" actId="164"/>
          <ac:picMkLst>
            <pc:docMk/>
            <pc:sldMk cId="2344451119" sldId="288"/>
            <ac:picMk id="17" creationId="{A26A9628-5B37-484E-8923-13AE2BC0FECC}"/>
          </ac:picMkLst>
        </pc:picChg>
        <pc:picChg chg="add mod modCrop">
          <ac:chgData name="Claire Theobald" userId="e5e96d6a-dffb-4be3-a7c9-5724c0a71d0d" providerId="ADAL" clId="{5F26540A-5C5D-485E-88C5-8D2961D49344}" dt="2021-11-08T11:12:00.246" v="1759" actId="1076"/>
          <ac:picMkLst>
            <pc:docMk/>
            <pc:sldMk cId="2344451119" sldId="288"/>
            <ac:picMk id="19" creationId="{C5E468C0-D1A7-44F3-914B-DECF0EADC143}"/>
          </ac:picMkLst>
        </pc:picChg>
        <pc:picChg chg="add del mod">
          <ac:chgData name="Claire Theobald" userId="e5e96d6a-dffb-4be3-a7c9-5724c0a71d0d" providerId="ADAL" clId="{5F26540A-5C5D-485E-88C5-8D2961D49344}" dt="2021-11-08T10:51:00.815" v="1557" actId="478"/>
          <ac:picMkLst>
            <pc:docMk/>
            <pc:sldMk cId="2344451119" sldId="288"/>
            <ac:picMk id="33" creationId="{B4C1ED7E-F156-4606-A311-0D8296713E00}"/>
          </ac:picMkLst>
        </pc:picChg>
        <pc:picChg chg="add del mod">
          <ac:chgData name="Claire Theobald" userId="e5e96d6a-dffb-4be3-a7c9-5724c0a71d0d" providerId="ADAL" clId="{5F26540A-5C5D-485E-88C5-8D2961D49344}" dt="2021-11-08T10:51:20.168" v="1568" actId="478"/>
          <ac:picMkLst>
            <pc:docMk/>
            <pc:sldMk cId="2344451119" sldId="288"/>
            <ac:picMk id="34" creationId="{7CA2DB8C-28F7-4591-A1C3-352DA5C84713}"/>
          </ac:picMkLst>
        </pc:picChg>
        <pc:picChg chg="add del mod">
          <ac:chgData name="Claire Theobald" userId="e5e96d6a-dffb-4be3-a7c9-5724c0a71d0d" providerId="ADAL" clId="{5F26540A-5C5D-485E-88C5-8D2961D49344}" dt="2021-11-08T11:04:00.241" v="1609" actId="478"/>
          <ac:picMkLst>
            <pc:docMk/>
            <pc:sldMk cId="2344451119" sldId="288"/>
            <ac:picMk id="35" creationId="{3A7E4F3E-682B-4A43-80C4-1E9CF56EBE23}"/>
          </ac:picMkLst>
        </pc:picChg>
        <pc:picChg chg="add del mod">
          <ac:chgData name="Claire Theobald" userId="e5e96d6a-dffb-4be3-a7c9-5724c0a71d0d" providerId="ADAL" clId="{5F26540A-5C5D-485E-88C5-8D2961D49344}" dt="2021-11-08T11:03:05.958" v="1585" actId="478"/>
          <ac:picMkLst>
            <pc:docMk/>
            <pc:sldMk cId="2344451119" sldId="288"/>
            <ac:picMk id="36" creationId="{CEC54D05-5C6C-4C41-AD0E-C2DDFE9AFA48}"/>
          </ac:picMkLst>
        </pc:picChg>
        <pc:picChg chg="add del mod">
          <ac:chgData name="Claire Theobald" userId="e5e96d6a-dffb-4be3-a7c9-5724c0a71d0d" providerId="ADAL" clId="{5F26540A-5C5D-485E-88C5-8D2961D49344}" dt="2021-11-08T11:03:01.743" v="1580" actId="478"/>
          <ac:picMkLst>
            <pc:docMk/>
            <pc:sldMk cId="2344451119" sldId="288"/>
            <ac:picMk id="37" creationId="{C27F7A3D-F56C-4E2C-A9FA-7671E79DB0CC}"/>
          </ac:picMkLst>
        </pc:picChg>
        <pc:picChg chg="add del mod">
          <ac:chgData name="Claire Theobald" userId="e5e96d6a-dffb-4be3-a7c9-5724c0a71d0d" providerId="ADAL" clId="{5F26540A-5C5D-485E-88C5-8D2961D49344}" dt="2021-11-08T10:51:00.386" v="1556" actId="478"/>
          <ac:picMkLst>
            <pc:docMk/>
            <pc:sldMk cId="2344451119" sldId="288"/>
            <ac:picMk id="38" creationId="{B590E9AB-D5BE-430F-9991-9AC98FCE404C}"/>
          </ac:picMkLst>
        </pc:picChg>
        <pc:picChg chg="add del mod">
          <ac:chgData name="Claire Theobald" userId="e5e96d6a-dffb-4be3-a7c9-5724c0a71d0d" providerId="ADAL" clId="{5F26540A-5C5D-485E-88C5-8D2961D49344}" dt="2021-11-08T10:51:19.766" v="1567" actId="478"/>
          <ac:picMkLst>
            <pc:docMk/>
            <pc:sldMk cId="2344451119" sldId="288"/>
            <ac:picMk id="39" creationId="{92510720-715C-49BF-B500-E96F928C8BDF}"/>
          </ac:picMkLst>
        </pc:picChg>
        <pc:picChg chg="add mod">
          <ac:chgData name="Claire Theobald" userId="e5e96d6a-dffb-4be3-a7c9-5724c0a71d0d" providerId="ADAL" clId="{5F26540A-5C5D-485E-88C5-8D2961D49344}" dt="2021-11-08T11:24:52.829" v="1935" actId="1076"/>
          <ac:picMkLst>
            <pc:docMk/>
            <pc:sldMk cId="2344451119" sldId="288"/>
            <ac:picMk id="40" creationId="{B775C971-5072-419A-8384-0B8FF5092DB4}"/>
          </ac:picMkLst>
        </pc:picChg>
        <pc:picChg chg="add del mod">
          <ac:chgData name="Claire Theobald" userId="e5e96d6a-dffb-4be3-a7c9-5724c0a71d0d" providerId="ADAL" clId="{5F26540A-5C5D-485E-88C5-8D2961D49344}" dt="2021-11-08T11:03:05.554" v="1584" actId="478"/>
          <ac:picMkLst>
            <pc:docMk/>
            <pc:sldMk cId="2344451119" sldId="288"/>
            <ac:picMk id="41" creationId="{1F4693C2-FAAD-4C58-AD66-248AA45E0308}"/>
          </ac:picMkLst>
        </pc:picChg>
        <pc:picChg chg="add del mod">
          <ac:chgData name="Claire Theobald" userId="e5e96d6a-dffb-4be3-a7c9-5724c0a71d0d" providerId="ADAL" clId="{5F26540A-5C5D-485E-88C5-8D2961D49344}" dt="2021-11-08T11:03:01.110" v="1579" actId="478"/>
          <ac:picMkLst>
            <pc:docMk/>
            <pc:sldMk cId="2344451119" sldId="288"/>
            <ac:picMk id="42" creationId="{921FDCD5-2C0E-4CB9-8630-884F677E0D1B}"/>
          </ac:picMkLst>
        </pc:picChg>
        <pc:picChg chg="add del mod">
          <ac:chgData name="Claire Theobald" userId="e5e96d6a-dffb-4be3-a7c9-5724c0a71d0d" providerId="ADAL" clId="{5F26540A-5C5D-485E-88C5-8D2961D49344}" dt="2021-11-08T10:50:59.954" v="1555" actId="478"/>
          <ac:picMkLst>
            <pc:docMk/>
            <pc:sldMk cId="2344451119" sldId="288"/>
            <ac:picMk id="43" creationId="{8492BA49-4DB4-45AA-9E03-1EB9D8444929}"/>
          </ac:picMkLst>
        </pc:picChg>
        <pc:picChg chg="add del mod">
          <ac:chgData name="Claire Theobald" userId="e5e96d6a-dffb-4be3-a7c9-5724c0a71d0d" providerId="ADAL" clId="{5F26540A-5C5D-485E-88C5-8D2961D49344}" dt="2021-11-08T10:51:19.287" v="1566" actId="478"/>
          <ac:picMkLst>
            <pc:docMk/>
            <pc:sldMk cId="2344451119" sldId="288"/>
            <ac:picMk id="44" creationId="{BB7A04FE-F045-4AA5-B473-68B204B30ECF}"/>
          </ac:picMkLst>
        </pc:picChg>
        <pc:picChg chg="add mod ord">
          <ac:chgData name="Claire Theobald" userId="e5e96d6a-dffb-4be3-a7c9-5724c0a71d0d" providerId="ADAL" clId="{5F26540A-5C5D-485E-88C5-8D2961D49344}" dt="2021-11-08T11:24:42.947" v="1931" actId="164"/>
          <ac:picMkLst>
            <pc:docMk/>
            <pc:sldMk cId="2344451119" sldId="288"/>
            <ac:picMk id="45" creationId="{F42C3895-645D-4545-B856-7A80BAD57FBD}"/>
          </ac:picMkLst>
        </pc:picChg>
        <pc:picChg chg="add del mod">
          <ac:chgData name="Claire Theobald" userId="e5e96d6a-dffb-4be3-a7c9-5724c0a71d0d" providerId="ADAL" clId="{5F26540A-5C5D-485E-88C5-8D2961D49344}" dt="2021-11-08T11:03:05.153" v="1583" actId="478"/>
          <ac:picMkLst>
            <pc:docMk/>
            <pc:sldMk cId="2344451119" sldId="288"/>
            <ac:picMk id="46" creationId="{672F768E-25BE-4277-A439-7C148371FFB8}"/>
          </ac:picMkLst>
        </pc:picChg>
        <pc:picChg chg="add mod">
          <ac:chgData name="Claire Theobald" userId="e5e96d6a-dffb-4be3-a7c9-5724c0a71d0d" providerId="ADAL" clId="{5F26540A-5C5D-485E-88C5-8D2961D49344}" dt="2021-11-08T11:03:27.507" v="1590" actId="1076"/>
          <ac:picMkLst>
            <pc:docMk/>
            <pc:sldMk cId="2344451119" sldId="288"/>
            <ac:picMk id="47" creationId="{9809D9F0-821D-4C4B-80FE-274BFFC69565}"/>
          </ac:picMkLst>
        </pc:picChg>
        <pc:picChg chg="add del mod">
          <ac:chgData name="Claire Theobald" userId="e5e96d6a-dffb-4be3-a7c9-5724c0a71d0d" providerId="ADAL" clId="{5F26540A-5C5D-485E-88C5-8D2961D49344}" dt="2021-11-08T10:50:59.366" v="1554" actId="478"/>
          <ac:picMkLst>
            <pc:docMk/>
            <pc:sldMk cId="2344451119" sldId="288"/>
            <ac:picMk id="48" creationId="{0A305570-D904-4B3E-9209-4B33B7AF1FAD}"/>
          </ac:picMkLst>
        </pc:picChg>
        <pc:picChg chg="add mod">
          <ac:chgData name="Claire Theobald" userId="e5e96d6a-dffb-4be3-a7c9-5724c0a71d0d" providerId="ADAL" clId="{5F26540A-5C5D-485E-88C5-8D2961D49344}" dt="2021-11-08T11:23:03.326" v="1900" actId="1076"/>
          <ac:picMkLst>
            <pc:docMk/>
            <pc:sldMk cId="2344451119" sldId="288"/>
            <ac:picMk id="49" creationId="{DDCB6743-202D-450F-9811-47331CA25F49}"/>
          </ac:picMkLst>
        </pc:picChg>
        <pc:picChg chg="add mod">
          <ac:chgData name="Claire Theobald" userId="e5e96d6a-dffb-4be3-a7c9-5724c0a71d0d" providerId="ADAL" clId="{5F26540A-5C5D-485E-88C5-8D2961D49344}" dt="2021-11-08T11:24:52.028" v="1934" actId="1076"/>
          <ac:picMkLst>
            <pc:docMk/>
            <pc:sldMk cId="2344451119" sldId="288"/>
            <ac:picMk id="50" creationId="{BF12A352-256D-4E8F-8C94-AC4271D752FC}"/>
          </ac:picMkLst>
        </pc:picChg>
        <pc:picChg chg="add del mod">
          <ac:chgData name="Claire Theobald" userId="e5e96d6a-dffb-4be3-a7c9-5724c0a71d0d" providerId="ADAL" clId="{5F26540A-5C5D-485E-88C5-8D2961D49344}" dt="2021-11-08T11:03:04.770" v="1582" actId="478"/>
          <ac:picMkLst>
            <pc:docMk/>
            <pc:sldMk cId="2344451119" sldId="288"/>
            <ac:picMk id="51" creationId="{0EC8C0C9-EC51-4ACA-ACF1-ADF182B8DFF7}"/>
          </ac:picMkLst>
        </pc:picChg>
        <pc:picChg chg="add mod">
          <ac:chgData name="Claire Theobald" userId="e5e96d6a-dffb-4be3-a7c9-5724c0a71d0d" providerId="ADAL" clId="{5F26540A-5C5D-485E-88C5-8D2961D49344}" dt="2021-11-08T11:22:59.641" v="1898" actId="1076"/>
          <ac:picMkLst>
            <pc:docMk/>
            <pc:sldMk cId="2344451119" sldId="288"/>
            <ac:picMk id="52" creationId="{6C07EDA5-835E-4864-9FCB-55A753C5F0CE}"/>
          </ac:picMkLst>
        </pc:picChg>
        <pc:picChg chg="add mod">
          <ac:chgData name="Claire Theobald" userId="e5e96d6a-dffb-4be3-a7c9-5724c0a71d0d" providerId="ADAL" clId="{5F26540A-5C5D-485E-88C5-8D2961D49344}" dt="2021-11-08T11:24:56.175" v="1936" actId="688"/>
          <ac:picMkLst>
            <pc:docMk/>
            <pc:sldMk cId="2344451119" sldId="288"/>
            <ac:picMk id="53" creationId="{9B942B83-DFC0-453A-B56C-262C8397E860}"/>
          </ac:picMkLst>
        </pc:picChg>
        <pc:picChg chg="add mod">
          <ac:chgData name="Claire Theobald" userId="e5e96d6a-dffb-4be3-a7c9-5724c0a71d0d" providerId="ADAL" clId="{5F26540A-5C5D-485E-88C5-8D2961D49344}" dt="2021-11-08T11:05:19.090" v="1625" actId="1076"/>
          <ac:picMkLst>
            <pc:docMk/>
            <pc:sldMk cId="2344451119" sldId="288"/>
            <ac:picMk id="54" creationId="{F81BCEA4-C622-4B51-ACCA-666E814DE84E}"/>
          </ac:picMkLst>
        </pc:picChg>
        <pc:picChg chg="add mod">
          <ac:chgData name="Claire Theobald" userId="e5e96d6a-dffb-4be3-a7c9-5724c0a71d0d" providerId="ADAL" clId="{5F26540A-5C5D-485E-88C5-8D2961D49344}" dt="2021-11-08T11:21:17.239" v="1876" actId="1076"/>
          <ac:picMkLst>
            <pc:docMk/>
            <pc:sldMk cId="2344451119" sldId="288"/>
            <ac:picMk id="55" creationId="{DEEC3DE5-5278-4CF9-ADA6-855035FE7AB9}"/>
          </ac:picMkLst>
        </pc:picChg>
        <pc:picChg chg="add del mod">
          <ac:chgData name="Claire Theobald" userId="e5e96d6a-dffb-4be3-a7c9-5724c0a71d0d" providerId="ADAL" clId="{5F26540A-5C5D-485E-88C5-8D2961D49344}" dt="2021-11-08T11:03:04.267" v="1581" actId="478"/>
          <ac:picMkLst>
            <pc:docMk/>
            <pc:sldMk cId="2344451119" sldId="288"/>
            <ac:picMk id="56" creationId="{BE99662A-7CC0-4196-BB31-A06507EFD9B5}"/>
          </ac:picMkLst>
        </pc:picChg>
        <pc:picChg chg="add mod">
          <ac:chgData name="Claire Theobald" userId="e5e96d6a-dffb-4be3-a7c9-5724c0a71d0d" providerId="ADAL" clId="{5F26540A-5C5D-485E-88C5-8D2961D49344}" dt="2021-11-08T11:27:04.207" v="1942" actId="1076"/>
          <ac:picMkLst>
            <pc:docMk/>
            <pc:sldMk cId="2344451119" sldId="288"/>
            <ac:picMk id="57" creationId="{EC02520A-77F2-4BCA-B841-BED89C88F251}"/>
          </ac:picMkLst>
        </pc:picChg>
        <pc:picChg chg="add del mod">
          <ac:chgData name="Claire Theobald" userId="e5e96d6a-dffb-4be3-a7c9-5724c0a71d0d" providerId="ADAL" clId="{5F26540A-5C5D-485E-88C5-8D2961D49344}" dt="2021-11-08T11:27:15.958" v="1943" actId="478"/>
          <ac:picMkLst>
            <pc:docMk/>
            <pc:sldMk cId="2344451119" sldId="288"/>
            <ac:picMk id="58" creationId="{1EA7A85B-8297-48C1-82C1-352F33D785E2}"/>
          </ac:picMkLst>
        </pc:picChg>
        <pc:picChg chg="add mod">
          <ac:chgData name="Claire Theobald" userId="e5e96d6a-dffb-4be3-a7c9-5724c0a71d0d" providerId="ADAL" clId="{5F26540A-5C5D-485E-88C5-8D2961D49344}" dt="2021-11-08T11:22:03.487" v="1884" actId="1076"/>
          <ac:picMkLst>
            <pc:docMk/>
            <pc:sldMk cId="2344451119" sldId="288"/>
            <ac:picMk id="59" creationId="{5D6B3226-B77D-4169-AE94-EF5AF601B67D}"/>
          </ac:picMkLst>
        </pc:picChg>
        <pc:picChg chg="add mod">
          <ac:chgData name="Claire Theobald" userId="e5e96d6a-dffb-4be3-a7c9-5724c0a71d0d" providerId="ADAL" clId="{5F26540A-5C5D-485E-88C5-8D2961D49344}" dt="2021-11-08T11:22:05.166" v="1886" actId="1076"/>
          <ac:picMkLst>
            <pc:docMk/>
            <pc:sldMk cId="2344451119" sldId="288"/>
            <ac:picMk id="60" creationId="{AD624CC3-3275-487A-B316-121BA79F361A}"/>
          </ac:picMkLst>
        </pc:picChg>
        <pc:picChg chg="add mod">
          <ac:chgData name="Claire Theobald" userId="e5e96d6a-dffb-4be3-a7c9-5724c0a71d0d" providerId="ADAL" clId="{5F26540A-5C5D-485E-88C5-8D2961D49344}" dt="2021-11-08T11:27:02.579" v="1940" actId="1076"/>
          <ac:picMkLst>
            <pc:docMk/>
            <pc:sldMk cId="2344451119" sldId="288"/>
            <ac:picMk id="61" creationId="{A7A73212-AD4F-4574-BE3A-5E41759414D2}"/>
          </ac:picMkLst>
        </pc:picChg>
        <pc:picChg chg="add mod">
          <ac:chgData name="Claire Theobald" userId="e5e96d6a-dffb-4be3-a7c9-5724c0a71d0d" providerId="ADAL" clId="{5F26540A-5C5D-485E-88C5-8D2961D49344}" dt="2021-11-08T11:24:51.189" v="1933" actId="1076"/>
          <ac:picMkLst>
            <pc:docMk/>
            <pc:sldMk cId="2344451119" sldId="288"/>
            <ac:picMk id="62" creationId="{59B86561-9968-425E-9853-015551CA77BA}"/>
          </ac:picMkLst>
        </pc:picChg>
        <pc:picChg chg="add mod">
          <ac:chgData name="Claire Theobald" userId="e5e96d6a-dffb-4be3-a7c9-5724c0a71d0d" providerId="ADAL" clId="{5F26540A-5C5D-485E-88C5-8D2961D49344}" dt="2021-11-08T11:13:02.358" v="1790" actId="688"/>
          <ac:picMkLst>
            <pc:docMk/>
            <pc:sldMk cId="2344451119" sldId="288"/>
            <ac:picMk id="63" creationId="{D69DFACD-5653-4C40-88C9-E50B4A9B8375}"/>
          </ac:picMkLst>
        </pc:picChg>
        <pc:picChg chg="add mod">
          <ac:chgData name="Claire Theobald" userId="e5e96d6a-dffb-4be3-a7c9-5724c0a71d0d" providerId="ADAL" clId="{5F26540A-5C5D-485E-88C5-8D2961D49344}" dt="2021-11-08T10:51:12.845" v="1562" actId="1076"/>
          <ac:picMkLst>
            <pc:docMk/>
            <pc:sldMk cId="2344451119" sldId="288"/>
            <ac:picMk id="64" creationId="{5C470022-E5EA-4058-B4A2-3C86602EA0D0}"/>
          </ac:picMkLst>
        </pc:picChg>
        <pc:picChg chg="add mod">
          <ac:chgData name="Claire Theobald" userId="e5e96d6a-dffb-4be3-a7c9-5724c0a71d0d" providerId="ADAL" clId="{5F26540A-5C5D-485E-88C5-8D2961D49344}" dt="2021-11-08T11:34:48.962" v="1988" actId="688"/>
          <ac:picMkLst>
            <pc:docMk/>
            <pc:sldMk cId="2344451119" sldId="288"/>
            <ac:picMk id="65" creationId="{5E5F76BE-5799-4538-9C8E-79CE3ADF4E35}"/>
          </ac:picMkLst>
        </pc:picChg>
        <pc:picChg chg="add mod">
          <ac:chgData name="Claire Theobald" userId="e5e96d6a-dffb-4be3-a7c9-5724c0a71d0d" providerId="ADAL" clId="{5F26540A-5C5D-485E-88C5-8D2961D49344}" dt="2021-11-08T11:22:56.445" v="1896" actId="1076"/>
          <ac:picMkLst>
            <pc:docMk/>
            <pc:sldMk cId="2344451119" sldId="288"/>
            <ac:picMk id="66" creationId="{C524A207-9F08-41F0-BB11-AAF8584EBE45}"/>
          </ac:picMkLst>
        </pc:picChg>
        <pc:picChg chg="add mod">
          <ac:chgData name="Claire Theobald" userId="e5e96d6a-dffb-4be3-a7c9-5724c0a71d0d" providerId="ADAL" clId="{5F26540A-5C5D-485E-88C5-8D2961D49344}" dt="2021-11-08T11:03:39.173" v="1597" actId="1076"/>
          <ac:picMkLst>
            <pc:docMk/>
            <pc:sldMk cId="2344451119" sldId="288"/>
            <ac:picMk id="67" creationId="{EA2FFBA2-B0C0-4EEB-A793-1CD36595AA8A}"/>
          </ac:picMkLst>
        </pc:picChg>
        <pc:picChg chg="add mod">
          <ac:chgData name="Claire Theobald" userId="e5e96d6a-dffb-4be3-a7c9-5724c0a71d0d" providerId="ADAL" clId="{5F26540A-5C5D-485E-88C5-8D2961D49344}" dt="2021-11-08T11:22:52.864" v="1892" actId="1076"/>
          <ac:picMkLst>
            <pc:docMk/>
            <pc:sldMk cId="2344451119" sldId="288"/>
            <ac:picMk id="68" creationId="{98637F6E-68CE-4F31-8910-D8711BC9D7AD}"/>
          </ac:picMkLst>
        </pc:picChg>
        <pc:picChg chg="add mod">
          <ac:chgData name="Claire Theobald" userId="e5e96d6a-dffb-4be3-a7c9-5724c0a71d0d" providerId="ADAL" clId="{5F26540A-5C5D-485E-88C5-8D2961D49344}" dt="2021-11-08T11:21:51.519" v="1879" actId="1076"/>
          <ac:picMkLst>
            <pc:docMk/>
            <pc:sldMk cId="2344451119" sldId="288"/>
            <ac:picMk id="69" creationId="{54015070-5F81-45FB-9F48-BD932AE50F5E}"/>
          </ac:picMkLst>
        </pc:picChg>
        <pc:picChg chg="add mod">
          <ac:chgData name="Claire Theobald" userId="e5e96d6a-dffb-4be3-a7c9-5724c0a71d0d" providerId="ADAL" clId="{5F26540A-5C5D-485E-88C5-8D2961D49344}" dt="2021-11-08T11:22:55.293" v="1895" actId="1076"/>
          <ac:picMkLst>
            <pc:docMk/>
            <pc:sldMk cId="2344451119" sldId="288"/>
            <ac:picMk id="70" creationId="{D7A23829-45CD-46D6-96BF-B3FAFEAEA724}"/>
          </ac:picMkLst>
        </pc:picChg>
        <pc:picChg chg="add mod">
          <ac:chgData name="Claire Theobald" userId="e5e96d6a-dffb-4be3-a7c9-5724c0a71d0d" providerId="ADAL" clId="{5F26540A-5C5D-485E-88C5-8D2961D49344}" dt="2021-11-08T11:27:03.313" v="1941" actId="1076"/>
          <ac:picMkLst>
            <pc:docMk/>
            <pc:sldMk cId="2344451119" sldId="288"/>
            <ac:picMk id="71" creationId="{EE079EBD-46A5-4B5A-92C6-CDFED1943E75}"/>
          </ac:picMkLst>
        </pc:picChg>
        <pc:picChg chg="add mod">
          <ac:chgData name="Claire Theobald" userId="e5e96d6a-dffb-4be3-a7c9-5724c0a71d0d" providerId="ADAL" clId="{5F26540A-5C5D-485E-88C5-8D2961D49344}" dt="2021-11-08T11:34:45.443" v="1987" actId="688"/>
          <ac:picMkLst>
            <pc:docMk/>
            <pc:sldMk cId="2344451119" sldId="288"/>
            <ac:picMk id="72" creationId="{BDE79698-0DC7-466A-B9DB-C8FA2600370D}"/>
          </ac:picMkLst>
        </pc:picChg>
        <pc:picChg chg="add mod">
          <ac:chgData name="Claire Theobald" userId="e5e96d6a-dffb-4be3-a7c9-5724c0a71d0d" providerId="ADAL" clId="{5F26540A-5C5D-485E-88C5-8D2961D49344}" dt="2021-11-08T11:22:06.892" v="1888" actId="1076"/>
          <ac:picMkLst>
            <pc:docMk/>
            <pc:sldMk cId="2344451119" sldId="288"/>
            <ac:picMk id="73" creationId="{A5B2E3F0-73AE-405E-A63E-4D3494066DE0}"/>
          </ac:picMkLst>
        </pc:picChg>
        <pc:picChg chg="add mod">
          <ac:chgData name="Claire Theobald" userId="e5e96d6a-dffb-4be3-a7c9-5724c0a71d0d" providerId="ADAL" clId="{5F26540A-5C5D-485E-88C5-8D2961D49344}" dt="2021-11-08T11:21:56.128" v="1882" actId="1076"/>
          <ac:picMkLst>
            <pc:docMk/>
            <pc:sldMk cId="2344451119" sldId="288"/>
            <ac:picMk id="74" creationId="{48A86BD2-8C58-4793-A5EC-17D1DBB4DD5D}"/>
          </ac:picMkLst>
        </pc:picChg>
        <pc:picChg chg="add mod">
          <ac:chgData name="Claire Theobald" userId="e5e96d6a-dffb-4be3-a7c9-5724c0a71d0d" providerId="ADAL" clId="{5F26540A-5C5D-485E-88C5-8D2961D49344}" dt="2021-11-08T11:21:16.129" v="1875" actId="1076"/>
          <ac:picMkLst>
            <pc:docMk/>
            <pc:sldMk cId="2344451119" sldId="288"/>
            <ac:picMk id="75" creationId="{0CC64A54-52E3-4C03-A60F-D3C813A8B48A}"/>
          </ac:picMkLst>
        </pc:picChg>
        <pc:picChg chg="add mod">
          <ac:chgData name="Claire Theobald" userId="e5e96d6a-dffb-4be3-a7c9-5724c0a71d0d" providerId="ADAL" clId="{5F26540A-5C5D-485E-88C5-8D2961D49344}" dt="2021-11-08T11:21:15.112" v="1874" actId="1076"/>
          <ac:picMkLst>
            <pc:docMk/>
            <pc:sldMk cId="2344451119" sldId="288"/>
            <ac:picMk id="76" creationId="{501C88F9-41CE-4F79-9A68-E1276E0651A2}"/>
          </ac:picMkLst>
        </pc:picChg>
        <pc:picChg chg="add mod">
          <ac:chgData name="Claire Theobald" userId="e5e96d6a-dffb-4be3-a7c9-5724c0a71d0d" providerId="ADAL" clId="{5F26540A-5C5D-485E-88C5-8D2961D49344}" dt="2021-11-08T11:20:50" v="1873" actId="1076"/>
          <ac:picMkLst>
            <pc:docMk/>
            <pc:sldMk cId="2344451119" sldId="288"/>
            <ac:picMk id="77" creationId="{712B2DCF-BFDE-4408-80A5-E70F5DDEE120}"/>
          </ac:picMkLst>
        </pc:picChg>
        <pc:picChg chg="add mod">
          <ac:chgData name="Claire Theobald" userId="e5e96d6a-dffb-4be3-a7c9-5724c0a71d0d" providerId="ADAL" clId="{5F26540A-5C5D-485E-88C5-8D2961D49344}" dt="2021-11-08T11:23:02.585" v="1899" actId="1076"/>
          <ac:picMkLst>
            <pc:docMk/>
            <pc:sldMk cId="2344451119" sldId="288"/>
            <ac:picMk id="78" creationId="{CF49C1FC-10E5-4B42-85EC-764EA4D2D7EA}"/>
          </ac:picMkLst>
        </pc:picChg>
        <pc:picChg chg="add mod">
          <ac:chgData name="Claire Theobald" userId="e5e96d6a-dffb-4be3-a7c9-5724c0a71d0d" providerId="ADAL" clId="{5F26540A-5C5D-485E-88C5-8D2961D49344}" dt="2021-11-08T11:19:07.346" v="1834" actId="164"/>
          <ac:picMkLst>
            <pc:docMk/>
            <pc:sldMk cId="2344451119" sldId="288"/>
            <ac:picMk id="79" creationId="{52EAAF21-A9FD-497B-83F4-9936F5756F40}"/>
          </ac:picMkLst>
        </pc:picChg>
        <pc:picChg chg="add mod">
          <ac:chgData name="Claire Theobald" userId="e5e96d6a-dffb-4be3-a7c9-5724c0a71d0d" providerId="ADAL" clId="{5F26540A-5C5D-485E-88C5-8D2961D49344}" dt="2021-11-08T11:22:07.676" v="1889" actId="1076"/>
          <ac:picMkLst>
            <pc:docMk/>
            <pc:sldMk cId="2344451119" sldId="288"/>
            <ac:picMk id="80" creationId="{C35FE1F4-66D8-4A1D-9FBE-7C3ED8430A5C}"/>
          </ac:picMkLst>
        </pc:picChg>
        <pc:picChg chg="add mod">
          <ac:chgData name="Claire Theobald" userId="e5e96d6a-dffb-4be3-a7c9-5724c0a71d0d" providerId="ADAL" clId="{5F26540A-5C5D-485E-88C5-8D2961D49344}" dt="2021-11-08T11:22:58.449" v="1897" actId="1076"/>
          <ac:picMkLst>
            <pc:docMk/>
            <pc:sldMk cId="2344451119" sldId="288"/>
            <ac:picMk id="81" creationId="{C3F09499-2F56-45E1-94E1-A6F70F3500C6}"/>
          </ac:picMkLst>
        </pc:picChg>
        <pc:picChg chg="add mod">
          <ac:chgData name="Claire Theobald" userId="e5e96d6a-dffb-4be3-a7c9-5724c0a71d0d" providerId="ADAL" clId="{5F26540A-5C5D-485E-88C5-8D2961D49344}" dt="2021-11-08T11:07:38.720" v="1690" actId="1076"/>
          <ac:picMkLst>
            <pc:docMk/>
            <pc:sldMk cId="2344451119" sldId="288"/>
            <ac:picMk id="82" creationId="{74E6815A-239B-4CEE-B07F-790B949C8814}"/>
          </ac:picMkLst>
        </pc:picChg>
        <pc:picChg chg="add mod">
          <ac:chgData name="Claire Theobald" userId="e5e96d6a-dffb-4be3-a7c9-5724c0a71d0d" providerId="ADAL" clId="{5F26540A-5C5D-485E-88C5-8D2961D49344}" dt="2021-11-08T11:19:07.346" v="1834" actId="164"/>
          <ac:picMkLst>
            <pc:docMk/>
            <pc:sldMk cId="2344451119" sldId="288"/>
            <ac:picMk id="83" creationId="{8D398907-193F-4EE5-8E28-CCFCC3E36457}"/>
          </ac:picMkLst>
        </pc:picChg>
        <pc:picChg chg="add mod">
          <ac:chgData name="Claire Theobald" userId="e5e96d6a-dffb-4be3-a7c9-5724c0a71d0d" providerId="ADAL" clId="{5F26540A-5C5D-485E-88C5-8D2961D49344}" dt="2021-11-08T11:19:07.346" v="1834" actId="164"/>
          <ac:picMkLst>
            <pc:docMk/>
            <pc:sldMk cId="2344451119" sldId="288"/>
            <ac:picMk id="88" creationId="{27865333-8D99-41BB-A2E9-A67D364F815E}"/>
          </ac:picMkLst>
        </pc:picChg>
        <pc:picChg chg="add mod">
          <ac:chgData name="Claire Theobald" userId="e5e96d6a-dffb-4be3-a7c9-5724c0a71d0d" providerId="ADAL" clId="{5F26540A-5C5D-485E-88C5-8D2961D49344}" dt="2021-11-08T11:21:29.866" v="1878" actId="1076"/>
          <ac:picMkLst>
            <pc:docMk/>
            <pc:sldMk cId="2344451119" sldId="288"/>
            <ac:picMk id="91" creationId="{17CBC9F1-372D-40D5-808E-6C5665E83172}"/>
          </ac:picMkLst>
        </pc:picChg>
        <pc:picChg chg="add mod">
          <ac:chgData name="Claire Theobald" userId="e5e96d6a-dffb-4be3-a7c9-5724c0a71d0d" providerId="ADAL" clId="{5F26540A-5C5D-485E-88C5-8D2961D49344}" dt="2021-11-08T11:22:51.500" v="1891" actId="1076"/>
          <ac:picMkLst>
            <pc:docMk/>
            <pc:sldMk cId="2344451119" sldId="288"/>
            <ac:picMk id="92" creationId="{E3807C29-A900-47D1-9FA3-AF92E4098AB9}"/>
          </ac:picMkLst>
        </pc:picChg>
        <pc:picChg chg="add mod">
          <ac:chgData name="Claire Theobald" userId="e5e96d6a-dffb-4be3-a7c9-5724c0a71d0d" providerId="ADAL" clId="{5F26540A-5C5D-485E-88C5-8D2961D49344}" dt="2021-11-08T11:27:01.655" v="1939" actId="1076"/>
          <ac:picMkLst>
            <pc:docMk/>
            <pc:sldMk cId="2344451119" sldId="288"/>
            <ac:picMk id="95" creationId="{785D7117-11B0-4A44-AE31-8954E09BE59D}"/>
          </ac:picMkLst>
        </pc:picChg>
      </pc:sldChg>
      <pc:sldMasterChg chg="modSp mod">
        <pc:chgData name="Claire Theobald" userId="e5e96d6a-dffb-4be3-a7c9-5724c0a71d0d" providerId="ADAL" clId="{5F26540A-5C5D-485E-88C5-8D2961D49344}" dt="2021-09-28T08:47:53.843" v="21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5F26540A-5C5D-485E-88C5-8D2961D49344}" dt="2021-09-28T08:47:53.843" v="2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g"/><Relationship Id="rId7" Type="http://schemas.openxmlformats.org/officeDocument/2006/relationships/image" Target="../media/image19.sv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Amazing allotments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43451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13" name="Picture 12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D0FFB964-5C4D-465E-87DD-88DFA5D84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1082519" y="1395662"/>
            <a:ext cx="1737683" cy="2222768"/>
          </a:xfrm>
          <a:prstGeom prst="rect">
            <a:avLst/>
          </a:prstGeom>
        </p:spPr>
      </p:pic>
      <p:pic>
        <p:nvPicPr>
          <p:cNvPr id="14" name="Picture 13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1CED24A4-63DB-4C95-8F4F-6664DA811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151374" y="1395662"/>
            <a:ext cx="1737683" cy="2222768"/>
          </a:xfrm>
          <a:prstGeom prst="rect">
            <a:avLst/>
          </a:prstGeom>
        </p:spPr>
      </p:pic>
      <p:pic>
        <p:nvPicPr>
          <p:cNvPr id="15" name="Picture 14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96127538-EC76-4360-B949-172E682B7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7395087" y="1395662"/>
            <a:ext cx="1737683" cy="2222768"/>
          </a:xfrm>
          <a:prstGeom prst="rect">
            <a:avLst/>
          </a:prstGeom>
        </p:spPr>
      </p:pic>
      <p:pic>
        <p:nvPicPr>
          <p:cNvPr id="16" name="Picture 15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EFF0FDE7-11C1-471F-8A79-F4BF0A6F4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984662" y="4012130"/>
            <a:ext cx="1737683" cy="2222768"/>
          </a:xfrm>
          <a:prstGeom prst="rect">
            <a:avLst/>
          </a:prstGeom>
        </p:spPr>
      </p:pic>
      <p:pic>
        <p:nvPicPr>
          <p:cNvPr id="17" name="Picture 1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50E0E517-EB4B-4EDA-96DE-EADD5ED8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151373" y="3998590"/>
            <a:ext cx="1737683" cy="2222768"/>
          </a:xfrm>
          <a:prstGeom prst="rect">
            <a:avLst/>
          </a:prstGeom>
        </p:spPr>
      </p:pic>
      <p:pic>
        <p:nvPicPr>
          <p:cNvPr id="18" name="Picture 17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051F420E-9EC7-4449-9184-F0668105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7395087" y="4049828"/>
            <a:ext cx="1737683" cy="22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/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2F968353-B893-4AB4-8CED-80874716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" y="1209676"/>
            <a:ext cx="2335911" cy="2419997"/>
          </a:xfrm>
          <a:prstGeom prst="rect">
            <a:avLst/>
          </a:prstGeom>
        </p:spPr>
      </p:pic>
      <p:pic>
        <p:nvPicPr>
          <p:cNvPr id="5" name="Picture 4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66B13D29-F469-4B21-81D6-0F59CA45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59" y="1285876"/>
            <a:ext cx="2335911" cy="2419997"/>
          </a:xfrm>
          <a:prstGeom prst="rect">
            <a:avLst/>
          </a:prstGeom>
        </p:spPr>
      </p:pic>
      <p:pic>
        <p:nvPicPr>
          <p:cNvPr id="6" name="Picture 5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40AB9CDD-B837-456C-AC0A-9BB70B85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14" y="1285875"/>
            <a:ext cx="2335911" cy="2419997"/>
          </a:xfrm>
          <a:prstGeom prst="rect">
            <a:avLst/>
          </a:prstGeom>
        </p:spPr>
      </p:pic>
      <p:pic>
        <p:nvPicPr>
          <p:cNvPr id="7" name="Picture 6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A2E22AB7-D884-43AC-919A-CC599BEF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9" y="3886201"/>
            <a:ext cx="2335911" cy="2419997"/>
          </a:xfrm>
          <a:prstGeom prst="rect">
            <a:avLst/>
          </a:prstGeom>
        </p:spPr>
      </p:pic>
      <p:pic>
        <p:nvPicPr>
          <p:cNvPr id="8" name="Picture 7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3A19EC5D-8CC0-4B29-9D3A-364C8277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77" y="3886201"/>
            <a:ext cx="2335911" cy="2419997"/>
          </a:xfrm>
          <a:prstGeom prst="rect">
            <a:avLst/>
          </a:prstGeom>
        </p:spPr>
      </p:pic>
      <p:pic>
        <p:nvPicPr>
          <p:cNvPr id="9" name="Picture 8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E5C28A77-D69A-42AE-AF2D-B23FD4A2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15" y="3886201"/>
            <a:ext cx="2335911" cy="24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3025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10" name="Picture 9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7268E295-FE2E-486C-9735-1DC827074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1012184" y="1292381"/>
            <a:ext cx="1320098" cy="2398716"/>
          </a:xfrm>
          <a:prstGeom prst="rect">
            <a:avLst/>
          </a:prstGeom>
        </p:spPr>
      </p:pic>
      <p:pic>
        <p:nvPicPr>
          <p:cNvPr id="11" name="Picture 10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3D530BB5-8EB2-4E47-8B56-AEC8257C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4209786" y="1292383"/>
            <a:ext cx="1320098" cy="2398716"/>
          </a:xfrm>
          <a:prstGeom prst="rect">
            <a:avLst/>
          </a:prstGeom>
        </p:spPr>
      </p:pic>
      <p:pic>
        <p:nvPicPr>
          <p:cNvPr id="12" name="Picture 11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E15DCF88-5556-4013-AD3B-FFA22491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7407387" y="1292380"/>
            <a:ext cx="1320098" cy="2398716"/>
          </a:xfrm>
          <a:prstGeom prst="rect">
            <a:avLst/>
          </a:prstGeom>
        </p:spPr>
      </p:pic>
      <p:pic>
        <p:nvPicPr>
          <p:cNvPr id="13" name="Picture 12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EF3C1414-D900-4A5B-BE36-EB73129B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1508532" y="3842537"/>
            <a:ext cx="1320098" cy="2398716"/>
          </a:xfrm>
          <a:prstGeom prst="rect">
            <a:avLst/>
          </a:prstGeom>
        </p:spPr>
      </p:pic>
      <p:pic>
        <p:nvPicPr>
          <p:cNvPr id="14" name="Picture 13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5EE566FD-3112-4643-A64D-97E764DF7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4523883" y="3862883"/>
            <a:ext cx="1320098" cy="2398716"/>
          </a:xfrm>
          <a:prstGeom prst="rect">
            <a:avLst/>
          </a:prstGeom>
        </p:spPr>
      </p:pic>
      <p:pic>
        <p:nvPicPr>
          <p:cNvPr id="15" name="Picture 14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B0CB549F-659C-471F-929D-AFE009119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7775109" y="3815814"/>
            <a:ext cx="1320098" cy="23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2256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A5A22B90-31F8-4831-8A0E-D88C54E8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29174" y="1870744"/>
            <a:ext cx="2860645" cy="1267018"/>
          </a:xfrm>
          <a:prstGeom prst="rect">
            <a:avLst/>
          </a:prstGeom>
        </p:spPr>
      </p:pic>
      <p:pic>
        <p:nvPicPr>
          <p:cNvPr id="16" name="Picture 15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4DADF470-596B-4FD9-99EB-933EA19B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3805807" y="1910032"/>
            <a:ext cx="2860645" cy="1267018"/>
          </a:xfrm>
          <a:prstGeom prst="rect">
            <a:avLst/>
          </a:prstGeom>
        </p:spPr>
      </p:pic>
      <p:pic>
        <p:nvPicPr>
          <p:cNvPr id="17" name="Picture 16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56667567-397B-4677-BB42-6052B7AE2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955871" y="2023144"/>
            <a:ext cx="2860645" cy="1267018"/>
          </a:xfrm>
          <a:prstGeom prst="rect">
            <a:avLst/>
          </a:prstGeom>
        </p:spPr>
      </p:pic>
      <p:pic>
        <p:nvPicPr>
          <p:cNvPr id="18" name="Picture 17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80D2426C-1DC1-4225-BBAB-E2D1E9B38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29174" y="4640509"/>
            <a:ext cx="2860645" cy="1267018"/>
          </a:xfrm>
          <a:prstGeom prst="rect">
            <a:avLst/>
          </a:prstGeom>
        </p:spPr>
      </p:pic>
      <p:pic>
        <p:nvPicPr>
          <p:cNvPr id="19" name="Picture 18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0352BAF3-2222-44B7-ACE6-17B9CDE46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3827738" y="4640509"/>
            <a:ext cx="2860645" cy="1267018"/>
          </a:xfrm>
          <a:prstGeom prst="rect">
            <a:avLst/>
          </a:prstGeom>
        </p:spPr>
      </p:pic>
      <p:pic>
        <p:nvPicPr>
          <p:cNvPr id="20" name="Picture 19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FFF9B45A-3607-4BE6-B625-2A9C14DEE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955871" y="4506285"/>
            <a:ext cx="2860645" cy="12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6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EE8A153D-C244-4B32-9598-5124C4A03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838480" y="2358393"/>
            <a:ext cx="1479279" cy="1892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06697C-BB85-4BAF-A04C-BDB56A44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Allotment labels</a:t>
            </a:r>
          </a:p>
        </p:txBody>
      </p:sp>
    </p:spTree>
    <p:extLst>
      <p:ext uri="{BB962C8B-B14F-4D97-AF65-F5344CB8AC3E}">
        <p14:creationId xmlns:p14="http://schemas.microsoft.com/office/powerpoint/2010/main" val="89734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313B27C8-F969-4376-B334-B1155F66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5533850" y="2038332"/>
            <a:ext cx="1320098" cy="23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0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B603632F-B280-4D73-9844-676878A9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32480" r="11393" b="27840"/>
          <a:stretch/>
        </p:blipFill>
        <p:spPr>
          <a:xfrm rot="3116158">
            <a:off x="5737176" y="3254109"/>
            <a:ext cx="2167647" cy="6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38BC-F723-4901-9086-24EFD12D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 rot="20760512">
            <a:off x="6401773" y="2000995"/>
            <a:ext cx="632798" cy="26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31077FE0-A2E5-4CB8-91C4-B9D8D25D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54" y="2577693"/>
            <a:ext cx="1403121" cy="14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85402-8EE2-4CC1-9EDF-A8CC8AF5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95" y="1087158"/>
            <a:ext cx="4293500" cy="29761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F1518-34AC-4800-B17D-F050C0267C37}"/>
              </a:ext>
            </a:extLst>
          </p:cNvPr>
          <p:cNvSpPr/>
          <p:nvPr/>
        </p:nvSpPr>
        <p:spPr>
          <a:xfrm rot="16200000">
            <a:off x="893407" y="1797799"/>
            <a:ext cx="1704975" cy="2517933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CAA96-1CCC-4452-80A6-5250D38DB4B5}"/>
              </a:ext>
            </a:extLst>
          </p:cNvPr>
          <p:cNvSpPr/>
          <p:nvPr/>
        </p:nvSpPr>
        <p:spPr>
          <a:xfrm rot="16200000">
            <a:off x="843046" y="4307476"/>
            <a:ext cx="1704975" cy="2775247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298485-C427-4F11-87FA-DCDBA630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5" y="979409"/>
            <a:ext cx="9433281" cy="720000"/>
          </a:xfrm>
        </p:spPr>
        <p:txBody>
          <a:bodyPr/>
          <a:lstStyle/>
          <a:p>
            <a:r>
              <a:rPr lang="en-US" dirty="0"/>
              <a:t>Allotment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B082A-E3CD-4A6A-9DC1-9BAF5E52D78B}"/>
              </a:ext>
            </a:extLst>
          </p:cNvPr>
          <p:cNvSpPr/>
          <p:nvPr/>
        </p:nvSpPr>
        <p:spPr>
          <a:xfrm rot="16200000">
            <a:off x="4444950" y="4007198"/>
            <a:ext cx="1607043" cy="3517636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4A31EA-3BF0-476A-9A6F-8F935445A7AC}"/>
              </a:ext>
            </a:extLst>
          </p:cNvPr>
          <p:cNvSpPr/>
          <p:nvPr/>
        </p:nvSpPr>
        <p:spPr>
          <a:xfrm rot="16200000">
            <a:off x="9428715" y="1455886"/>
            <a:ext cx="1398253" cy="3154460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Peas In Pod outline">
            <a:extLst>
              <a:ext uri="{FF2B5EF4-FFF2-40B4-BE49-F238E27FC236}">
                <a16:creationId xmlns:a16="http://schemas.microsoft.com/office/drawing/2014/main" id="{848A1EB9-0D6F-4C7A-99EB-EE69B0D2F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47" y="2272078"/>
            <a:ext cx="914400" cy="914400"/>
          </a:xfrm>
          <a:prstGeom prst="rect">
            <a:avLst/>
          </a:prstGeom>
        </p:spPr>
      </p:pic>
      <p:pic>
        <p:nvPicPr>
          <p:cNvPr id="18" name="Graphic 17" descr="Peas In Pod outline">
            <a:extLst>
              <a:ext uri="{FF2B5EF4-FFF2-40B4-BE49-F238E27FC236}">
                <a16:creationId xmlns:a16="http://schemas.microsoft.com/office/drawing/2014/main" id="{5EC763EB-FB3A-421A-969A-603F08065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745" y="2272078"/>
            <a:ext cx="914400" cy="914400"/>
          </a:xfrm>
          <a:prstGeom prst="rect">
            <a:avLst/>
          </a:prstGeom>
        </p:spPr>
      </p:pic>
      <p:pic>
        <p:nvPicPr>
          <p:cNvPr id="19" name="Graphic 18" descr="Peas In Pod outline">
            <a:extLst>
              <a:ext uri="{FF2B5EF4-FFF2-40B4-BE49-F238E27FC236}">
                <a16:creationId xmlns:a16="http://schemas.microsoft.com/office/drawing/2014/main" id="{30AA5EA8-A705-456D-A25E-6BD51532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9706" y="227207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C3D1C8-57F0-44EE-A912-710D467C7AEB}"/>
              </a:ext>
            </a:extLst>
          </p:cNvPr>
          <p:cNvSpPr txBox="1"/>
          <p:nvPr/>
        </p:nvSpPr>
        <p:spPr>
          <a:xfrm>
            <a:off x="887328" y="1604199"/>
            <a:ext cx="116204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300ABD-C7A2-4497-8A76-6B749BF9309E}"/>
              </a:ext>
            </a:extLst>
          </p:cNvPr>
          <p:cNvCxnSpPr>
            <a:cxnSpLocks/>
          </p:cNvCxnSpPr>
          <p:nvPr/>
        </p:nvCxnSpPr>
        <p:spPr>
          <a:xfrm>
            <a:off x="1414047" y="1994104"/>
            <a:ext cx="0" cy="210173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Peas In Pod outline">
            <a:extLst>
              <a:ext uri="{FF2B5EF4-FFF2-40B4-BE49-F238E27FC236}">
                <a16:creationId xmlns:a16="http://schemas.microsoft.com/office/drawing/2014/main" id="{F01C55EF-72C6-4065-A5D4-89498B6A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799" y="2959737"/>
            <a:ext cx="914400" cy="914400"/>
          </a:xfrm>
          <a:prstGeom prst="rect">
            <a:avLst/>
          </a:prstGeom>
        </p:spPr>
      </p:pic>
      <p:pic>
        <p:nvPicPr>
          <p:cNvPr id="25" name="Graphic 24" descr="Peas In Pod outline">
            <a:extLst>
              <a:ext uri="{FF2B5EF4-FFF2-40B4-BE49-F238E27FC236}">
                <a16:creationId xmlns:a16="http://schemas.microsoft.com/office/drawing/2014/main" id="{87DE88BA-490B-4F26-9DE3-1C33779E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177" y="295465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13AAC5-AD32-4AE5-86AF-6455CC4E1474}"/>
              </a:ext>
            </a:extLst>
          </p:cNvPr>
          <p:cNvSpPr txBox="1"/>
          <p:nvPr/>
        </p:nvSpPr>
        <p:spPr>
          <a:xfrm rot="21429309">
            <a:off x="1248520" y="4236608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3C3F84-81E6-4A1F-8616-FDE59A5D8CE5}"/>
              </a:ext>
            </a:extLst>
          </p:cNvPr>
          <p:cNvCxnSpPr>
            <a:cxnSpLocks/>
          </p:cNvCxnSpPr>
          <p:nvPr/>
        </p:nvCxnSpPr>
        <p:spPr>
          <a:xfrm>
            <a:off x="2032877" y="4660242"/>
            <a:ext cx="1" cy="200604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C777E41-4579-4167-9254-FD44C0EEFDB7}"/>
              </a:ext>
            </a:extLst>
          </p:cNvPr>
          <p:cNvSpPr txBox="1"/>
          <p:nvPr/>
        </p:nvSpPr>
        <p:spPr>
          <a:xfrm rot="352985">
            <a:off x="9088825" y="1723197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C06203-4704-4396-99D8-6E970EADC469}"/>
              </a:ext>
            </a:extLst>
          </p:cNvPr>
          <p:cNvCxnSpPr>
            <a:cxnSpLocks/>
          </p:cNvCxnSpPr>
          <p:nvPr/>
        </p:nvCxnSpPr>
        <p:spPr>
          <a:xfrm>
            <a:off x="9842899" y="2114028"/>
            <a:ext cx="1" cy="229532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325638A-A742-4C51-9D3F-FCA200EF8E4A}"/>
              </a:ext>
            </a:extLst>
          </p:cNvPr>
          <p:cNvSpPr txBox="1"/>
          <p:nvPr/>
        </p:nvSpPr>
        <p:spPr>
          <a:xfrm>
            <a:off x="4364924" y="4345144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677E89-7968-4A8D-9349-E99CAA0669A2}"/>
              </a:ext>
            </a:extLst>
          </p:cNvPr>
          <p:cNvCxnSpPr>
            <a:cxnSpLocks/>
          </p:cNvCxnSpPr>
          <p:nvPr/>
        </p:nvCxnSpPr>
        <p:spPr>
          <a:xfrm>
            <a:off x="5266184" y="4760544"/>
            <a:ext cx="1" cy="200604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3806D88-01B3-456D-802D-AF8D46704EA6}"/>
              </a:ext>
            </a:extLst>
          </p:cNvPr>
          <p:cNvSpPr/>
          <p:nvPr/>
        </p:nvSpPr>
        <p:spPr>
          <a:xfrm rot="16200000">
            <a:off x="8359895" y="3664282"/>
            <a:ext cx="1704975" cy="3835078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C6F0DC-AD64-4C53-A5C1-1E3D759258AF}"/>
              </a:ext>
            </a:extLst>
          </p:cNvPr>
          <p:cNvSpPr txBox="1"/>
          <p:nvPr/>
        </p:nvSpPr>
        <p:spPr>
          <a:xfrm>
            <a:off x="7647838" y="4171898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A46BBA-06DF-40AD-BE32-AF547B071309}"/>
              </a:ext>
            </a:extLst>
          </p:cNvPr>
          <p:cNvCxnSpPr>
            <a:cxnSpLocks/>
          </p:cNvCxnSpPr>
          <p:nvPr/>
        </p:nvCxnSpPr>
        <p:spPr>
          <a:xfrm flipH="1">
            <a:off x="8549099" y="4583066"/>
            <a:ext cx="1511" cy="135113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Text, letter&#10;&#10;Description automatically generated">
            <a:extLst>
              <a:ext uri="{FF2B5EF4-FFF2-40B4-BE49-F238E27FC236}">
                <a16:creationId xmlns:a16="http://schemas.microsoft.com/office/drawing/2014/main" id="{03754B78-7958-4970-B649-752FF6A5F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1992157" y="5205322"/>
            <a:ext cx="602785" cy="1027193"/>
          </a:xfrm>
          <a:prstGeom prst="rect">
            <a:avLst/>
          </a:prstGeom>
        </p:spPr>
      </p:pic>
      <p:pic>
        <p:nvPicPr>
          <p:cNvPr id="79" name="Picture 78" descr="Text, letter&#10;&#10;Description automatically generated">
            <a:extLst>
              <a:ext uri="{FF2B5EF4-FFF2-40B4-BE49-F238E27FC236}">
                <a16:creationId xmlns:a16="http://schemas.microsoft.com/office/drawing/2014/main" id="{B1A74DE6-6CD2-4692-BDF4-7FC7DAD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6184032" y="5024704"/>
            <a:ext cx="737870" cy="762000"/>
          </a:xfrm>
          <a:prstGeom prst="rect">
            <a:avLst/>
          </a:prstGeom>
        </p:spPr>
      </p:pic>
      <p:pic>
        <p:nvPicPr>
          <p:cNvPr id="81" name="Picture 80" descr="Text, letter&#10;&#10;Description automatically generated">
            <a:extLst>
              <a:ext uri="{FF2B5EF4-FFF2-40B4-BE49-F238E27FC236}">
                <a16:creationId xmlns:a16="http://schemas.microsoft.com/office/drawing/2014/main" id="{D4915BD8-1AB6-4E84-B559-A8528AAB6D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4488680" y="5024039"/>
            <a:ext cx="737870" cy="762000"/>
          </a:xfrm>
          <a:prstGeom prst="rect">
            <a:avLst/>
          </a:prstGeom>
        </p:spPr>
      </p:pic>
      <p:pic>
        <p:nvPicPr>
          <p:cNvPr id="82" name="Picture 81" descr="Text, letter&#10;&#10;Description automatically generated">
            <a:extLst>
              <a:ext uri="{FF2B5EF4-FFF2-40B4-BE49-F238E27FC236}">
                <a16:creationId xmlns:a16="http://schemas.microsoft.com/office/drawing/2014/main" id="{735204BC-25BD-40AE-A257-49832EFE53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3630109" y="5020832"/>
            <a:ext cx="737870" cy="762000"/>
          </a:xfrm>
          <a:prstGeom prst="rect">
            <a:avLst/>
          </a:prstGeom>
        </p:spPr>
      </p:pic>
      <p:pic>
        <p:nvPicPr>
          <p:cNvPr id="83" name="Picture 82" descr="Text, letter&#10;&#10;Description automatically generated">
            <a:extLst>
              <a:ext uri="{FF2B5EF4-FFF2-40B4-BE49-F238E27FC236}">
                <a16:creationId xmlns:a16="http://schemas.microsoft.com/office/drawing/2014/main" id="{1E07AFFE-D8B7-4F02-8A21-D37412F19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5500884" y="5739660"/>
            <a:ext cx="737870" cy="762000"/>
          </a:xfrm>
          <a:prstGeom prst="rect">
            <a:avLst/>
          </a:prstGeom>
        </p:spPr>
      </p:pic>
      <p:pic>
        <p:nvPicPr>
          <p:cNvPr id="84" name="Picture 83" descr="Text, letter&#10;&#10;Description automatically generated">
            <a:extLst>
              <a:ext uri="{FF2B5EF4-FFF2-40B4-BE49-F238E27FC236}">
                <a16:creationId xmlns:a16="http://schemas.microsoft.com/office/drawing/2014/main" id="{E5BCAAC0-0312-4C86-8EA3-46408EB6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4497516" y="5703446"/>
            <a:ext cx="737870" cy="762000"/>
          </a:xfrm>
          <a:prstGeom prst="rect">
            <a:avLst/>
          </a:prstGeom>
        </p:spPr>
      </p:pic>
      <p:pic>
        <p:nvPicPr>
          <p:cNvPr id="85" name="Picture 84" descr="Text, letter&#10;&#10;Description automatically generated">
            <a:extLst>
              <a:ext uri="{FF2B5EF4-FFF2-40B4-BE49-F238E27FC236}">
                <a16:creationId xmlns:a16="http://schemas.microsoft.com/office/drawing/2014/main" id="{73CFE234-9F6A-4932-B16C-2B2E5CB809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3684196" y="5700873"/>
            <a:ext cx="737870" cy="762000"/>
          </a:xfrm>
          <a:prstGeom prst="rect">
            <a:avLst/>
          </a:prstGeom>
        </p:spPr>
      </p:pic>
      <p:pic>
        <p:nvPicPr>
          <p:cNvPr id="80" name="Picture 79" descr="Text, letter&#10;&#10;Description automatically generated">
            <a:extLst>
              <a:ext uri="{FF2B5EF4-FFF2-40B4-BE49-F238E27FC236}">
                <a16:creationId xmlns:a16="http://schemas.microsoft.com/office/drawing/2014/main" id="{8BAAAC96-5897-4CCB-898B-CE4D5E817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5379162" y="5042776"/>
            <a:ext cx="737870" cy="762000"/>
          </a:xfrm>
          <a:prstGeom prst="rect">
            <a:avLst/>
          </a:prstGeom>
        </p:spPr>
      </p:pic>
      <p:pic>
        <p:nvPicPr>
          <p:cNvPr id="92" name="Picture 91" descr="Text, letter&#10;&#10;Description automatically generated">
            <a:extLst>
              <a:ext uri="{FF2B5EF4-FFF2-40B4-BE49-F238E27FC236}">
                <a16:creationId xmlns:a16="http://schemas.microsoft.com/office/drawing/2014/main" id="{FB04DD7E-1209-4C1E-8F8E-42ED677F80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7513363" y="4879961"/>
            <a:ext cx="648608" cy="689138"/>
          </a:xfrm>
          <a:prstGeom prst="rect">
            <a:avLst/>
          </a:prstGeom>
        </p:spPr>
      </p:pic>
      <p:pic>
        <p:nvPicPr>
          <p:cNvPr id="93" name="Picture 92" descr="Text, letter&#10;&#10;Description automatically generated">
            <a:extLst>
              <a:ext uri="{FF2B5EF4-FFF2-40B4-BE49-F238E27FC236}">
                <a16:creationId xmlns:a16="http://schemas.microsoft.com/office/drawing/2014/main" id="{80FBEAB8-2D8B-484C-BF0D-43FEAC2A5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7623667" y="5650286"/>
            <a:ext cx="648608" cy="689138"/>
          </a:xfrm>
          <a:prstGeom prst="rect">
            <a:avLst/>
          </a:prstGeom>
        </p:spPr>
      </p:pic>
      <p:pic>
        <p:nvPicPr>
          <p:cNvPr id="94" name="Picture 93" descr="Text, letter&#10;&#10;Description automatically generated">
            <a:extLst>
              <a:ext uri="{FF2B5EF4-FFF2-40B4-BE49-F238E27FC236}">
                <a16:creationId xmlns:a16="http://schemas.microsoft.com/office/drawing/2014/main" id="{1C83A3E8-0A3A-4F3A-A8F8-7355F6F4B1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8597702" y="5611028"/>
            <a:ext cx="648608" cy="689138"/>
          </a:xfrm>
          <a:prstGeom prst="rect">
            <a:avLst/>
          </a:prstGeom>
        </p:spPr>
      </p:pic>
      <p:pic>
        <p:nvPicPr>
          <p:cNvPr id="95" name="Picture 94" descr="Text, letter&#10;&#10;Description automatically generated">
            <a:extLst>
              <a:ext uri="{FF2B5EF4-FFF2-40B4-BE49-F238E27FC236}">
                <a16:creationId xmlns:a16="http://schemas.microsoft.com/office/drawing/2014/main" id="{3CE9E387-F15B-43B3-ADF7-64D8FE790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8506146" y="4879961"/>
            <a:ext cx="648608" cy="689138"/>
          </a:xfrm>
          <a:prstGeom prst="rect">
            <a:avLst/>
          </a:prstGeom>
        </p:spPr>
      </p:pic>
      <p:pic>
        <p:nvPicPr>
          <p:cNvPr id="96" name="Picture 95" descr="Text, letter&#10;&#10;Description automatically generated">
            <a:extLst>
              <a:ext uri="{FF2B5EF4-FFF2-40B4-BE49-F238E27FC236}">
                <a16:creationId xmlns:a16="http://schemas.microsoft.com/office/drawing/2014/main" id="{20A326FF-AC70-477A-AA33-F43FDCC4F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9468457" y="5540884"/>
            <a:ext cx="648608" cy="689138"/>
          </a:xfrm>
          <a:prstGeom prst="rect">
            <a:avLst/>
          </a:prstGeom>
        </p:spPr>
      </p:pic>
      <p:pic>
        <p:nvPicPr>
          <p:cNvPr id="97" name="Picture 96" descr="Text, letter&#10;&#10;Description automatically generated">
            <a:extLst>
              <a:ext uri="{FF2B5EF4-FFF2-40B4-BE49-F238E27FC236}">
                <a16:creationId xmlns:a16="http://schemas.microsoft.com/office/drawing/2014/main" id="{C0F295EA-E257-4273-A37D-4D7448E97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9365177" y="4909232"/>
            <a:ext cx="648608" cy="689138"/>
          </a:xfrm>
          <a:prstGeom prst="rect">
            <a:avLst/>
          </a:prstGeom>
        </p:spPr>
      </p:pic>
      <p:pic>
        <p:nvPicPr>
          <p:cNvPr id="98" name="Picture 97" descr="Text, letter&#10;&#10;Description automatically generated">
            <a:extLst>
              <a:ext uri="{FF2B5EF4-FFF2-40B4-BE49-F238E27FC236}">
                <a16:creationId xmlns:a16="http://schemas.microsoft.com/office/drawing/2014/main" id="{C87B6CCD-57C2-42B6-BE05-F0C9395D5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10220345" y="5568098"/>
            <a:ext cx="648608" cy="689138"/>
          </a:xfrm>
          <a:prstGeom prst="rect">
            <a:avLst/>
          </a:prstGeom>
        </p:spPr>
      </p:pic>
      <p:pic>
        <p:nvPicPr>
          <p:cNvPr id="99" name="Picture 98" descr="Text, letter&#10;&#10;Description automatically generated">
            <a:extLst>
              <a:ext uri="{FF2B5EF4-FFF2-40B4-BE49-F238E27FC236}">
                <a16:creationId xmlns:a16="http://schemas.microsoft.com/office/drawing/2014/main" id="{6B0DA4CF-6E3D-40A6-B68A-79DB9012C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10239849" y="4892683"/>
            <a:ext cx="648608" cy="689138"/>
          </a:xfrm>
          <a:prstGeom prst="rect">
            <a:avLst/>
          </a:prstGeom>
        </p:spPr>
      </p:pic>
      <p:pic>
        <p:nvPicPr>
          <p:cNvPr id="100" name="Picture 99" descr="Text, letter&#10;&#10;Description automatically generated">
            <a:extLst>
              <a:ext uri="{FF2B5EF4-FFF2-40B4-BE49-F238E27FC236}">
                <a16:creationId xmlns:a16="http://schemas.microsoft.com/office/drawing/2014/main" id="{19F2C9A8-8023-42C8-9B5E-A68614346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1290784" y="5189849"/>
            <a:ext cx="602785" cy="1027193"/>
          </a:xfrm>
          <a:prstGeom prst="rect">
            <a:avLst/>
          </a:prstGeom>
        </p:spPr>
      </p:pic>
      <p:pic>
        <p:nvPicPr>
          <p:cNvPr id="101" name="Picture 100" descr="Text, letter&#10;&#10;Description automatically generated">
            <a:extLst>
              <a:ext uri="{FF2B5EF4-FFF2-40B4-BE49-F238E27FC236}">
                <a16:creationId xmlns:a16="http://schemas.microsoft.com/office/drawing/2014/main" id="{A9FE92A3-BD4E-4414-9095-44DCC156C3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548949" y="5187276"/>
            <a:ext cx="602785" cy="1027193"/>
          </a:xfrm>
          <a:prstGeom prst="rect">
            <a:avLst/>
          </a:prstGeom>
        </p:spPr>
      </p:pic>
      <p:pic>
        <p:nvPicPr>
          <p:cNvPr id="119" name="Picture 118" descr="Text, letter&#10;&#10;Description automatically generated">
            <a:extLst>
              <a:ext uri="{FF2B5EF4-FFF2-40B4-BE49-F238E27FC236}">
                <a16:creationId xmlns:a16="http://schemas.microsoft.com/office/drawing/2014/main" id="{27CDC2C1-BE30-4FED-BFB7-F6D5B065B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8670496" y="2426216"/>
            <a:ext cx="591503" cy="533522"/>
          </a:xfrm>
          <a:prstGeom prst="rect">
            <a:avLst/>
          </a:prstGeom>
        </p:spPr>
      </p:pic>
      <p:pic>
        <p:nvPicPr>
          <p:cNvPr id="120" name="Picture 119" descr="Text, letter&#10;&#10;Description automatically generated">
            <a:extLst>
              <a:ext uri="{FF2B5EF4-FFF2-40B4-BE49-F238E27FC236}">
                <a16:creationId xmlns:a16="http://schemas.microsoft.com/office/drawing/2014/main" id="{5EE4F5D4-8618-41F6-A60B-466DE4814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243205" y="3047632"/>
            <a:ext cx="591503" cy="533522"/>
          </a:xfrm>
          <a:prstGeom prst="rect">
            <a:avLst/>
          </a:prstGeom>
        </p:spPr>
      </p:pic>
      <p:pic>
        <p:nvPicPr>
          <p:cNvPr id="121" name="Picture 120" descr="Text, letter&#10;&#10;Description automatically generated">
            <a:extLst>
              <a:ext uri="{FF2B5EF4-FFF2-40B4-BE49-F238E27FC236}">
                <a16:creationId xmlns:a16="http://schemas.microsoft.com/office/drawing/2014/main" id="{A8EB6BAC-D136-48DB-9694-820070F0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8638088" y="3028038"/>
            <a:ext cx="591503" cy="533522"/>
          </a:xfrm>
          <a:prstGeom prst="rect">
            <a:avLst/>
          </a:prstGeom>
        </p:spPr>
      </p:pic>
      <p:pic>
        <p:nvPicPr>
          <p:cNvPr id="122" name="Picture 121" descr="Text, letter&#10;&#10;Description automatically generated">
            <a:extLst>
              <a:ext uri="{FF2B5EF4-FFF2-40B4-BE49-F238E27FC236}">
                <a16:creationId xmlns:a16="http://schemas.microsoft.com/office/drawing/2014/main" id="{E63DA55B-C335-4279-B581-53A9911E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262081" y="2466361"/>
            <a:ext cx="591503" cy="533522"/>
          </a:xfrm>
          <a:prstGeom prst="rect">
            <a:avLst/>
          </a:prstGeom>
        </p:spPr>
      </p:pic>
      <p:pic>
        <p:nvPicPr>
          <p:cNvPr id="123" name="Picture 122" descr="Text, letter&#10;&#10;Description automatically generated">
            <a:extLst>
              <a:ext uri="{FF2B5EF4-FFF2-40B4-BE49-F238E27FC236}">
                <a16:creationId xmlns:a16="http://schemas.microsoft.com/office/drawing/2014/main" id="{3E89900C-1F7E-4956-9F6D-D7DE5945D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815832" y="2988768"/>
            <a:ext cx="591503" cy="533522"/>
          </a:xfrm>
          <a:prstGeom prst="rect">
            <a:avLst/>
          </a:prstGeom>
        </p:spPr>
      </p:pic>
      <p:pic>
        <p:nvPicPr>
          <p:cNvPr id="124" name="Picture 123" descr="Text, letter&#10;&#10;Description automatically generated">
            <a:extLst>
              <a:ext uri="{FF2B5EF4-FFF2-40B4-BE49-F238E27FC236}">
                <a16:creationId xmlns:a16="http://schemas.microsoft.com/office/drawing/2014/main" id="{72E49FE7-2AF5-4C49-ADAF-8A4083475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806397" y="2421419"/>
            <a:ext cx="591503" cy="533522"/>
          </a:xfrm>
          <a:prstGeom prst="rect">
            <a:avLst/>
          </a:prstGeom>
        </p:spPr>
      </p:pic>
      <p:pic>
        <p:nvPicPr>
          <p:cNvPr id="125" name="Picture 124" descr="Text, letter&#10;&#10;Description automatically generated">
            <a:extLst>
              <a:ext uri="{FF2B5EF4-FFF2-40B4-BE49-F238E27FC236}">
                <a16:creationId xmlns:a16="http://schemas.microsoft.com/office/drawing/2014/main" id="{D6F8C067-46EC-4130-9605-69688E918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362857" y="3020497"/>
            <a:ext cx="591503" cy="533522"/>
          </a:xfrm>
          <a:prstGeom prst="rect">
            <a:avLst/>
          </a:prstGeom>
        </p:spPr>
      </p:pic>
      <p:pic>
        <p:nvPicPr>
          <p:cNvPr id="126" name="Picture 125" descr="Text, letter&#10;&#10;Description automatically generated">
            <a:extLst>
              <a:ext uri="{FF2B5EF4-FFF2-40B4-BE49-F238E27FC236}">
                <a16:creationId xmlns:a16="http://schemas.microsoft.com/office/drawing/2014/main" id="{0451308D-D0A8-4CDD-8326-D15E8E28E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362294" y="2400435"/>
            <a:ext cx="591503" cy="533522"/>
          </a:xfrm>
          <a:prstGeom prst="rect">
            <a:avLst/>
          </a:prstGeom>
        </p:spPr>
      </p:pic>
      <p:pic>
        <p:nvPicPr>
          <p:cNvPr id="127" name="Picture 126" descr="Text, letter&#10;&#10;Description automatically generated">
            <a:extLst>
              <a:ext uri="{FF2B5EF4-FFF2-40B4-BE49-F238E27FC236}">
                <a16:creationId xmlns:a16="http://schemas.microsoft.com/office/drawing/2014/main" id="{C1519675-06F1-48B9-A14E-357D81557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 rot="251101">
            <a:off x="10927479" y="3054571"/>
            <a:ext cx="591503" cy="533522"/>
          </a:xfrm>
          <a:prstGeom prst="rect">
            <a:avLst/>
          </a:prstGeom>
        </p:spPr>
      </p:pic>
      <p:pic>
        <p:nvPicPr>
          <p:cNvPr id="128" name="Picture 127" descr="Text, letter&#10;&#10;Description automatically generated">
            <a:extLst>
              <a:ext uri="{FF2B5EF4-FFF2-40B4-BE49-F238E27FC236}">
                <a16:creationId xmlns:a16="http://schemas.microsoft.com/office/drawing/2014/main" id="{2C1BF9AB-431A-42A6-8106-7226D1CA7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927479" y="2462517"/>
            <a:ext cx="591503" cy="5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garden, plant&#10;&#10;Description automatically generated">
            <a:extLst>
              <a:ext uri="{FF2B5EF4-FFF2-40B4-BE49-F238E27FC236}">
                <a16:creationId xmlns:a16="http://schemas.microsoft.com/office/drawing/2014/main" id="{52FB9560-3E05-465E-81F4-6A17492D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13" y="1630406"/>
            <a:ext cx="6862373" cy="45722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39BFF2-D69F-4CA4-877B-31B5F18FF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Allotment</a:t>
            </a:r>
          </a:p>
        </p:txBody>
      </p:sp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4CAAD-AD97-453A-83B1-C458CD4F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r="17828"/>
          <a:stretch/>
        </p:blipFill>
        <p:spPr>
          <a:xfrm rot="16200000">
            <a:off x="3709331" y="-392415"/>
            <a:ext cx="5276624" cy="8277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31F99-DBE3-42BD-BAB5-7CF4A2C1B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05" r="33964"/>
          <a:stretch/>
        </p:blipFill>
        <p:spPr>
          <a:xfrm rot="2801636">
            <a:off x="5261826" y="2755374"/>
            <a:ext cx="280322" cy="1946585"/>
          </a:xfrm>
          <a:prstGeom prst="rect">
            <a:avLst/>
          </a:prstGeom>
        </p:spPr>
      </p:pic>
      <p:pic>
        <p:nvPicPr>
          <p:cNvPr id="9" name="Picture 8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2FA015FB-6545-4FEE-AF71-F8E1F3C1C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8" t="11904" r="30205" b="5485"/>
          <a:stretch/>
        </p:blipFill>
        <p:spPr>
          <a:xfrm rot="18191506">
            <a:off x="6814398" y="2961643"/>
            <a:ext cx="527644" cy="1569428"/>
          </a:xfrm>
          <a:prstGeom prst="rect">
            <a:avLst/>
          </a:prstGeom>
        </p:spPr>
      </p:pic>
      <p:pic>
        <p:nvPicPr>
          <p:cNvPr id="10" name="Picture 9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6137747D-D634-46BD-88F3-7AF877B09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25" y="1292087"/>
            <a:ext cx="891371" cy="899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FD697-0501-4D2C-9DCC-872F675C7ACD}"/>
              </a:ext>
            </a:extLst>
          </p:cNvPr>
          <p:cNvSpPr txBox="1"/>
          <p:nvPr/>
        </p:nvSpPr>
        <p:spPr>
          <a:xfrm>
            <a:off x="8170181" y="3480633"/>
            <a:ext cx="1610024" cy="36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Roll again!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B408F0-3153-4673-8DC0-29251C301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45" y="1002004"/>
            <a:ext cx="9433281" cy="720000"/>
          </a:xfrm>
        </p:spPr>
        <p:txBody>
          <a:bodyPr/>
          <a:lstStyle/>
          <a:p>
            <a:r>
              <a:rPr lang="en-US" dirty="0"/>
              <a:t>Vegetable dice</a:t>
            </a:r>
          </a:p>
        </p:txBody>
      </p:sp>
      <p:pic>
        <p:nvPicPr>
          <p:cNvPr id="19" name="Graphic 18" descr="Peas In Pod outline">
            <a:extLst>
              <a:ext uri="{FF2B5EF4-FFF2-40B4-BE49-F238E27FC236}">
                <a16:creationId xmlns:a16="http://schemas.microsoft.com/office/drawing/2014/main" id="{A2B321FF-E0B4-4EC0-AAE3-63C083B69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277110" y="3517924"/>
            <a:ext cx="914400" cy="914400"/>
          </a:xfrm>
          <a:prstGeom prst="rect">
            <a:avLst/>
          </a:prstGeom>
        </p:spPr>
      </p:pic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A6BD0F9A-89BA-4774-837A-4EBEF8590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1" t="5592" r="43708" b="79329"/>
          <a:stretch/>
        </p:blipFill>
        <p:spPr>
          <a:xfrm rot="18156762">
            <a:off x="3511924" y="3221956"/>
            <a:ext cx="785455" cy="811141"/>
          </a:xfrm>
          <a:prstGeom prst="rect">
            <a:avLst/>
          </a:prstGeom>
        </p:spPr>
      </p:pic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BB329F81-6196-40E4-8CF8-7CB0F4F9D9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387" t="5451" r="6242" b="78217"/>
          <a:stretch/>
        </p:blipFill>
        <p:spPr>
          <a:xfrm rot="15626473">
            <a:off x="5069210" y="4614569"/>
            <a:ext cx="824394" cy="822994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BA6763A0-5386-419E-B0B0-9DB204E171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562" t="60404" r="63842" b="22254"/>
          <a:stretch/>
        </p:blipFill>
        <p:spPr>
          <a:xfrm rot="2690393">
            <a:off x="4907375" y="2980484"/>
            <a:ext cx="331463" cy="1027193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BE73A553-7FD7-4923-8F35-81E532B617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132" t="6620" r="25638" b="80545"/>
          <a:stretch/>
        </p:blipFill>
        <p:spPr>
          <a:xfrm>
            <a:off x="5314462" y="2195756"/>
            <a:ext cx="591503" cy="533522"/>
          </a:xfrm>
          <a:prstGeom prst="rect">
            <a:avLst/>
          </a:prstGeom>
        </p:spPr>
      </p:pic>
      <p:pic>
        <p:nvPicPr>
          <p:cNvPr id="11" name="Picture 10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F5C01E1A-8035-4DE4-8723-175B88CF76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90" t="24927" r="11393" b="29728"/>
          <a:stretch/>
        </p:blipFill>
        <p:spPr>
          <a:xfrm rot="1768459">
            <a:off x="4541990" y="5262192"/>
            <a:ext cx="1505423" cy="525770"/>
          </a:xfrm>
          <a:prstGeom prst="rect">
            <a:avLst/>
          </a:prstGeom>
        </p:spPr>
      </p:pic>
      <p:pic>
        <p:nvPicPr>
          <p:cNvPr id="12" name="Picture 11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6F3CBA4C-66C7-45E9-A923-D31BB71326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4" t="2153" r="18939" b="2725"/>
          <a:stretch/>
        </p:blipFill>
        <p:spPr>
          <a:xfrm rot="233395">
            <a:off x="2928152" y="3035676"/>
            <a:ext cx="710049" cy="12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9CB562-6274-4AC6-9ED4-F4B91EAF3AA6}"/>
              </a:ext>
            </a:extLst>
          </p:cNvPr>
          <p:cNvGrpSpPr/>
          <p:nvPr/>
        </p:nvGrpSpPr>
        <p:grpSpPr>
          <a:xfrm>
            <a:off x="2177277" y="1307464"/>
            <a:ext cx="7588585" cy="4968104"/>
            <a:chOff x="2061251" y="1263898"/>
            <a:chExt cx="8069494" cy="52829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6CCC999-081B-4CB0-AB5D-4CB4DC208BDD}"/>
                </a:ext>
              </a:extLst>
            </p:cNvPr>
            <p:cNvGrpSpPr/>
            <p:nvPr/>
          </p:nvGrpSpPr>
          <p:grpSpPr>
            <a:xfrm>
              <a:off x="2061251" y="1263898"/>
              <a:ext cx="8069494" cy="5282946"/>
              <a:chOff x="2061253" y="1257406"/>
              <a:chExt cx="8069494" cy="528294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814CAAD-AD97-453A-83B1-C458CD4F7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704" r="17828"/>
              <a:stretch/>
            </p:blipFill>
            <p:spPr>
              <a:xfrm rot="16200000">
                <a:off x="3454527" y="-135868"/>
                <a:ext cx="5282946" cy="8069494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7FA8C0-4393-42F0-8AB5-70348455ECB6}"/>
                  </a:ext>
                </a:extLst>
              </p:cNvPr>
              <p:cNvSpPr/>
              <p:nvPr/>
            </p:nvSpPr>
            <p:spPr>
              <a:xfrm>
                <a:off x="5298617" y="421595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2FA559-0C81-40D0-B574-67E915CCBF03}"/>
                  </a:ext>
                </a:extLst>
              </p:cNvPr>
              <p:cNvSpPr/>
              <p:nvPr/>
            </p:nvSpPr>
            <p:spPr>
              <a:xfrm>
                <a:off x="5303579" y="3248637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DF64CD0-D971-4DC6-ACE7-CCA7A4BCEA5B}"/>
                  </a:ext>
                </a:extLst>
              </p:cNvPr>
              <p:cNvSpPr/>
              <p:nvPr/>
            </p:nvSpPr>
            <p:spPr>
              <a:xfrm>
                <a:off x="4544375" y="3743683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2ABE53-604A-4D5C-90B6-FC497533ED6C}"/>
                  </a:ext>
                </a:extLst>
              </p:cNvPr>
              <p:cNvSpPr/>
              <p:nvPr/>
            </p:nvSpPr>
            <p:spPr>
              <a:xfrm>
                <a:off x="8308236" y="3703930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FC429E5-4F3B-4968-A66A-FB514CB4437C}"/>
                  </a:ext>
                </a:extLst>
              </p:cNvPr>
              <p:cNvSpPr/>
              <p:nvPr/>
            </p:nvSpPr>
            <p:spPr>
              <a:xfrm>
                <a:off x="6219377" y="327380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D0A5E17-467B-450A-9B81-63BE188D6339}"/>
                  </a:ext>
                </a:extLst>
              </p:cNvPr>
              <p:cNvSpPr/>
              <p:nvPr/>
            </p:nvSpPr>
            <p:spPr>
              <a:xfrm>
                <a:off x="6940829" y="400192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897FC0D-7F5A-49AB-9368-AF91C02BFB9D}"/>
                  </a:ext>
                </a:extLst>
              </p:cNvPr>
              <p:cNvSpPr/>
              <p:nvPr/>
            </p:nvSpPr>
            <p:spPr>
              <a:xfrm>
                <a:off x="6216580" y="4014322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160C4C3-93C9-4454-9CD4-25F719E22E41}"/>
                  </a:ext>
                </a:extLst>
              </p:cNvPr>
              <p:cNvSpPr/>
              <p:nvPr/>
            </p:nvSpPr>
            <p:spPr>
              <a:xfrm>
                <a:off x="6964251" y="327380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F11054-9901-45FE-B496-853ECE08D128}"/>
                  </a:ext>
                </a:extLst>
              </p:cNvPr>
              <p:cNvSpPr/>
              <p:nvPr/>
            </p:nvSpPr>
            <p:spPr>
              <a:xfrm>
                <a:off x="4542977" y="157017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7959368-5C56-4E11-9E49-5F25166D6337}"/>
                  </a:ext>
                </a:extLst>
              </p:cNvPr>
              <p:cNvSpPr/>
              <p:nvPr/>
            </p:nvSpPr>
            <p:spPr>
              <a:xfrm>
                <a:off x="5320357" y="157098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160CCBA-F08B-481C-856B-368DC252BCEF}"/>
                  </a:ext>
                </a:extLst>
              </p:cNvPr>
              <p:cNvSpPr/>
              <p:nvPr/>
            </p:nvSpPr>
            <p:spPr>
              <a:xfrm>
                <a:off x="3599916" y="415712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41B0E34-E4E4-49C7-974F-50C655501413}"/>
                  </a:ext>
                </a:extLst>
              </p:cNvPr>
              <p:cNvSpPr/>
              <p:nvPr/>
            </p:nvSpPr>
            <p:spPr>
              <a:xfrm>
                <a:off x="3231329" y="3687342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72EED3E-77C5-4A0C-BDCA-2AAA88130973}"/>
                  </a:ext>
                </a:extLst>
              </p:cNvPr>
              <p:cNvSpPr/>
              <p:nvPr/>
            </p:nvSpPr>
            <p:spPr>
              <a:xfrm>
                <a:off x="2838624" y="322076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5F5E58A-9129-4CA3-8640-6A4569AA7C04}"/>
                  </a:ext>
                </a:extLst>
              </p:cNvPr>
              <p:cNvSpPr/>
              <p:nvPr/>
            </p:nvSpPr>
            <p:spPr>
              <a:xfrm>
                <a:off x="5192421" y="563509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643A999-52A6-4AEB-BE37-9F67FF0A91EC}"/>
                  </a:ext>
                </a:extLst>
              </p:cNvPr>
              <p:cNvSpPr/>
              <p:nvPr/>
            </p:nvSpPr>
            <p:spPr>
              <a:xfrm>
                <a:off x="4686989" y="505712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4C99D5-408B-4DD3-8DC9-C390529541D3}"/>
                  </a:ext>
                </a:extLst>
              </p:cNvPr>
              <p:cNvSpPr/>
              <p:nvPr/>
            </p:nvSpPr>
            <p:spPr>
              <a:xfrm>
                <a:off x="4959631" y="2097825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586922-7E47-424D-B997-922430AF8CA9}"/>
                  </a:ext>
                </a:extLst>
              </p:cNvPr>
              <p:cNvSpPr/>
              <p:nvPr/>
            </p:nvSpPr>
            <p:spPr>
              <a:xfrm>
                <a:off x="5393756" y="2558451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970865B-668A-4DB3-A2FB-674B8A55EBA8}"/>
                  </a:ext>
                </a:extLst>
              </p:cNvPr>
              <p:cNvSpPr/>
              <p:nvPr/>
            </p:nvSpPr>
            <p:spPr>
              <a:xfrm>
                <a:off x="4531793" y="2541481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7802AB-B047-4866-ADFA-3132B1A5A909}"/>
                </a:ext>
              </a:extLst>
            </p:cNvPr>
            <p:cNvSpPr/>
            <p:nvPr/>
          </p:nvSpPr>
          <p:spPr>
            <a:xfrm>
              <a:off x="5317390" y="3750175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F80DE2-F627-4BF6-940A-02BF5110A408}"/>
                </a:ext>
              </a:extLst>
            </p:cNvPr>
            <p:cNvSpPr/>
            <p:nvPr/>
          </p:nvSpPr>
          <p:spPr>
            <a:xfrm>
              <a:off x="4531792" y="4241017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234037-89E1-46C3-827F-1BB26B2079A9}"/>
                </a:ext>
              </a:extLst>
            </p:cNvPr>
            <p:cNvSpPr/>
            <p:nvPr/>
          </p:nvSpPr>
          <p:spPr>
            <a:xfrm>
              <a:off x="4531792" y="3262220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BCD6CCF-F807-459F-B231-DE91B55B0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5" y="979409"/>
            <a:ext cx="9433281" cy="720000"/>
          </a:xfrm>
        </p:spPr>
        <p:txBody>
          <a:bodyPr/>
          <a:lstStyle/>
          <a:p>
            <a:r>
              <a:rPr lang="en-US" dirty="0"/>
              <a:t>Dice</a:t>
            </a:r>
          </a:p>
        </p:txBody>
      </p:sp>
    </p:spTree>
    <p:extLst>
      <p:ext uri="{BB962C8B-B14F-4D97-AF65-F5344CB8AC3E}">
        <p14:creationId xmlns:p14="http://schemas.microsoft.com/office/powerpoint/2010/main" val="27084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9CBBFA1D-D84E-4916-9FF8-9D2E8050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7" y="862669"/>
            <a:ext cx="1037516" cy="1074863"/>
          </a:xfrm>
          <a:prstGeom prst="rect">
            <a:avLst/>
          </a:prstGeom>
        </p:spPr>
      </p:pic>
      <p:pic>
        <p:nvPicPr>
          <p:cNvPr id="39" name="Picture 38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07A5D49A-2228-49E3-B884-53AA4272B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t="24927" r="11393" b="29728"/>
          <a:stretch/>
        </p:blipFill>
        <p:spPr>
          <a:xfrm rot="2864771">
            <a:off x="231810" y="5771609"/>
            <a:ext cx="1313975" cy="471303"/>
          </a:xfrm>
          <a:prstGeom prst="rect">
            <a:avLst/>
          </a:prstGeom>
        </p:spPr>
      </p:pic>
      <p:pic>
        <p:nvPicPr>
          <p:cNvPr id="40" name="Picture 39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51215653-6E64-45C5-9C29-60B5C7DFA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4" t="2153" r="18939" b="2725"/>
          <a:stretch/>
        </p:blipFill>
        <p:spPr>
          <a:xfrm rot="233395">
            <a:off x="10867934" y="2765434"/>
            <a:ext cx="1020041" cy="1853489"/>
          </a:xfrm>
          <a:prstGeom prst="rect">
            <a:avLst/>
          </a:prstGeom>
        </p:spPr>
      </p:pic>
      <p:pic>
        <p:nvPicPr>
          <p:cNvPr id="41" name="Picture 40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9477A0F9-6449-4FB1-A48B-E0F81B267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4" t="2153" r="18939" b="2725"/>
          <a:stretch/>
        </p:blipFill>
        <p:spPr>
          <a:xfrm rot="233395">
            <a:off x="373874" y="2069111"/>
            <a:ext cx="925554" cy="1681798"/>
          </a:xfrm>
          <a:prstGeom prst="rect">
            <a:avLst/>
          </a:prstGeom>
        </p:spPr>
      </p:pic>
      <p:pic>
        <p:nvPicPr>
          <p:cNvPr id="42" name="Picture 41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A834EFCD-4FDC-4BDD-9E8D-42AB6C47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88" y="5187824"/>
            <a:ext cx="961664" cy="996281"/>
          </a:xfrm>
          <a:prstGeom prst="rect">
            <a:avLst/>
          </a:prstGeom>
        </p:spPr>
      </p:pic>
      <p:pic>
        <p:nvPicPr>
          <p:cNvPr id="37" name="Picture 3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FBED6AC8-EE1A-487E-BF15-421A324B6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0370105">
            <a:off x="302084" y="3391155"/>
            <a:ext cx="472182" cy="1367521"/>
          </a:xfrm>
          <a:prstGeom prst="rect">
            <a:avLst/>
          </a:prstGeom>
        </p:spPr>
      </p:pic>
      <p:pic>
        <p:nvPicPr>
          <p:cNvPr id="43" name="Picture 42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4CA82070-0D23-448B-B5BE-ED638CBB7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0523276">
            <a:off x="10337666" y="3042966"/>
            <a:ext cx="421715" cy="1221362"/>
          </a:xfrm>
          <a:prstGeom prst="rect">
            <a:avLst/>
          </a:prstGeom>
        </p:spPr>
      </p:pic>
      <p:pic>
        <p:nvPicPr>
          <p:cNvPr id="44" name="Picture 43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6B9AA6BC-FFC1-434B-97C0-2E81D514F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t="24927" r="11393" b="29728"/>
          <a:stretch/>
        </p:blipFill>
        <p:spPr>
          <a:xfrm rot="1768459">
            <a:off x="10210382" y="1728851"/>
            <a:ext cx="1350194" cy="4842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2C6BAF-A146-4902-BF50-8CAB83F53B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05" r="33964"/>
          <a:stretch/>
        </p:blipFill>
        <p:spPr>
          <a:xfrm rot="1342917">
            <a:off x="10690244" y="4064630"/>
            <a:ext cx="352612" cy="2316015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BCD6CCF-F807-459F-B231-DE91B55B0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177" y="1402105"/>
            <a:ext cx="8108004" cy="4941658"/>
          </a:xfrm>
          <a:custGeom>
            <a:avLst/>
            <a:gdLst>
              <a:gd name="connsiteX0" fmla="*/ 0 w 8108004"/>
              <a:gd name="connsiteY0" fmla="*/ 0 h 4941658"/>
              <a:gd name="connsiteX1" fmla="*/ 660223 w 8108004"/>
              <a:gd name="connsiteY1" fmla="*/ 0 h 4941658"/>
              <a:gd name="connsiteX2" fmla="*/ 1077206 w 8108004"/>
              <a:gd name="connsiteY2" fmla="*/ 0 h 4941658"/>
              <a:gd name="connsiteX3" fmla="*/ 1656349 w 8108004"/>
              <a:gd name="connsiteY3" fmla="*/ 0 h 4941658"/>
              <a:gd name="connsiteX4" fmla="*/ 2235493 w 8108004"/>
              <a:gd name="connsiteY4" fmla="*/ 0 h 4941658"/>
              <a:gd name="connsiteX5" fmla="*/ 2976796 w 8108004"/>
              <a:gd name="connsiteY5" fmla="*/ 0 h 4941658"/>
              <a:gd name="connsiteX6" fmla="*/ 3718099 w 8108004"/>
              <a:gd name="connsiteY6" fmla="*/ 0 h 4941658"/>
              <a:gd name="connsiteX7" fmla="*/ 4459402 w 8108004"/>
              <a:gd name="connsiteY7" fmla="*/ 0 h 4941658"/>
              <a:gd name="connsiteX8" fmla="*/ 4876385 w 8108004"/>
              <a:gd name="connsiteY8" fmla="*/ 0 h 4941658"/>
              <a:gd name="connsiteX9" fmla="*/ 5212288 w 8108004"/>
              <a:gd name="connsiteY9" fmla="*/ 0 h 4941658"/>
              <a:gd name="connsiteX10" fmla="*/ 5953592 w 8108004"/>
              <a:gd name="connsiteY10" fmla="*/ 0 h 4941658"/>
              <a:gd name="connsiteX11" fmla="*/ 6451655 w 8108004"/>
              <a:gd name="connsiteY11" fmla="*/ 0 h 4941658"/>
              <a:gd name="connsiteX12" fmla="*/ 6949718 w 8108004"/>
              <a:gd name="connsiteY12" fmla="*/ 0 h 4941658"/>
              <a:gd name="connsiteX13" fmla="*/ 7609941 w 8108004"/>
              <a:gd name="connsiteY13" fmla="*/ 0 h 4941658"/>
              <a:gd name="connsiteX14" fmla="*/ 8108004 w 8108004"/>
              <a:gd name="connsiteY14" fmla="*/ 0 h 4941658"/>
              <a:gd name="connsiteX15" fmla="*/ 8108004 w 8108004"/>
              <a:gd name="connsiteY15" fmla="*/ 647906 h 4941658"/>
              <a:gd name="connsiteX16" fmla="*/ 8108004 w 8108004"/>
              <a:gd name="connsiteY16" fmla="*/ 1246396 h 4941658"/>
              <a:gd name="connsiteX17" fmla="*/ 8108004 w 8108004"/>
              <a:gd name="connsiteY17" fmla="*/ 1844886 h 4941658"/>
              <a:gd name="connsiteX18" fmla="*/ 8108004 w 8108004"/>
              <a:gd name="connsiteY18" fmla="*/ 2245709 h 4941658"/>
              <a:gd name="connsiteX19" fmla="*/ 8108004 w 8108004"/>
              <a:gd name="connsiteY19" fmla="*/ 2893615 h 4941658"/>
              <a:gd name="connsiteX20" fmla="*/ 8108004 w 8108004"/>
              <a:gd name="connsiteY20" fmla="*/ 3393272 h 4941658"/>
              <a:gd name="connsiteX21" fmla="*/ 8108004 w 8108004"/>
              <a:gd name="connsiteY21" fmla="*/ 3942345 h 4941658"/>
              <a:gd name="connsiteX22" fmla="*/ 8108004 w 8108004"/>
              <a:gd name="connsiteY22" fmla="*/ 4343168 h 4941658"/>
              <a:gd name="connsiteX23" fmla="*/ 8108004 w 8108004"/>
              <a:gd name="connsiteY23" fmla="*/ 4941658 h 4941658"/>
              <a:gd name="connsiteX24" fmla="*/ 7609941 w 8108004"/>
              <a:gd name="connsiteY24" fmla="*/ 4941658 h 4941658"/>
              <a:gd name="connsiteX25" fmla="*/ 7111878 w 8108004"/>
              <a:gd name="connsiteY25" fmla="*/ 4941658 h 4941658"/>
              <a:gd name="connsiteX26" fmla="*/ 6370575 w 8108004"/>
              <a:gd name="connsiteY26" fmla="*/ 4941658 h 4941658"/>
              <a:gd name="connsiteX27" fmla="*/ 5872511 w 8108004"/>
              <a:gd name="connsiteY27" fmla="*/ 4941658 h 4941658"/>
              <a:gd name="connsiteX28" fmla="*/ 5536608 w 8108004"/>
              <a:gd name="connsiteY28" fmla="*/ 4941658 h 4941658"/>
              <a:gd name="connsiteX29" fmla="*/ 4957465 w 8108004"/>
              <a:gd name="connsiteY29" fmla="*/ 4941658 h 4941658"/>
              <a:gd name="connsiteX30" fmla="*/ 4297242 w 8108004"/>
              <a:gd name="connsiteY30" fmla="*/ 4941658 h 4941658"/>
              <a:gd name="connsiteX31" fmla="*/ 3880259 w 8108004"/>
              <a:gd name="connsiteY31" fmla="*/ 4941658 h 4941658"/>
              <a:gd name="connsiteX32" fmla="*/ 3463276 w 8108004"/>
              <a:gd name="connsiteY32" fmla="*/ 4941658 h 4941658"/>
              <a:gd name="connsiteX33" fmla="*/ 3046293 w 8108004"/>
              <a:gd name="connsiteY33" fmla="*/ 4941658 h 4941658"/>
              <a:gd name="connsiteX34" fmla="*/ 2386070 w 8108004"/>
              <a:gd name="connsiteY34" fmla="*/ 4941658 h 4941658"/>
              <a:gd name="connsiteX35" fmla="*/ 1888007 w 8108004"/>
              <a:gd name="connsiteY35" fmla="*/ 4941658 h 4941658"/>
              <a:gd name="connsiteX36" fmla="*/ 1389944 w 8108004"/>
              <a:gd name="connsiteY36" fmla="*/ 4941658 h 4941658"/>
              <a:gd name="connsiteX37" fmla="*/ 972960 w 8108004"/>
              <a:gd name="connsiteY37" fmla="*/ 4941658 h 4941658"/>
              <a:gd name="connsiteX38" fmla="*/ 0 w 8108004"/>
              <a:gd name="connsiteY38" fmla="*/ 4941658 h 4941658"/>
              <a:gd name="connsiteX39" fmla="*/ 0 w 8108004"/>
              <a:gd name="connsiteY39" fmla="*/ 4491418 h 4941658"/>
              <a:gd name="connsiteX40" fmla="*/ 0 w 8108004"/>
              <a:gd name="connsiteY40" fmla="*/ 3843512 h 4941658"/>
              <a:gd name="connsiteX41" fmla="*/ 0 w 8108004"/>
              <a:gd name="connsiteY41" fmla="*/ 3195606 h 4941658"/>
              <a:gd name="connsiteX42" fmla="*/ 0 w 8108004"/>
              <a:gd name="connsiteY42" fmla="*/ 2794782 h 4941658"/>
              <a:gd name="connsiteX43" fmla="*/ 0 w 8108004"/>
              <a:gd name="connsiteY43" fmla="*/ 2344542 h 4941658"/>
              <a:gd name="connsiteX44" fmla="*/ 0 w 8108004"/>
              <a:gd name="connsiteY44" fmla="*/ 1943719 h 4941658"/>
              <a:gd name="connsiteX45" fmla="*/ 0 w 8108004"/>
              <a:gd name="connsiteY45" fmla="*/ 1345229 h 4941658"/>
              <a:gd name="connsiteX46" fmla="*/ 0 w 8108004"/>
              <a:gd name="connsiteY46" fmla="*/ 796156 h 4941658"/>
              <a:gd name="connsiteX47" fmla="*/ 0 w 8108004"/>
              <a:gd name="connsiteY47" fmla="*/ 0 h 4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08004" h="4941658" fill="none" extrusionOk="0">
                <a:moveTo>
                  <a:pt x="0" y="0"/>
                </a:moveTo>
                <a:cubicBezTo>
                  <a:pt x="299556" y="-10523"/>
                  <a:pt x="396884" y="10013"/>
                  <a:pt x="660223" y="0"/>
                </a:cubicBezTo>
                <a:cubicBezTo>
                  <a:pt x="923562" y="-10013"/>
                  <a:pt x="956315" y="48922"/>
                  <a:pt x="1077206" y="0"/>
                </a:cubicBezTo>
                <a:cubicBezTo>
                  <a:pt x="1198097" y="-48922"/>
                  <a:pt x="1403506" y="24971"/>
                  <a:pt x="1656349" y="0"/>
                </a:cubicBezTo>
                <a:cubicBezTo>
                  <a:pt x="1909192" y="-24971"/>
                  <a:pt x="1986925" y="1599"/>
                  <a:pt x="2235493" y="0"/>
                </a:cubicBezTo>
                <a:cubicBezTo>
                  <a:pt x="2484061" y="-1599"/>
                  <a:pt x="2746787" y="84279"/>
                  <a:pt x="2976796" y="0"/>
                </a:cubicBezTo>
                <a:cubicBezTo>
                  <a:pt x="3206805" y="-84279"/>
                  <a:pt x="3444026" y="7961"/>
                  <a:pt x="3718099" y="0"/>
                </a:cubicBezTo>
                <a:cubicBezTo>
                  <a:pt x="3992172" y="-7961"/>
                  <a:pt x="4118990" y="79525"/>
                  <a:pt x="4459402" y="0"/>
                </a:cubicBezTo>
                <a:cubicBezTo>
                  <a:pt x="4799814" y="-79525"/>
                  <a:pt x="4787833" y="5669"/>
                  <a:pt x="4876385" y="0"/>
                </a:cubicBezTo>
                <a:cubicBezTo>
                  <a:pt x="4964937" y="-5669"/>
                  <a:pt x="5117390" y="14345"/>
                  <a:pt x="5212288" y="0"/>
                </a:cubicBezTo>
                <a:cubicBezTo>
                  <a:pt x="5307186" y="-14345"/>
                  <a:pt x="5781190" y="70032"/>
                  <a:pt x="5953592" y="0"/>
                </a:cubicBezTo>
                <a:cubicBezTo>
                  <a:pt x="6125994" y="-70032"/>
                  <a:pt x="6325542" y="45814"/>
                  <a:pt x="6451655" y="0"/>
                </a:cubicBezTo>
                <a:cubicBezTo>
                  <a:pt x="6577768" y="-45814"/>
                  <a:pt x="6767967" y="19403"/>
                  <a:pt x="6949718" y="0"/>
                </a:cubicBezTo>
                <a:cubicBezTo>
                  <a:pt x="7131469" y="-19403"/>
                  <a:pt x="7467784" y="62801"/>
                  <a:pt x="7609941" y="0"/>
                </a:cubicBezTo>
                <a:cubicBezTo>
                  <a:pt x="7752098" y="-62801"/>
                  <a:pt x="7912196" y="54522"/>
                  <a:pt x="8108004" y="0"/>
                </a:cubicBezTo>
                <a:cubicBezTo>
                  <a:pt x="8115848" y="308043"/>
                  <a:pt x="8063731" y="345064"/>
                  <a:pt x="8108004" y="647906"/>
                </a:cubicBezTo>
                <a:cubicBezTo>
                  <a:pt x="8152277" y="950748"/>
                  <a:pt x="8107076" y="1025362"/>
                  <a:pt x="8108004" y="1246396"/>
                </a:cubicBezTo>
                <a:cubicBezTo>
                  <a:pt x="8108932" y="1467430"/>
                  <a:pt x="8062291" y="1699899"/>
                  <a:pt x="8108004" y="1844886"/>
                </a:cubicBezTo>
                <a:cubicBezTo>
                  <a:pt x="8153717" y="1989873"/>
                  <a:pt x="8065932" y="2095821"/>
                  <a:pt x="8108004" y="2245709"/>
                </a:cubicBezTo>
                <a:cubicBezTo>
                  <a:pt x="8150076" y="2395597"/>
                  <a:pt x="8044306" y="2685860"/>
                  <a:pt x="8108004" y="2893615"/>
                </a:cubicBezTo>
                <a:cubicBezTo>
                  <a:pt x="8171702" y="3101370"/>
                  <a:pt x="8070861" y="3143802"/>
                  <a:pt x="8108004" y="3393272"/>
                </a:cubicBezTo>
                <a:cubicBezTo>
                  <a:pt x="8145147" y="3642742"/>
                  <a:pt x="8100005" y="3724602"/>
                  <a:pt x="8108004" y="3942345"/>
                </a:cubicBezTo>
                <a:cubicBezTo>
                  <a:pt x="8116003" y="4160088"/>
                  <a:pt x="8069823" y="4201395"/>
                  <a:pt x="8108004" y="4343168"/>
                </a:cubicBezTo>
                <a:cubicBezTo>
                  <a:pt x="8146185" y="4484941"/>
                  <a:pt x="8051650" y="4705806"/>
                  <a:pt x="8108004" y="4941658"/>
                </a:cubicBezTo>
                <a:cubicBezTo>
                  <a:pt x="7990399" y="4962889"/>
                  <a:pt x="7721623" y="4940213"/>
                  <a:pt x="7609941" y="4941658"/>
                </a:cubicBezTo>
                <a:cubicBezTo>
                  <a:pt x="7498259" y="4943103"/>
                  <a:pt x="7263497" y="4888590"/>
                  <a:pt x="7111878" y="4941658"/>
                </a:cubicBezTo>
                <a:cubicBezTo>
                  <a:pt x="6960259" y="4994726"/>
                  <a:pt x="6672014" y="4857262"/>
                  <a:pt x="6370575" y="4941658"/>
                </a:cubicBezTo>
                <a:cubicBezTo>
                  <a:pt x="6069136" y="5026054"/>
                  <a:pt x="6019100" y="4939173"/>
                  <a:pt x="5872511" y="4941658"/>
                </a:cubicBezTo>
                <a:cubicBezTo>
                  <a:pt x="5725922" y="4944143"/>
                  <a:pt x="5660200" y="4935075"/>
                  <a:pt x="5536608" y="4941658"/>
                </a:cubicBezTo>
                <a:cubicBezTo>
                  <a:pt x="5413016" y="4948241"/>
                  <a:pt x="5245136" y="4907511"/>
                  <a:pt x="4957465" y="4941658"/>
                </a:cubicBezTo>
                <a:cubicBezTo>
                  <a:pt x="4669794" y="4975805"/>
                  <a:pt x="4533376" y="4939417"/>
                  <a:pt x="4297242" y="4941658"/>
                </a:cubicBezTo>
                <a:cubicBezTo>
                  <a:pt x="4061108" y="4943899"/>
                  <a:pt x="4025182" y="4937115"/>
                  <a:pt x="3880259" y="4941658"/>
                </a:cubicBezTo>
                <a:cubicBezTo>
                  <a:pt x="3735336" y="4946201"/>
                  <a:pt x="3594820" y="4913082"/>
                  <a:pt x="3463276" y="4941658"/>
                </a:cubicBezTo>
                <a:cubicBezTo>
                  <a:pt x="3331732" y="4970234"/>
                  <a:pt x="3171576" y="4927135"/>
                  <a:pt x="3046293" y="4941658"/>
                </a:cubicBezTo>
                <a:cubicBezTo>
                  <a:pt x="2921010" y="4956181"/>
                  <a:pt x="2561756" y="4875993"/>
                  <a:pt x="2386070" y="4941658"/>
                </a:cubicBezTo>
                <a:cubicBezTo>
                  <a:pt x="2210384" y="5007323"/>
                  <a:pt x="2058540" y="4897073"/>
                  <a:pt x="1888007" y="4941658"/>
                </a:cubicBezTo>
                <a:cubicBezTo>
                  <a:pt x="1717474" y="4986243"/>
                  <a:pt x="1506896" y="4913153"/>
                  <a:pt x="1389944" y="4941658"/>
                </a:cubicBezTo>
                <a:cubicBezTo>
                  <a:pt x="1272992" y="4970163"/>
                  <a:pt x="1147002" y="4927128"/>
                  <a:pt x="972960" y="4941658"/>
                </a:cubicBezTo>
                <a:cubicBezTo>
                  <a:pt x="798918" y="4956188"/>
                  <a:pt x="466246" y="4919255"/>
                  <a:pt x="0" y="4941658"/>
                </a:cubicBezTo>
                <a:cubicBezTo>
                  <a:pt x="-13166" y="4818349"/>
                  <a:pt x="39682" y="4648314"/>
                  <a:pt x="0" y="4491418"/>
                </a:cubicBezTo>
                <a:cubicBezTo>
                  <a:pt x="-39682" y="4334522"/>
                  <a:pt x="29593" y="4082071"/>
                  <a:pt x="0" y="3843512"/>
                </a:cubicBezTo>
                <a:cubicBezTo>
                  <a:pt x="-29593" y="3604953"/>
                  <a:pt x="33592" y="3485712"/>
                  <a:pt x="0" y="3195606"/>
                </a:cubicBezTo>
                <a:cubicBezTo>
                  <a:pt x="-33592" y="2905500"/>
                  <a:pt x="40160" y="2991659"/>
                  <a:pt x="0" y="2794782"/>
                </a:cubicBezTo>
                <a:cubicBezTo>
                  <a:pt x="-40160" y="2597905"/>
                  <a:pt x="37630" y="2503253"/>
                  <a:pt x="0" y="2344542"/>
                </a:cubicBezTo>
                <a:cubicBezTo>
                  <a:pt x="-37630" y="2185831"/>
                  <a:pt x="7837" y="2127564"/>
                  <a:pt x="0" y="1943719"/>
                </a:cubicBezTo>
                <a:cubicBezTo>
                  <a:pt x="-7837" y="1759874"/>
                  <a:pt x="35414" y="1624107"/>
                  <a:pt x="0" y="1345229"/>
                </a:cubicBezTo>
                <a:cubicBezTo>
                  <a:pt x="-35414" y="1066351"/>
                  <a:pt x="8829" y="1057016"/>
                  <a:pt x="0" y="796156"/>
                </a:cubicBezTo>
                <a:cubicBezTo>
                  <a:pt x="-8829" y="535296"/>
                  <a:pt x="19259" y="356476"/>
                  <a:pt x="0" y="0"/>
                </a:cubicBezTo>
                <a:close/>
              </a:path>
              <a:path w="8108004" h="4941658" stroke="0" extrusionOk="0">
                <a:moveTo>
                  <a:pt x="0" y="0"/>
                </a:moveTo>
                <a:cubicBezTo>
                  <a:pt x="227937" y="-56269"/>
                  <a:pt x="462702" y="56574"/>
                  <a:pt x="660223" y="0"/>
                </a:cubicBezTo>
                <a:cubicBezTo>
                  <a:pt x="857744" y="-56574"/>
                  <a:pt x="1057768" y="20925"/>
                  <a:pt x="1401526" y="0"/>
                </a:cubicBezTo>
                <a:cubicBezTo>
                  <a:pt x="1745284" y="-20925"/>
                  <a:pt x="1890099" y="19536"/>
                  <a:pt x="2061750" y="0"/>
                </a:cubicBezTo>
                <a:cubicBezTo>
                  <a:pt x="2233401" y="-19536"/>
                  <a:pt x="2570188" y="40599"/>
                  <a:pt x="2803053" y="0"/>
                </a:cubicBezTo>
                <a:cubicBezTo>
                  <a:pt x="3035918" y="-40599"/>
                  <a:pt x="3133564" y="24252"/>
                  <a:pt x="3220036" y="0"/>
                </a:cubicBezTo>
                <a:cubicBezTo>
                  <a:pt x="3306508" y="-24252"/>
                  <a:pt x="3443534" y="31139"/>
                  <a:pt x="3637019" y="0"/>
                </a:cubicBezTo>
                <a:cubicBezTo>
                  <a:pt x="3830504" y="-31139"/>
                  <a:pt x="3815019" y="21985"/>
                  <a:pt x="3972922" y="0"/>
                </a:cubicBezTo>
                <a:cubicBezTo>
                  <a:pt x="4130825" y="-21985"/>
                  <a:pt x="4306921" y="8905"/>
                  <a:pt x="4470985" y="0"/>
                </a:cubicBezTo>
                <a:cubicBezTo>
                  <a:pt x="4635049" y="-8905"/>
                  <a:pt x="4712936" y="18667"/>
                  <a:pt x="4887968" y="0"/>
                </a:cubicBezTo>
                <a:cubicBezTo>
                  <a:pt x="5063000" y="-18667"/>
                  <a:pt x="5398444" y="67411"/>
                  <a:pt x="5548191" y="0"/>
                </a:cubicBezTo>
                <a:cubicBezTo>
                  <a:pt x="5697938" y="-67411"/>
                  <a:pt x="5768345" y="46847"/>
                  <a:pt x="5965174" y="0"/>
                </a:cubicBezTo>
                <a:cubicBezTo>
                  <a:pt x="6162003" y="-46847"/>
                  <a:pt x="6300267" y="39189"/>
                  <a:pt x="6463237" y="0"/>
                </a:cubicBezTo>
                <a:cubicBezTo>
                  <a:pt x="6626207" y="-39189"/>
                  <a:pt x="6872671" y="50460"/>
                  <a:pt x="7123461" y="0"/>
                </a:cubicBezTo>
                <a:cubicBezTo>
                  <a:pt x="7374251" y="-50460"/>
                  <a:pt x="7430970" y="47449"/>
                  <a:pt x="7540444" y="0"/>
                </a:cubicBezTo>
                <a:cubicBezTo>
                  <a:pt x="7649918" y="-47449"/>
                  <a:pt x="7884012" y="46319"/>
                  <a:pt x="8108004" y="0"/>
                </a:cubicBezTo>
                <a:cubicBezTo>
                  <a:pt x="8123597" y="185680"/>
                  <a:pt x="8093626" y="295007"/>
                  <a:pt x="8108004" y="499657"/>
                </a:cubicBezTo>
                <a:cubicBezTo>
                  <a:pt x="8122382" y="704307"/>
                  <a:pt x="8065536" y="743694"/>
                  <a:pt x="8108004" y="949896"/>
                </a:cubicBezTo>
                <a:cubicBezTo>
                  <a:pt x="8150472" y="1156098"/>
                  <a:pt x="8066643" y="1161085"/>
                  <a:pt x="8108004" y="1350720"/>
                </a:cubicBezTo>
                <a:cubicBezTo>
                  <a:pt x="8149365" y="1540355"/>
                  <a:pt x="8090622" y="1789872"/>
                  <a:pt x="8108004" y="1998626"/>
                </a:cubicBezTo>
                <a:cubicBezTo>
                  <a:pt x="8125386" y="2207380"/>
                  <a:pt x="8074085" y="2331988"/>
                  <a:pt x="8108004" y="2597116"/>
                </a:cubicBezTo>
                <a:cubicBezTo>
                  <a:pt x="8141923" y="2862244"/>
                  <a:pt x="8067219" y="2955100"/>
                  <a:pt x="8108004" y="3245022"/>
                </a:cubicBezTo>
                <a:cubicBezTo>
                  <a:pt x="8148789" y="3534944"/>
                  <a:pt x="8093779" y="3525069"/>
                  <a:pt x="8108004" y="3645845"/>
                </a:cubicBezTo>
                <a:cubicBezTo>
                  <a:pt x="8122229" y="3766621"/>
                  <a:pt x="8064235" y="3950966"/>
                  <a:pt x="8108004" y="4244335"/>
                </a:cubicBezTo>
                <a:cubicBezTo>
                  <a:pt x="8151773" y="4537704"/>
                  <a:pt x="8034135" y="4660957"/>
                  <a:pt x="8108004" y="4941658"/>
                </a:cubicBezTo>
                <a:cubicBezTo>
                  <a:pt x="7903014" y="4966095"/>
                  <a:pt x="7766525" y="4927660"/>
                  <a:pt x="7609941" y="4941658"/>
                </a:cubicBezTo>
                <a:cubicBezTo>
                  <a:pt x="7453357" y="4955656"/>
                  <a:pt x="7191526" y="4862729"/>
                  <a:pt x="6868638" y="4941658"/>
                </a:cubicBezTo>
                <a:cubicBezTo>
                  <a:pt x="6545750" y="5020587"/>
                  <a:pt x="6513901" y="4884261"/>
                  <a:pt x="6289495" y="4941658"/>
                </a:cubicBezTo>
                <a:cubicBezTo>
                  <a:pt x="6065089" y="4999055"/>
                  <a:pt x="5990215" y="4912063"/>
                  <a:pt x="5710351" y="4941658"/>
                </a:cubicBezTo>
                <a:cubicBezTo>
                  <a:pt x="5430487" y="4971253"/>
                  <a:pt x="5325155" y="4911840"/>
                  <a:pt x="4969048" y="4941658"/>
                </a:cubicBezTo>
                <a:cubicBezTo>
                  <a:pt x="4612941" y="4971476"/>
                  <a:pt x="4568499" y="4882973"/>
                  <a:pt x="4389905" y="4941658"/>
                </a:cubicBezTo>
                <a:cubicBezTo>
                  <a:pt x="4211311" y="5000343"/>
                  <a:pt x="3946848" y="4931183"/>
                  <a:pt x="3729682" y="4941658"/>
                </a:cubicBezTo>
                <a:cubicBezTo>
                  <a:pt x="3512516" y="4952133"/>
                  <a:pt x="3313211" y="4890302"/>
                  <a:pt x="2988379" y="4941658"/>
                </a:cubicBezTo>
                <a:cubicBezTo>
                  <a:pt x="2663547" y="4993014"/>
                  <a:pt x="2653188" y="4905403"/>
                  <a:pt x="2409235" y="4941658"/>
                </a:cubicBezTo>
                <a:cubicBezTo>
                  <a:pt x="2165282" y="4977913"/>
                  <a:pt x="1961034" y="4913368"/>
                  <a:pt x="1830092" y="4941658"/>
                </a:cubicBezTo>
                <a:cubicBezTo>
                  <a:pt x="1699150" y="4969948"/>
                  <a:pt x="1499470" y="4904121"/>
                  <a:pt x="1250949" y="4941658"/>
                </a:cubicBezTo>
                <a:cubicBezTo>
                  <a:pt x="1002428" y="4979195"/>
                  <a:pt x="849805" y="4890034"/>
                  <a:pt x="671806" y="4941658"/>
                </a:cubicBezTo>
                <a:cubicBezTo>
                  <a:pt x="493807" y="4993282"/>
                  <a:pt x="322083" y="4864855"/>
                  <a:pt x="0" y="4941658"/>
                </a:cubicBezTo>
                <a:cubicBezTo>
                  <a:pt x="-33488" y="4758673"/>
                  <a:pt x="25606" y="4561841"/>
                  <a:pt x="0" y="4343168"/>
                </a:cubicBezTo>
                <a:cubicBezTo>
                  <a:pt x="-25606" y="4124495"/>
                  <a:pt x="36767" y="3947674"/>
                  <a:pt x="0" y="3695262"/>
                </a:cubicBezTo>
                <a:cubicBezTo>
                  <a:pt x="-36767" y="3442850"/>
                  <a:pt x="22334" y="3447749"/>
                  <a:pt x="0" y="3294439"/>
                </a:cubicBezTo>
                <a:cubicBezTo>
                  <a:pt x="-22334" y="3141129"/>
                  <a:pt x="1531" y="2784298"/>
                  <a:pt x="0" y="2646532"/>
                </a:cubicBezTo>
                <a:cubicBezTo>
                  <a:pt x="-1531" y="2508766"/>
                  <a:pt x="1841" y="2274217"/>
                  <a:pt x="0" y="2048043"/>
                </a:cubicBezTo>
                <a:cubicBezTo>
                  <a:pt x="-1841" y="1821869"/>
                  <a:pt x="14146" y="1767986"/>
                  <a:pt x="0" y="1548386"/>
                </a:cubicBezTo>
                <a:cubicBezTo>
                  <a:pt x="-14146" y="1328786"/>
                  <a:pt x="2944" y="1218314"/>
                  <a:pt x="0" y="1098146"/>
                </a:cubicBezTo>
                <a:cubicBezTo>
                  <a:pt x="-2944" y="977978"/>
                  <a:pt x="30799" y="671868"/>
                  <a:pt x="0" y="499657"/>
                </a:cubicBezTo>
                <a:cubicBezTo>
                  <a:pt x="-30799" y="327446"/>
                  <a:pt x="44271" y="146260"/>
                  <a:pt x="0" y="0"/>
                </a:cubicBezTo>
                <a:close/>
              </a:path>
            </a:pathLst>
          </a:custGeom>
          <a:ln w="38100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3763041883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br>
              <a:rPr lang="en-US" dirty="0"/>
            </a:br>
            <a:r>
              <a:rPr lang="en-US" sz="3200" dirty="0"/>
              <a:t>This certificate is awarded to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0" dirty="0"/>
              <a:t>______________________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For counting out vegetables to create</a:t>
            </a:r>
            <a:br>
              <a:rPr lang="en-US" sz="3200" dirty="0"/>
            </a:br>
            <a:r>
              <a:rPr lang="en-US" sz="3200" dirty="0"/>
              <a:t>a lovely allotment in the play area! </a:t>
            </a:r>
            <a:br>
              <a:rPr lang="en-US" sz="32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b="0" dirty="0"/>
              <a:t>From_________________________         Date___________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AC6315-5F99-48E0-8209-B658FF5777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05" r="33964"/>
          <a:stretch/>
        </p:blipFill>
        <p:spPr>
          <a:xfrm rot="1342917">
            <a:off x="1189228" y="3393627"/>
            <a:ext cx="289944" cy="1904400"/>
          </a:xfrm>
          <a:prstGeom prst="rect">
            <a:avLst/>
          </a:prstGeom>
        </p:spPr>
      </p:pic>
      <p:pic>
        <p:nvPicPr>
          <p:cNvPr id="15" name="Picture 14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70C563A9-27C8-4764-9FD8-8EB9FE4A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18" y="5350590"/>
            <a:ext cx="566824" cy="587228"/>
          </a:xfrm>
          <a:prstGeom prst="rect">
            <a:avLst/>
          </a:prstGeom>
        </p:spPr>
      </p:pic>
      <p:pic>
        <p:nvPicPr>
          <p:cNvPr id="16" name="Picture 15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9FF5B0D8-F60F-4BFA-9814-4EF85B97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202" y="2274280"/>
            <a:ext cx="496643" cy="514520"/>
          </a:xfrm>
          <a:prstGeom prst="rect">
            <a:avLst/>
          </a:prstGeom>
        </p:spPr>
      </p:pic>
      <p:pic>
        <p:nvPicPr>
          <p:cNvPr id="17" name="Picture 1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BC296AC5-B41D-4D1F-96CA-E35DB4379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1100141">
            <a:off x="11562969" y="1808334"/>
            <a:ext cx="349936" cy="10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87" y="1096027"/>
            <a:ext cx="11170758" cy="720000"/>
          </a:xfrm>
        </p:spPr>
        <p:txBody>
          <a:bodyPr/>
          <a:lstStyle/>
          <a:p>
            <a:r>
              <a:rPr lang="en-US" dirty="0"/>
              <a:t>Veggie count!</a:t>
            </a:r>
            <a:br>
              <a:rPr lang="en-US" dirty="0"/>
            </a:br>
            <a:r>
              <a:rPr lang="en-US" sz="2400" b="0" dirty="0"/>
              <a:t>Colour and count each type of vegetable. How many of each you can see? </a:t>
            </a:r>
            <a:br>
              <a:rPr lang="en-US" dirty="0"/>
            </a:br>
            <a:endParaRPr lang="en-US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9715C-96AE-43A0-9447-1523AC907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7848667" y="5044976"/>
            <a:ext cx="726751" cy="788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E468C0-D1A7-44F3-914B-DECF0EADC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3631199" y="2480506"/>
            <a:ext cx="792409" cy="7545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775C971-5072-419A-8384-0B8FF509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7447322" y="3109532"/>
            <a:ext cx="726751" cy="7885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09D9F0-821D-4C4B-80FE-274BFFC69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3644987" y="3625855"/>
            <a:ext cx="792409" cy="7545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DCB6743-202D-450F-9811-47331CA25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81" y="5960802"/>
            <a:ext cx="845266" cy="7778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F12A352-256D-4E8F-8C94-AC4271D7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8541009" y="3100171"/>
            <a:ext cx="726751" cy="7885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C07EDA5-835E-4864-9FCB-55A753C5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6201988" y="3792826"/>
            <a:ext cx="792409" cy="7545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B942B83-DFC0-453A-B56C-262C8397E8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329678">
            <a:off x="6037914" y="5944063"/>
            <a:ext cx="661347" cy="7600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81BCEA4-C622-4B51-ACCA-666E814DE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837" y="3308837"/>
            <a:ext cx="845266" cy="7778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EEC3DE5-5278-4CF9-ADA6-855035FE7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6438487">
            <a:off x="5888004" y="2827700"/>
            <a:ext cx="726751" cy="7885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C02520A-77F2-4BCA-B841-BED89C88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 rot="16539773">
            <a:off x="2512528" y="2343632"/>
            <a:ext cx="792409" cy="7545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6B3226-B77D-4169-AE94-EF5AF601B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30" y="4737503"/>
            <a:ext cx="845266" cy="77788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D624CC3-3275-487A-B316-121BA79F3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2586274" y="5806162"/>
            <a:ext cx="726751" cy="7885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7A73212-AD4F-4574-BE3A-5E41759414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2147063">
            <a:off x="416646" y="2392885"/>
            <a:ext cx="798955" cy="7180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B86561-9968-425E-9853-015551CA7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8294589" y="2230059"/>
            <a:ext cx="792409" cy="75457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69DFACD-5653-4C40-88C9-E50B4A9B8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696565">
            <a:off x="761806" y="5729331"/>
            <a:ext cx="661347" cy="7600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470022-E5EA-4058-B4A2-3C86602E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09" y="4758132"/>
            <a:ext cx="845266" cy="7778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E5F76BE-5799-4538-9C8E-79CE3ADF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7962817">
            <a:off x="8789115" y="4677476"/>
            <a:ext cx="726751" cy="7885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524A207-9F08-41F0-BB11-AAF8584EBE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1778568" y="5391855"/>
            <a:ext cx="798955" cy="71806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A2FFBA2-B0C0-4EEB-A793-1CD36595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2504308" y="4402829"/>
            <a:ext cx="792409" cy="7545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8637F6E-68CE-4F31-8910-D8711BC9D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523302">
            <a:off x="4290876" y="4228280"/>
            <a:ext cx="661347" cy="7600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4015070-5F81-45FB-9F48-BD932AE50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49" y="3379756"/>
            <a:ext cx="845266" cy="7778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7A23829-45CD-46D6-96BF-B3FAFEAE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7467262">
            <a:off x="3548447" y="5806160"/>
            <a:ext cx="726751" cy="78856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79EBD-46A5-4B5A-92C6-CDFED1943E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18127353">
            <a:off x="1487890" y="3027991"/>
            <a:ext cx="798955" cy="7180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E79698-0DC7-466A-B9DB-C8FA26003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 rot="17802574">
            <a:off x="6880554" y="4450202"/>
            <a:ext cx="792409" cy="7545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5B2E3F0-73AE-405E-A63E-4D3494066D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989492">
            <a:off x="4534845" y="5479181"/>
            <a:ext cx="661347" cy="7600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8A86BD2-8C58-4793-A5EC-17D1DBB4D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976" y="4024651"/>
            <a:ext cx="845266" cy="7778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C64A54-52E3-4C03-A60F-D3C813A8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6827482" y="2276612"/>
            <a:ext cx="726751" cy="78856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1C88F9-41CE-4F79-9A68-E1276E0651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4888261" y="2287931"/>
            <a:ext cx="798955" cy="7180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2B2DCF-BFDE-4408-80A5-E70F5DDEE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492493" y="3613643"/>
            <a:ext cx="792409" cy="7545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49C1FC-10E5-4B42-85EC-764EA4D2D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>
            <a:off x="8043573" y="5826372"/>
            <a:ext cx="661347" cy="76008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35FE1F4-66D8-4A1D-9FBE-7C3ED8430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5124702" y="5792038"/>
            <a:ext cx="726751" cy="78856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3F09499-2F56-45E1-94E1-A6F70F3500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6153212" y="4976044"/>
            <a:ext cx="798955" cy="71806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4E6815A-239B-4CEE-B07F-790B949C8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1632869" y="4024651"/>
            <a:ext cx="792409" cy="754575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002D09F7-29B4-424A-9CE9-318EAD5B1935}"/>
              </a:ext>
            </a:extLst>
          </p:cNvPr>
          <p:cNvGrpSpPr/>
          <p:nvPr/>
        </p:nvGrpSpPr>
        <p:grpSpPr>
          <a:xfrm>
            <a:off x="9896007" y="2083534"/>
            <a:ext cx="1868920" cy="3785652"/>
            <a:chOff x="9729598" y="2110316"/>
            <a:chExt cx="1868920" cy="378565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EA55964-52FA-433C-8CA6-AFFB4F4BA82B}"/>
                </a:ext>
              </a:extLst>
            </p:cNvPr>
            <p:cNvGrpSpPr/>
            <p:nvPr/>
          </p:nvGrpSpPr>
          <p:grpSpPr>
            <a:xfrm>
              <a:off x="9729598" y="2110316"/>
              <a:ext cx="1868920" cy="3785652"/>
              <a:chOff x="9736140" y="1984200"/>
              <a:chExt cx="1868920" cy="378565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CDB6621-3726-43C4-9471-9EA627FD50CB}"/>
                  </a:ext>
                </a:extLst>
              </p:cNvPr>
              <p:cNvSpPr txBox="1"/>
              <p:nvPr/>
            </p:nvSpPr>
            <p:spPr>
              <a:xfrm>
                <a:off x="9736140" y="1984200"/>
                <a:ext cx="1868920" cy="3785652"/>
              </a:xfrm>
              <a:prstGeom prst="rect">
                <a:avLst/>
              </a:prstGeom>
              <a:noFill/>
              <a:ln>
                <a:solidFill>
                  <a:srgbClr val="ED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Broccoli</a:t>
                </a:r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Corn-on-the-cob</a:t>
                </a:r>
              </a:p>
              <a:p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Pumpkin</a:t>
                </a: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Okra</a:t>
                </a: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Pepper</a:t>
                </a: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26A9628-5B37-484E-8923-13AE2BC0FE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1289" b="5969"/>
              <a:stretch/>
            </p:blipFill>
            <p:spPr>
              <a:xfrm>
                <a:off x="10136050" y="2310590"/>
                <a:ext cx="429883" cy="386361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6F35D8A-33A8-4B81-BC39-B9A4C68CE5AD}"/>
                  </a:ext>
                </a:extLst>
              </p:cNvPr>
              <p:cNvSpPr/>
              <p:nvPr/>
            </p:nvSpPr>
            <p:spPr>
              <a:xfrm>
                <a:off x="10823356" y="3859079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398CAFB-1446-447D-A5B5-F7F5AEC6D638}"/>
                  </a:ext>
                </a:extLst>
              </p:cNvPr>
              <p:cNvSpPr/>
              <p:nvPr/>
            </p:nvSpPr>
            <p:spPr>
              <a:xfrm>
                <a:off x="10858245" y="3113553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4F95F79-3B25-4D3D-A94A-4B68076E1AF2}"/>
                  </a:ext>
                </a:extLst>
              </p:cNvPr>
              <p:cNvSpPr/>
              <p:nvPr/>
            </p:nvSpPr>
            <p:spPr>
              <a:xfrm>
                <a:off x="10821099" y="4504034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5149D74-0DBD-4536-83E5-6113C233E784}"/>
                  </a:ext>
                </a:extLst>
              </p:cNvPr>
              <p:cNvSpPr/>
              <p:nvPr/>
            </p:nvSpPr>
            <p:spPr>
              <a:xfrm>
                <a:off x="10851932" y="2283724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2EAAF21-A9FD-497B-83F4-9936F5756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804" y="3804503"/>
                <a:ext cx="456720" cy="42031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D398907-193F-4EE5-8E28-CCFCC3E36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393" r="11443" b="2348"/>
              <a:stretch/>
            </p:blipFill>
            <p:spPr>
              <a:xfrm>
                <a:off x="10112505" y="3117573"/>
                <a:ext cx="428160" cy="407717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7865333-8D99-41BB-A2E9-A67D364F8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7065" y="5255897"/>
                <a:ext cx="371103" cy="426082"/>
              </a:xfrm>
              <a:prstGeom prst="rect">
                <a:avLst/>
              </a:prstGeom>
            </p:spPr>
          </p:pic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B943D220-C096-4227-8CA0-D987C492663E}"/>
                  </a:ext>
                </a:extLst>
              </p:cNvPr>
              <p:cNvSpPr/>
              <p:nvPr/>
            </p:nvSpPr>
            <p:spPr>
              <a:xfrm>
                <a:off x="10775731" y="5269919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42C3895-645D-4545-B856-7A80BAD5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91" b="6625"/>
            <a:stretch/>
          </p:blipFill>
          <p:spPr>
            <a:xfrm>
              <a:off x="10120523" y="4645676"/>
              <a:ext cx="392683" cy="426082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17CBC9F1-372D-40D5-808E-6C5665E831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6087126" y="2064664"/>
            <a:ext cx="798955" cy="7180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3807C29-A900-47D1-9FA3-AF92E4098A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2147063">
            <a:off x="5206220" y="4451198"/>
            <a:ext cx="798955" cy="71806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85D7117-11B0-4A44-AE31-8954E09BE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1504333" y="2104235"/>
            <a:ext cx="726751" cy="788563"/>
          </a:xfrm>
          <a:prstGeom prst="rect">
            <a:avLst/>
          </a:prstGeom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/>
              <a:t>At home</a:t>
            </a: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Amazing allotments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740EC-0E2D-4916-8883-4D193549D592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tree, park&#10;&#10;Description automatically generated">
            <a:extLst>
              <a:ext uri="{FF2B5EF4-FFF2-40B4-BE49-F238E27FC236}">
                <a16:creationId xmlns:a16="http://schemas.microsoft.com/office/drawing/2014/main" id="{E6CA0BA6-0D2F-4B18-9221-52C5124C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40587"/>
            <a:ext cx="6997148" cy="46620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04D64C-DB84-4CCE-B8A2-E1F38D25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Allotment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plant, green, cucumber&#10;&#10;Description automatically generated">
            <a:extLst>
              <a:ext uri="{FF2B5EF4-FFF2-40B4-BE49-F238E27FC236}">
                <a16:creationId xmlns:a16="http://schemas.microsoft.com/office/drawing/2014/main" id="{F53D5791-9D6C-4720-BFFA-D87B3288FA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1636309"/>
            <a:ext cx="6847841" cy="45657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D2EC3-E260-45A2-9CC4-C92DDF8B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Courgettes</a:t>
            </a:r>
          </a:p>
        </p:txBody>
      </p:sp>
    </p:spTree>
    <p:extLst>
      <p:ext uri="{BB962C8B-B14F-4D97-AF65-F5344CB8AC3E}">
        <p14:creationId xmlns:p14="http://schemas.microsoft.com/office/powerpoint/2010/main" val="263193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98BFD-8AC0-46F7-A494-E0D19F817C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63148"/>
            <a:ext cx="6944138" cy="46294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0E2CEA-2C4E-4C18-9A95-0E0139C9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Carrots</a:t>
            </a:r>
          </a:p>
        </p:txBody>
      </p:sp>
    </p:spTree>
    <p:extLst>
      <p:ext uri="{BB962C8B-B14F-4D97-AF65-F5344CB8AC3E}">
        <p14:creationId xmlns:p14="http://schemas.microsoft.com/office/powerpoint/2010/main" val="261284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F6B64-76B2-4C6C-8E23-6C46241B71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60" y="1764935"/>
            <a:ext cx="6682740" cy="44547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13B7B0-1F56-430A-8CFB-B133C8EB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Peas in pods</a:t>
            </a:r>
          </a:p>
        </p:txBody>
      </p:sp>
    </p:spTree>
    <p:extLst>
      <p:ext uri="{BB962C8B-B14F-4D97-AF65-F5344CB8AC3E}">
        <p14:creationId xmlns:p14="http://schemas.microsoft.com/office/powerpoint/2010/main" val="173552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mato, plant, vegetable, garden&#10;&#10;Description automatically generated">
            <a:extLst>
              <a:ext uri="{FF2B5EF4-FFF2-40B4-BE49-F238E27FC236}">
                <a16:creationId xmlns:a16="http://schemas.microsoft.com/office/drawing/2014/main" id="{4B5218DF-C29B-40A5-8223-33A66E8A6B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360" y="1560191"/>
            <a:ext cx="6787514" cy="45183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E63850-F854-487F-83F6-363B43F7A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Tomatoes</a:t>
            </a:r>
          </a:p>
        </p:txBody>
      </p:sp>
    </p:spTree>
    <p:extLst>
      <p:ext uri="{BB962C8B-B14F-4D97-AF65-F5344CB8AC3E}">
        <p14:creationId xmlns:p14="http://schemas.microsoft.com/office/powerpoint/2010/main" val="31160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E095A-BB8A-4A91-9E8E-CFFF5DD367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80" y="1658620"/>
            <a:ext cx="7027545" cy="46850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2CA697-29EF-48D9-A688-E3CBEE534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Asparagus</a:t>
            </a:r>
          </a:p>
        </p:txBody>
      </p:sp>
    </p:spTree>
    <p:extLst>
      <p:ext uri="{BB962C8B-B14F-4D97-AF65-F5344CB8AC3E}">
        <p14:creationId xmlns:p14="http://schemas.microsoft.com/office/powerpoint/2010/main" val="247452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89004"/>
              </p:ext>
            </p:extLst>
          </p:nvPr>
        </p:nvGraphicFramePr>
        <p:xfrm>
          <a:off x="480914" y="1752601"/>
          <a:ext cx="11177688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48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60712813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3066786594"/>
                    </a:ext>
                  </a:extLst>
                </a:gridCol>
              </a:tblGrid>
              <a:tr h="4076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F012F8-0F3C-4559-88C9-2A3B57E4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933452" y="1926982"/>
            <a:ext cx="904875" cy="3727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F4F02-7831-4670-BEFD-E9F2CFF9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2838462" y="1926982"/>
            <a:ext cx="904875" cy="3727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51DDC5-78B7-49D3-AC9E-51670A37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4695836" y="1926982"/>
            <a:ext cx="904875" cy="372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1AE6C-4AD6-4326-BEB2-3C7B1AF7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6524625" y="1926982"/>
            <a:ext cx="904875" cy="3727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6D33D0-DD92-42CA-BC31-1E06D88C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8491546" y="1926982"/>
            <a:ext cx="904875" cy="3727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40A95-A3EC-4CC8-8E31-776DB09F5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10353673" y="1926982"/>
            <a:ext cx="904875" cy="37279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4" y="1203080"/>
            <a:ext cx="9720000" cy="720000"/>
          </a:xfrm>
        </p:spPr>
        <p:txBody>
          <a:bodyPr/>
          <a:lstStyle/>
          <a:p>
            <a:r>
              <a:rPr lang="en-US" dirty="0"/>
              <a:t>Allotment vegetables</a:t>
            </a:r>
          </a:p>
        </p:txBody>
      </p:sp>
    </p:spTree>
    <p:extLst>
      <p:ext uri="{BB962C8B-B14F-4D97-AF65-F5344CB8AC3E}">
        <p14:creationId xmlns:p14="http://schemas.microsoft.com/office/powerpoint/2010/main" val="241334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5F3CD-14AA-4BEE-9091-30F6E21E6BD0}">
  <ds:schemaRefs>
    <ds:schemaRef ds:uri="http://schemas.microsoft.com/office/infopath/2007/PartnerControls"/>
    <ds:schemaRef ds:uri="c53071f4-7f44-43fd-895c-8e7b6a3746b0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ad97cfe-a968-427f-b02b-893e6ba0355a"/>
  </ds:schemaRefs>
</ds:datastoreItem>
</file>

<file path=customXml/itemProps3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142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Office Theme</vt:lpstr>
      <vt:lpstr>Custom Design</vt:lpstr>
      <vt:lpstr>1_Custom Design</vt:lpstr>
      <vt:lpstr>3_Custom Design</vt:lpstr>
      <vt:lpstr>Amazing allotments</vt:lpstr>
      <vt:lpstr>Allotment</vt:lpstr>
      <vt:lpstr>Allotment</vt:lpstr>
      <vt:lpstr>Courgettes</vt:lpstr>
      <vt:lpstr>Carrots</vt:lpstr>
      <vt:lpstr>Peas in pods</vt:lpstr>
      <vt:lpstr>Tomatoes</vt:lpstr>
      <vt:lpstr>Asparagus</vt:lpstr>
      <vt:lpstr>Allotment vegetables</vt:lpstr>
      <vt:lpstr>PowerPoint Presentation</vt:lpstr>
      <vt:lpstr>PowerPoint Presentation</vt:lpstr>
      <vt:lpstr>PowerPoint Presentation</vt:lpstr>
      <vt:lpstr>PowerPoint Presentation</vt:lpstr>
      <vt:lpstr>Allotment labels</vt:lpstr>
      <vt:lpstr>PowerPoint Presentation</vt:lpstr>
      <vt:lpstr>PowerPoint Presentation</vt:lpstr>
      <vt:lpstr>PowerPoint Presentation</vt:lpstr>
      <vt:lpstr>PowerPoint Presentation</vt:lpstr>
      <vt:lpstr>Allotment board</vt:lpstr>
      <vt:lpstr>Vegetable dice</vt:lpstr>
      <vt:lpstr>Dice</vt:lpstr>
      <vt:lpstr> This certificate is awarded to    ______________________   For counting out vegetables to create a lovely allotment in the play area!    From_________________________         Date___________</vt:lpstr>
      <vt:lpstr>Veggie count! Colour and count each type of vegetable. How many of each you can see?  </vt:lpstr>
      <vt:lpstr>Amazing allotments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28</cp:revision>
  <cp:lastPrinted>2021-11-08T11:25:14Z</cp:lastPrinted>
  <dcterms:created xsi:type="dcterms:W3CDTF">2018-10-10T09:22:08Z</dcterms:created>
  <dcterms:modified xsi:type="dcterms:W3CDTF">2021-11-10T12:55:35Z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