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7" r:id="rId9"/>
    <p:sldId id="280" r:id="rId10"/>
    <p:sldId id="270" r:id="rId11"/>
    <p:sldId id="278" r:id="rId12"/>
    <p:sldId id="279" r:id="rId13"/>
    <p:sldId id="281" r:id="rId14"/>
    <p:sldId id="288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ED6B17"/>
    <a:srgbClr val="A1522B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EA355-C7EE-4F77-94B5-C22C38417327}" v="33" dt="2021-11-10T12:56:07.7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2BFEA355-C7EE-4F77-94B5-C22C38417327}"/>
    <pc:docChg chg="undo custSel modSld modMainMaster">
      <pc:chgData name="Claire Theobald" userId="e5e96d6a-dffb-4be3-a7c9-5724c0a71d0d" providerId="ADAL" clId="{2BFEA355-C7EE-4F77-94B5-C22C38417327}" dt="2021-11-10T12:56:07.748" v="1211"/>
      <pc:docMkLst>
        <pc:docMk/>
      </pc:docMkLst>
      <pc:sldChg chg="addSp modSp">
        <pc:chgData name="Claire Theobald" userId="e5e96d6a-dffb-4be3-a7c9-5724c0a71d0d" providerId="ADAL" clId="{2BFEA355-C7EE-4F77-94B5-C22C38417327}" dt="2021-11-10T12:56:07.748" v="1211"/>
        <pc:sldMkLst>
          <pc:docMk/>
          <pc:sldMk cId="4199969009" sldId="261"/>
        </pc:sldMkLst>
        <pc:spChg chg="add mod">
          <ac:chgData name="Claire Theobald" userId="e5e96d6a-dffb-4be3-a7c9-5724c0a71d0d" providerId="ADAL" clId="{2BFEA355-C7EE-4F77-94B5-C22C38417327}" dt="2021-11-10T12:56:07.748" v="1211"/>
          <ac:spMkLst>
            <pc:docMk/>
            <pc:sldMk cId="4199969009" sldId="261"/>
            <ac:spMk id="4" creationId="{31A3DCCE-E2C2-4E58-AC3A-4283FB6A20EC}"/>
          </ac:spMkLst>
        </pc:spChg>
      </pc:sldChg>
      <pc:sldChg chg="modSp mod">
        <pc:chgData name="Claire Theobald" userId="e5e96d6a-dffb-4be3-a7c9-5724c0a71d0d" providerId="ADAL" clId="{2BFEA355-C7EE-4F77-94B5-C22C38417327}" dt="2021-09-28T13:54:40.221" v="412" actId="207"/>
        <pc:sldMkLst>
          <pc:docMk/>
          <pc:sldMk cId="1234698431" sldId="270"/>
        </pc:sldMkLst>
        <pc:graphicFrameChg chg="mod modGraphic">
          <ac:chgData name="Claire Theobald" userId="e5e96d6a-dffb-4be3-a7c9-5724c0a71d0d" providerId="ADAL" clId="{2BFEA355-C7EE-4F77-94B5-C22C38417327}" dt="2021-09-28T13:54:40.221" v="412" actId="207"/>
          <ac:graphicFrameMkLst>
            <pc:docMk/>
            <pc:sldMk cId="1234698431" sldId="270"/>
            <ac:graphicFrameMk id="2" creationId="{2D039D8B-6A23-4DF6-B941-E3368784273C}"/>
          </ac:graphicFrameMkLst>
        </pc:graphicFrameChg>
        <pc:picChg chg="mod">
          <ac:chgData name="Claire Theobald" userId="e5e96d6a-dffb-4be3-a7c9-5724c0a71d0d" providerId="ADAL" clId="{2BFEA355-C7EE-4F77-94B5-C22C38417327}" dt="2021-09-28T13:35:18.848" v="147" actId="1076"/>
          <ac:picMkLst>
            <pc:docMk/>
            <pc:sldMk cId="1234698431" sldId="270"/>
            <ac:picMk id="7" creationId="{A987D6AA-9E43-4DBB-A1C2-B49A007F660E}"/>
          </ac:picMkLst>
        </pc:picChg>
      </pc:sldChg>
      <pc:sldChg chg="modSp mod">
        <pc:chgData name="Claire Theobald" userId="e5e96d6a-dffb-4be3-a7c9-5724c0a71d0d" providerId="ADAL" clId="{2BFEA355-C7EE-4F77-94B5-C22C38417327}" dt="2021-09-28T13:54:44.671" v="413" actId="207"/>
        <pc:sldMkLst>
          <pc:docMk/>
          <pc:sldMk cId="3131915688" sldId="278"/>
        </pc:sldMkLst>
        <pc:spChg chg="mod">
          <ac:chgData name="Claire Theobald" userId="e5e96d6a-dffb-4be3-a7c9-5724c0a71d0d" providerId="ADAL" clId="{2BFEA355-C7EE-4F77-94B5-C22C38417327}" dt="2021-09-28T13:49:25.779" v="398" actId="208"/>
          <ac:spMkLst>
            <pc:docMk/>
            <pc:sldMk cId="3131915688" sldId="278"/>
            <ac:spMk id="5" creationId="{35F54006-3312-4861-9E0D-1D491CD431D5}"/>
          </ac:spMkLst>
        </pc:spChg>
        <pc:graphicFrameChg chg="mod ord modGraphic">
          <ac:chgData name="Claire Theobald" userId="e5e96d6a-dffb-4be3-a7c9-5724c0a71d0d" providerId="ADAL" clId="{2BFEA355-C7EE-4F77-94B5-C22C38417327}" dt="2021-09-28T13:54:44.671" v="413" actId="207"/>
          <ac:graphicFrameMkLst>
            <pc:docMk/>
            <pc:sldMk cId="3131915688" sldId="278"/>
            <ac:graphicFrameMk id="4" creationId="{2F8E8994-454B-41FA-B3B2-FD20C78475D7}"/>
          </ac:graphicFrameMkLst>
        </pc:graphicFrameChg>
        <pc:picChg chg="mod">
          <ac:chgData name="Claire Theobald" userId="e5e96d6a-dffb-4be3-a7c9-5724c0a71d0d" providerId="ADAL" clId="{2BFEA355-C7EE-4F77-94B5-C22C38417327}" dt="2021-09-28T13:28:48.972" v="25" actId="1076"/>
          <ac:picMkLst>
            <pc:docMk/>
            <pc:sldMk cId="3131915688" sldId="278"/>
            <ac:picMk id="3" creationId="{56703A5A-E95F-4385-BAB6-A282779BCAAA}"/>
          </ac:picMkLst>
        </pc:picChg>
        <pc:picChg chg="mod ord modCrop">
          <ac:chgData name="Claire Theobald" userId="e5e96d6a-dffb-4be3-a7c9-5724c0a71d0d" providerId="ADAL" clId="{2BFEA355-C7EE-4F77-94B5-C22C38417327}" dt="2021-09-28T13:29:41.371" v="38" actId="732"/>
          <ac:picMkLst>
            <pc:docMk/>
            <pc:sldMk cId="3131915688" sldId="278"/>
            <ac:picMk id="7" creationId="{453BC6CA-D321-402C-9047-55963E1AE533}"/>
          </ac:picMkLst>
        </pc:picChg>
      </pc:sldChg>
      <pc:sldChg chg="modSp mod">
        <pc:chgData name="Claire Theobald" userId="e5e96d6a-dffb-4be3-a7c9-5724c0a71d0d" providerId="ADAL" clId="{2BFEA355-C7EE-4F77-94B5-C22C38417327}" dt="2021-09-28T13:54:53.263" v="414" actId="207"/>
        <pc:sldMkLst>
          <pc:docMk/>
          <pc:sldMk cId="465416722" sldId="279"/>
        </pc:sldMkLst>
        <pc:graphicFrameChg chg="ord modGraphic">
          <ac:chgData name="Claire Theobald" userId="e5e96d6a-dffb-4be3-a7c9-5724c0a71d0d" providerId="ADAL" clId="{2BFEA355-C7EE-4F77-94B5-C22C38417327}" dt="2021-09-28T13:54:53.263" v="414" actId="207"/>
          <ac:graphicFrameMkLst>
            <pc:docMk/>
            <pc:sldMk cId="465416722" sldId="279"/>
            <ac:graphicFrameMk id="2" creationId="{2D039D8B-6A23-4DF6-B941-E3368784273C}"/>
          </ac:graphicFrameMkLst>
        </pc:graphicFrameChg>
        <pc:picChg chg="mod modCrop">
          <ac:chgData name="Claire Theobald" userId="e5e96d6a-dffb-4be3-a7c9-5724c0a71d0d" providerId="ADAL" clId="{2BFEA355-C7EE-4F77-94B5-C22C38417327}" dt="2021-09-28T13:36:10.665" v="160" actId="14100"/>
          <ac:picMkLst>
            <pc:docMk/>
            <pc:sldMk cId="465416722" sldId="279"/>
            <ac:picMk id="3" creationId="{1635B208-6950-4A95-9B0B-6E53EB085AB2}"/>
          </ac:picMkLst>
        </pc:picChg>
        <pc:picChg chg="mod modCrop">
          <ac:chgData name="Claire Theobald" userId="e5e96d6a-dffb-4be3-a7c9-5724c0a71d0d" providerId="ADAL" clId="{2BFEA355-C7EE-4F77-94B5-C22C38417327}" dt="2021-09-28T13:35:50.663" v="154" actId="732"/>
          <ac:picMkLst>
            <pc:docMk/>
            <pc:sldMk cId="465416722" sldId="279"/>
            <ac:picMk id="6" creationId="{378130E0-575F-40A4-BC54-FC274132982E}"/>
          </ac:picMkLst>
        </pc:picChg>
      </pc:sldChg>
      <pc:sldChg chg="addSp delSp modSp mod">
        <pc:chgData name="Claire Theobald" userId="e5e96d6a-dffb-4be3-a7c9-5724c0a71d0d" providerId="ADAL" clId="{2BFEA355-C7EE-4F77-94B5-C22C38417327}" dt="2021-09-28T14:22:05.430" v="430" actId="20577"/>
        <pc:sldMkLst>
          <pc:docMk/>
          <pc:sldMk cId="282923881" sldId="281"/>
        </pc:sldMkLst>
        <pc:spChg chg="mod">
          <ac:chgData name="Claire Theobald" userId="e5e96d6a-dffb-4be3-a7c9-5724c0a71d0d" providerId="ADAL" clId="{2BFEA355-C7EE-4F77-94B5-C22C38417327}" dt="2021-09-28T14:02:04.562" v="422" actId="20577"/>
          <ac:spMkLst>
            <pc:docMk/>
            <pc:sldMk cId="282923881" sldId="281"/>
            <ac:spMk id="4" creationId="{6983403C-715A-4598-A885-EC9B2DE4BB8C}"/>
          </ac:spMkLst>
        </pc:spChg>
        <pc:spChg chg="add del mod">
          <ac:chgData name="Claire Theobald" userId="e5e96d6a-dffb-4be3-a7c9-5724c0a71d0d" providerId="ADAL" clId="{2BFEA355-C7EE-4F77-94B5-C22C38417327}" dt="2021-09-28T13:47:11.325" v="371" actId="478"/>
          <ac:spMkLst>
            <pc:docMk/>
            <pc:sldMk cId="282923881" sldId="281"/>
            <ac:spMk id="5" creationId="{5E09E9DD-6EFD-494E-8C4E-C5CEDE86DB27}"/>
          </ac:spMkLst>
        </pc:spChg>
        <pc:spChg chg="add mod">
          <ac:chgData name="Claire Theobald" userId="e5e96d6a-dffb-4be3-a7c9-5724c0a71d0d" providerId="ADAL" clId="{2BFEA355-C7EE-4F77-94B5-C22C38417327}" dt="2021-09-28T14:22:05.430" v="430" actId="20577"/>
          <ac:spMkLst>
            <pc:docMk/>
            <pc:sldMk cId="282923881" sldId="281"/>
            <ac:spMk id="8" creationId="{CC6F6AA2-B71B-4844-9303-B45EE36C68EA}"/>
          </ac:spMkLst>
        </pc:spChg>
        <pc:spChg chg="add del mod">
          <ac:chgData name="Claire Theobald" userId="e5e96d6a-dffb-4be3-a7c9-5724c0a71d0d" providerId="ADAL" clId="{2BFEA355-C7EE-4F77-94B5-C22C38417327}" dt="2021-09-28T13:41:11.400" v="281" actId="478"/>
          <ac:spMkLst>
            <pc:docMk/>
            <pc:sldMk cId="282923881" sldId="281"/>
            <ac:spMk id="10" creationId="{0FE754D0-D6DE-4577-B4F8-9653D0002DA5}"/>
          </ac:spMkLst>
        </pc:spChg>
        <pc:graphicFrameChg chg="del">
          <ac:chgData name="Claire Theobald" userId="e5e96d6a-dffb-4be3-a7c9-5724c0a71d0d" providerId="ADAL" clId="{2BFEA355-C7EE-4F77-94B5-C22C38417327}" dt="2021-09-28T13:37:56.070" v="182" actId="478"/>
          <ac:graphicFrameMkLst>
            <pc:docMk/>
            <pc:sldMk cId="282923881" sldId="281"/>
            <ac:graphicFrameMk id="2" creationId="{2D039D8B-6A23-4DF6-B941-E3368784273C}"/>
          </ac:graphicFrameMkLst>
        </pc:graphicFrameChg>
        <pc:graphicFrameChg chg="add del mod ord modGraphic">
          <ac:chgData name="Claire Theobald" userId="e5e96d6a-dffb-4be3-a7c9-5724c0a71d0d" providerId="ADAL" clId="{2BFEA355-C7EE-4F77-94B5-C22C38417327}" dt="2021-09-28T14:13:48.794" v="425" actId="572"/>
          <ac:graphicFrameMkLst>
            <pc:docMk/>
            <pc:sldMk cId="282923881" sldId="281"/>
            <ac:graphicFrameMk id="3" creationId="{A3CE180C-CCA4-45F5-BA98-0747F5101A77}"/>
          </ac:graphicFrameMkLst>
        </pc:graphicFrameChg>
        <pc:graphicFrameChg chg="add del mod">
          <ac:chgData name="Claire Theobald" userId="e5e96d6a-dffb-4be3-a7c9-5724c0a71d0d" providerId="ADAL" clId="{2BFEA355-C7EE-4F77-94B5-C22C38417327}" dt="2021-09-28T13:48:56.422" v="394"/>
          <ac:graphicFrameMkLst>
            <pc:docMk/>
            <pc:sldMk cId="282923881" sldId="281"/>
            <ac:graphicFrameMk id="6" creationId="{00F8C75D-5D65-41B1-ACE8-D5A9D8E47426}"/>
          </ac:graphicFrameMkLst>
        </pc:graphicFrameChg>
        <pc:graphicFrameChg chg="add del">
          <ac:chgData name="Claire Theobald" userId="e5e96d6a-dffb-4be3-a7c9-5724c0a71d0d" providerId="ADAL" clId="{2BFEA355-C7EE-4F77-94B5-C22C38417327}" dt="2021-09-28T13:50:07.802" v="401" actId="3680"/>
          <ac:graphicFrameMkLst>
            <pc:docMk/>
            <pc:sldMk cId="282923881" sldId="281"/>
            <ac:graphicFrameMk id="15" creationId="{7AFF08E5-F4F2-45B9-96DC-9EFF1925E137}"/>
          </ac:graphicFrameMkLst>
        </pc:graphicFrameChg>
        <pc:picChg chg="mod">
          <ac:chgData name="Claire Theobald" userId="e5e96d6a-dffb-4be3-a7c9-5724c0a71d0d" providerId="ADAL" clId="{2BFEA355-C7EE-4F77-94B5-C22C38417327}" dt="2021-09-28T13:48:30.706" v="390" actId="1076"/>
          <ac:picMkLst>
            <pc:docMk/>
            <pc:sldMk cId="282923881" sldId="281"/>
            <ac:picMk id="7" creationId="{A987D6AA-9E43-4DBB-A1C2-B49A007F660E}"/>
          </ac:picMkLst>
        </pc:picChg>
        <pc:picChg chg="mod">
          <ac:chgData name="Claire Theobald" userId="e5e96d6a-dffb-4be3-a7c9-5724c0a71d0d" providerId="ADAL" clId="{2BFEA355-C7EE-4F77-94B5-C22C38417327}" dt="2021-09-28T13:48:26.341" v="386" actId="1076"/>
          <ac:picMkLst>
            <pc:docMk/>
            <pc:sldMk cId="282923881" sldId="281"/>
            <ac:picMk id="9" creationId="{7EB0CD12-39FF-445A-9D5E-2B4A754D6D0F}"/>
          </ac:picMkLst>
        </pc:picChg>
        <pc:picChg chg="add mod">
          <ac:chgData name="Claire Theobald" userId="e5e96d6a-dffb-4be3-a7c9-5724c0a71d0d" providerId="ADAL" clId="{2BFEA355-C7EE-4F77-94B5-C22C38417327}" dt="2021-09-28T13:48:27.344" v="387" actId="1076"/>
          <ac:picMkLst>
            <pc:docMk/>
            <pc:sldMk cId="282923881" sldId="281"/>
            <ac:picMk id="11" creationId="{314CC041-0394-4BDD-9FAF-4B7C9BD5CFE5}"/>
          </ac:picMkLst>
        </pc:picChg>
        <pc:picChg chg="add mod">
          <ac:chgData name="Claire Theobald" userId="e5e96d6a-dffb-4be3-a7c9-5724c0a71d0d" providerId="ADAL" clId="{2BFEA355-C7EE-4F77-94B5-C22C38417327}" dt="2021-09-28T13:50:10.958" v="404" actId="1076"/>
          <ac:picMkLst>
            <pc:docMk/>
            <pc:sldMk cId="282923881" sldId="281"/>
            <ac:picMk id="12" creationId="{8B8E7FBF-3FA3-4438-9399-D6A58C2D080F}"/>
          </ac:picMkLst>
        </pc:picChg>
        <pc:picChg chg="add mod">
          <ac:chgData name="Claire Theobald" userId="e5e96d6a-dffb-4be3-a7c9-5724c0a71d0d" providerId="ADAL" clId="{2BFEA355-C7EE-4F77-94B5-C22C38417327}" dt="2021-09-28T13:48:29.705" v="389" actId="1076"/>
          <ac:picMkLst>
            <pc:docMk/>
            <pc:sldMk cId="282923881" sldId="281"/>
            <ac:picMk id="13" creationId="{134BEBEB-A4C6-4628-AADD-739878AECD83}"/>
          </ac:picMkLst>
        </pc:picChg>
        <pc:picChg chg="add mod">
          <ac:chgData name="Claire Theobald" userId="e5e96d6a-dffb-4be3-a7c9-5724c0a71d0d" providerId="ADAL" clId="{2BFEA355-C7EE-4F77-94B5-C22C38417327}" dt="2021-09-28T13:48:28.533" v="388" actId="1076"/>
          <ac:picMkLst>
            <pc:docMk/>
            <pc:sldMk cId="282923881" sldId="281"/>
            <ac:picMk id="14" creationId="{6EF1296C-76A7-4981-BA9D-A1667B21A510}"/>
          </ac:picMkLst>
        </pc:picChg>
      </pc:sldChg>
      <pc:sldChg chg="addSp delSp modSp mod">
        <pc:chgData name="Claire Theobald" userId="e5e96d6a-dffb-4be3-a7c9-5724c0a71d0d" providerId="ADAL" clId="{2BFEA355-C7EE-4F77-94B5-C22C38417327}" dt="2021-11-08T12:46:11.279" v="1210" actId="1076"/>
        <pc:sldMkLst>
          <pc:docMk/>
          <pc:sldMk cId="2344451119" sldId="288"/>
        </pc:sldMkLst>
        <pc:spChg chg="add del mod">
          <ac:chgData name="Claire Theobald" userId="e5e96d6a-dffb-4be3-a7c9-5724c0a71d0d" providerId="ADAL" clId="{2BFEA355-C7EE-4F77-94B5-C22C38417327}" dt="2021-11-08T12:34:06.242" v="1113" actId="478"/>
          <ac:spMkLst>
            <pc:docMk/>
            <pc:sldMk cId="2344451119" sldId="288"/>
            <ac:spMk id="4" creationId="{DB919515-3BA1-4249-886F-11486797E39C}"/>
          </ac:spMkLst>
        </pc:spChg>
        <pc:spChg chg="mod">
          <ac:chgData name="Claire Theobald" userId="e5e96d6a-dffb-4be3-a7c9-5724c0a71d0d" providerId="ADAL" clId="{2BFEA355-C7EE-4F77-94B5-C22C38417327}" dt="2021-11-08T12:41:12.150" v="1174" actId="1076"/>
          <ac:spMkLst>
            <pc:docMk/>
            <pc:sldMk cId="2344451119" sldId="288"/>
            <ac:spMk id="14" creationId="{B508E996-6450-4A4D-9E4E-7360D69FD317}"/>
          </ac:spMkLst>
        </pc:spChg>
        <pc:spChg chg="del mod topLvl">
          <ac:chgData name="Claire Theobald" userId="e5e96d6a-dffb-4be3-a7c9-5724c0a71d0d" providerId="ADAL" clId="{2BFEA355-C7EE-4F77-94B5-C22C38417327}" dt="2021-11-08T12:17:34.578" v="608" actId="478"/>
          <ac:spMkLst>
            <pc:docMk/>
            <pc:sldMk cId="2344451119" sldId="288"/>
            <ac:spMk id="23" creationId="{D6F35D8A-33A8-4B81-BC39-B9A4C68CE5AD}"/>
          </ac:spMkLst>
        </pc:spChg>
        <pc:spChg chg="del mod topLvl">
          <ac:chgData name="Claire Theobald" userId="e5e96d6a-dffb-4be3-a7c9-5724c0a71d0d" providerId="ADAL" clId="{2BFEA355-C7EE-4F77-94B5-C22C38417327}" dt="2021-11-08T12:17:33.761" v="607" actId="478"/>
          <ac:spMkLst>
            <pc:docMk/>
            <pc:sldMk cId="2344451119" sldId="288"/>
            <ac:spMk id="25" creationId="{B398CAFB-1446-447D-A5B5-F7F5AEC6D638}"/>
          </ac:spMkLst>
        </pc:spChg>
        <pc:spChg chg="del mod topLvl">
          <ac:chgData name="Claire Theobald" userId="e5e96d6a-dffb-4be3-a7c9-5724c0a71d0d" providerId="ADAL" clId="{2BFEA355-C7EE-4F77-94B5-C22C38417327}" dt="2021-11-08T12:17:35.422" v="609" actId="478"/>
          <ac:spMkLst>
            <pc:docMk/>
            <pc:sldMk cId="2344451119" sldId="288"/>
            <ac:spMk id="26" creationId="{84F95F79-3B25-4D3D-A94A-4B68076E1AF2}"/>
          </ac:spMkLst>
        </pc:spChg>
        <pc:spChg chg="del mod topLvl">
          <ac:chgData name="Claire Theobald" userId="e5e96d6a-dffb-4be3-a7c9-5724c0a71d0d" providerId="ADAL" clId="{2BFEA355-C7EE-4F77-94B5-C22C38417327}" dt="2021-11-08T12:17:32.835" v="606" actId="478"/>
          <ac:spMkLst>
            <pc:docMk/>
            <pc:sldMk cId="2344451119" sldId="288"/>
            <ac:spMk id="27" creationId="{25149D74-0DBD-4536-83E5-6113C233E784}"/>
          </ac:spMkLst>
        </pc:spChg>
        <pc:spChg chg="add mod">
          <ac:chgData name="Claire Theobald" userId="e5e96d6a-dffb-4be3-a7c9-5724c0a71d0d" providerId="ADAL" clId="{2BFEA355-C7EE-4F77-94B5-C22C38417327}" dt="2021-11-08T12:41:13.888" v="1175" actId="1076"/>
          <ac:spMkLst>
            <pc:docMk/>
            <pc:sldMk cId="2344451119" sldId="288"/>
            <ac:spMk id="56" creationId="{901EB0E5-AC0E-49A0-9B08-CFB8788566AF}"/>
          </ac:spMkLst>
        </pc:spChg>
        <pc:spChg chg="add mod">
          <ac:chgData name="Claire Theobald" userId="e5e96d6a-dffb-4be3-a7c9-5724c0a71d0d" providerId="ADAL" clId="{2BFEA355-C7EE-4F77-94B5-C22C38417327}" dt="2021-11-08T12:44:34.252" v="1202" actId="20577"/>
          <ac:spMkLst>
            <pc:docMk/>
            <pc:sldMk cId="2344451119" sldId="288"/>
            <ac:spMk id="84" creationId="{E28A598A-E8D8-4288-8384-90DFCA30C25B}"/>
          </ac:spMkLst>
        </pc:spChg>
        <pc:spChg chg="mod topLvl">
          <ac:chgData name="Claire Theobald" userId="e5e96d6a-dffb-4be3-a7c9-5724c0a71d0d" providerId="ADAL" clId="{2BFEA355-C7EE-4F77-94B5-C22C38417327}" dt="2021-11-08T12:41:05.961" v="1173" actId="20577"/>
          <ac:spMkLst>
            <pc:docMk/>
            <pc:sldMk cId="2344451119" sldId="288"/>
            <ac:spMk id="87" creationId="{4CDB6621-3726-43C4-9471-9EA627FD50CB}"/>
          </ac:spMkLst>
        </pc:spChg>
        <pc:spChg chg="del mod topLvl">
          <ac:chgData name="Claire Theobald" userId="e5e96d6a-dffb-4be3-a7c9-5724c0a71d0d" providerId="ADAL" clId="{2BFEA355-C7EE-4F77-94B5-C22C38417327}" dt="2021-11-08T12:17:36.241" v="610" actId="478"/>
          <ac:spMkLst>
            <pc:docMk/>
            <pc:sldMk cId="2344451119" sldId="288"/>
            <ac:spMk id="89" creationId="{B943D220-C096-4227-8CA0-D987C492663E}"/>
          </ac:spMkLst>
        </pc:spChg>
        <pc:grpChg chg="add del mod topLvl">
          <ac:chgData name="Claire Theobald" userId="e5e96d6a-dffb-4be3-a7c9-5724c0a71d0d" providerId="ADAL" clId="{2BFEA355-C7EE-4F77-94B5-C22C38417327}" dt="2021-11-08T12:17:27.857" v="600" actId="165"/>
          <ac:grpSpMkLst>
            <pc:docMk/>
            <pc:sldMk cId="2344451119" sldId="288"/>
            <ac:grpSpMk id="90" creationId="{FEA55964-52FA-433C-8CA6-AFFB4F4BA82B}"/>
          </ac:grpSpMkLst>
        </pc:grpChg>
        <pc:grpChg chg="del">
          <ac:chgData name="Claire Theobald" userId="e5e96d6a-dffb-4be3-a7c9-5724c0a71d0d" providerId="ADAL" clId="{2BFEA355-C7EE-4F77-94B5-C22C38417327}" dt="2021-11-08T12:17:15.725" v="596" actId="165"/>
          <ac:grpSpMkLst>
            <pc:docMk/>
            <pc:sldMk cId="2344451119" sldId="288"/>
            <ac:grpSpMk id="94" creationId="{002D09F7-29B4-424A-9CE9-318EAD5B1935}"/>
          </ac:grpSpMkLst>
        </pc:grpChg>
        <pc:picChg chg="add del mod">
          <ac:chgData name="Claire Theobald" userId="e5e96d6a-dffb-4be3-a7c9-5724c0a71d0d" providerId="ADAL" clId="{2BFEA355-C7EE-4F77-94B5-C22C38417327}" dt="2021-11-08T12:38:57.137" v="1146" actId="478"/>
          <ac:picMkLst>
            <pc:docMk/>
            <pc:sldMk cId="2344451119" sldId="288"/>
            <ac:picMk id="3" creationId="{DAC3F15A-1928-4083-AB52-857C0E3E6D46}"/>
          </ac:picMkLst>
        </pc:picChg>
        <pc:picChg chg="add del mod">
          <ac:chgData name="Claire Theobald" userId="e5e96d6a-dffb-4be3-a7c9-5724c0a71d0d" providerId="ADAL" clId="{2BFEA355-C7EE-4F77-94B5-C22C38417327}" dt="2021-11-08T12:38:57.711" v="1147" actId="478"/>
          <ac:picMkLst>
            <pc:docMk/>
            <pc:sldMk cId="2344451119" sldId="288"/>
            <ac:picMk id="6" creationId="{7029D9FC-403A-40EB-83AD-21ACB81F6560}"/>
          </ac:picMkLst>
        </pc:picChg>
        <pc:picChg chg="add mod modCrop">
          <ac:chgData name="Claire Theobald" userId="e5e96d6a-dffb-4be3-a7c9-5724c0a71d0d" providerId="ADAL" clId="{2BFEA355-C7EE-4F77-94B5-C22C38417327}" dt="2021-11-08T12:43:42.316" v="1185" actId="1076"/>
          <ac:picMkLst>
            <pc:docMk/>
            <pc:sldMk cId="2344451119" sldId="288"/>
            <ac:picMk id="8" creationId="{F7BD9FAE-EDA4-4D7E-BFAC-2AB6961FF585}"/>
          </ac:picMkLst>
        </pc:picChg>
        <pc:picChg chg="add mod">
          <ac:chgData name="Claire Theobald" userId="e5e96d6a-dffb-4be3-a7c9-5724c0a71d0d" providerId="ADAL" clId="{2BFEA355-C7EE-4F77-94B5-C22C38417327}" dt="2021-11-08T12:46:10.326" v="1209" actId="1076"/>
          <ac:picMkLst>
            <pc:docMk/>
            <pc:sldMk cId="2344451119" sldId="288"/>
            <ac:picMk id="10" creationId="{F7D3B1FD-AB04-4007-8516-1E01E1593F64}"/>
          </ac:picMkLst>
        </pc:picChg>
        <pc:picChg chg="add mod">
          <ac:chgData name="Claire Theobald" userId="e5e96d6a-dffb-4be3-a7c9-5724c0a71d0d" providerId="ADAL" clId="{2BFEA355-C7EE-4F77-94B5-C22C38417327}" dt="2021-11-08T12:46:11.279" v="1210" actId="1076"/>
          <ac:picMkLst>
            <pc:docMk/>
            <pc:sldMk cId="2344451119" sldId="288"/>
            <ac:picMk id="12" creationId="{B01FA28F-2E4D-487E-8382-FF55FB0A5699}"/>
          </ac:picMkLst>
        </pc:picChg>
        <pc:picChg chg="del">
          <ac:chgData name="Claire Theobald" userId="e5e96d6a-dffb-4be3-a7c9-5724c0a71d0d" providerId="ADAL" clId="{2BFEA355-C7EE-4F77-94B5-C22C38417327}" dt="2021-11-08T12:16:18.864" v="554" actId="478"/>
          <ac:picMkLst>
            <pc:docMk/>
            <pc:sldMk cId="2344451119" sldId="288"/>
            <ac:picMk id="15" creationId="{1D49715C-96AE-43A0-9447-1523AC90742D}"/>
          </ac:picMkLst>
        </pc:picChg>
        <pc:picChg chg="del mod topLvl">
          <ac:chgData name="Claire Theobald" userId="e5e96d6a-dffb-4be3-a7c9-5724c0a71d0d" providerId="ADAL" clId="{2BFEA355-C7EE-4F77-94B5-C22C38417327}" dt="2021-11-08T12:17:29.993" v="601" actId="478"/>
          <ac:picMkLst>
            <pc:docMk/>
            <pc:sldMk cId="2344451119" sldId="288"/>
            <ac:picMk id="17" creationId="{A26A9628-5B37-484E-8923-13AE2BC0FECC}"/>
          </ac:picMkLst>
        </pc:picChg>
        <pc:picChg chg="del">
          <ac:chgData name="Claire Theobald" userId="e5e96d6a-dffb-4be3-a7c9-5724c0a71d0d" providerId="ADAL" clId="{2BFEA355-C7EE-4F77-94B5-C22C38417327}" dt="2021-11-08T12:16:07.440" v="531" actId="478"/>
          <ac:picMkLst>
            <pc:docMk/>
            <pc:sldMk cId="2344451119" sldId="288"/>
            <ac:picMk id="19" creationId="{C5E468C0-D1A7-44F3-914B-DECF0EADC143}"/>
          </ac:picMkLst>
        </pc:picChg>
        <pc:picChg chg="del">
          <ac:chgData name="Claire Theobald" userId="e5e96d6a-dffb-4be3-a7c9-5724c0a71d0d" providerId="ADAL" clId="{2BFEA355-C7EE-4F77-94B5-C22C38417327}" dt="2021-11-08T12:16:10.574" v="537" actId="478"/>
          <ac:picMkLst>
            <pc:docMk/>
            <pc:sldMk cId="2344451119" sldId="288"/>
            <ac:picMk id="40" creationId="{B775C971-5072-419A-8384-0B8FF5092DB4}"/>
          </ac:picMkLst>
        </pc:picChg>
        <pc:picChg chg="del mod topLvl">
          <ac:chgData name="Claire Theobald" userId="e5e96d6a-dffb-4be3-a7c9-5724c0a71d0d" providerId="ADAL" clId="{2BFEA355-C7EE-4F77-94B5-C22C38417327}" dt="2021-11-08T12:17:31.462" v="604" actId="478"/>
          <ac:picMkLst>
            <pc:docMk/>
            <pc:sldMk cId="2344451119" sldId="288"/>
            <ac:picMk id="45" creationId="{F42C3895-645D-4545-B856-7A80BAD57FBD}"/>
          </ac:picMkLst>
        </pc:picChg>
        <pc:picChg chg="del">
          <ac:chgData name="Claire Theobald" userId="e5e96d6a-dffb-4be3-a7c9-5724c0a71d0d" providerId="ADAL" clId="{2BFEA355-C7EE-4F77-94B5-C22C38417327}" dt="2021-11-08T12:16:11.809" v="540" actId="478"/>
          <ac:picMkLst>
            <pc:docMk/>
            <pc:sldMk cId="2344451119" sldId="288"/>
            <ac:picMk id="47" creationId="{9809D9F0-821D-4C4B-80FE-274BFFC69565}"/>
          </ac:picMkLst>
        </pc:picChg>
        <pc:picChg chg="del">
          <ac:chgData name="Claire Theobald" userId="e5e96d6a-dffb-4be3-a7c9-5724c0a71d0d" providerId="ADAL" clId="{2BFEA355-C7EE-4F77-94B5-C22C38417327}" dt="2021-11-08T12:16:22.716" v="561" actId="478"/>
          <ac:picMkLst>
            <pc:docMk/>
            <pc:sldMk cId="2344451119" sldId="288"/>
            <ac:picMk id="49" creationId="{DDCB6743-202D-450F-9811-47331CA25F49}"/>
          </ac:picMkLst>
        </pc:picChg>
        <pc:picChg chg="del">
          <ac:chgData name="Claire Theobald" userId="e5e96d6a-dffb-4be3-a7c9-5724c0a71d0d" providerId="ADAL" clId="{2BFEA355-C7EE-4F77-94B5-C22C38417327}" dt="2021-11-08T12:16:09.811" v="536" actId="478"/>
          <ac:picMkLst>
            <pc:docMk/>
            <pc:sldMk cId="2344451119" sldId="288"/>
            <ac:picMk id="50" creationId="{BF12A352-256D-4E8F-8C94-AC4271D752FC}"/>
          </ac:picMkLst>
        </pc:picChg>
        <pc:picChg chg="del">
          <ac:chgData name="Claire Theobald" userId="e5e96d6a-dffb-4be3-a7c9-5724c0a71d0d" providerId="ADAL" clId="{2BFEA355-C7EE-4F77-94B5-C22C38417327}" dt="2021-11-08T12:16:16.168" v="549" actId="478"/>
          <ac:picMkLst>
            <pc:docMk/>
            <pc:sldMk cId="2344451119" sldId="288"/>
            <ac:picMk id="52" creationId="{6C07EDA5-835E-4864-9FCB-55A753C5F0CE}"/>
          </ac:picMkLst>
        </pc:picChg>
        <pc:picChg chg="del">
          <ac:chgData name="Claire Theobald" userId="e5e96d6a-dffb-4be3-a7c9-5724c0a71d0d" providerId="ADAL" clId="{2BFEA355-C7EE-4F77-94B5-C22C38417327}" dt="2021-11-08T12:16:22.282" v="560" actId="478"/>
          <ac:picMkLst>
            <pc:docMk/>
            <pc:sldMk cId="2344451119" sldId="288"/>
            <ac:picMk id="53" creationId="{9B942B83-DFC0-453A-B56C-262C8397E860}"/>
          </ac:picMkLst>
        </pc:picChg>
        <pc:picChg chg="del">
          <ac:chgData name="Claire Theobald" userId="e5e96d6a-dffb-4be3-a7c9-5724c0a71d0d" providerId="ADAL" clId="{2BFEA355-C7EE-4F77-94B5-C22C38417327}" dt="2021-11-08T12:16:06.960" v="530" actId="478"/>
          <ac:picMkLst>
            <pc:docMk/>
            <pc:sldMk cId="2344451119" sldId="288"/>
            <ac:picMk id="54" creationId="{F81BCEA4-C622-4B51-ACCA-666E814DE84E}"/>
          </ac:picMkLst>
        </pc:picChg>
        <pc:picChg chg="del">
          <ac:chgData name="Claire Theobald" userId="e5e96d6a-dffb-4be3-a7c9-5724c0a71d0d" providerId="ADAL" clId="{2BFEA355-C7EE-4F77-94B5-C22C38417327}" dt="2021-11-08T12:16:10.889" v="538" actId="478"/>
          <ac:picMkLst>
            <pc:docMk/>
            <pc:sldMk cId="2344451119" sldId="288"/>
            <ac:picMk id="55" creationId="{DEEC3DE5-5278-4CF9-ADA6-855035FE7AB9}"/>
          </ac:picMkLst>
        </pc:picChg>
        <pc:picChg chg="del">
          <ac:chgData name="Claire Theobald" userId="e5e96d6a-dffb-4be3-a7c9-5724c0a71d0d" providerId="ADAL" clId="{2BFEA355-C7EE-4F77-94B5-C22C38417327}" dt="2021-11-08T12:16:05.710" v="527" actId="478"/>
          <ac:picMkLst>
            <pc:docMk/>
            <pc:sldMk cId="2344451119" sldId="288"/>
            <ac:picMk id="57" creationId="{EC02520A-77F2-4BCA-B841-BED89C88F251}"/>
          </ac:picMkLst>
        </pc:picChg>
        <pc:picChg chg="del">
          <ac:chgData name="Claire Theobald" userId="e5e96d6a-dffb-4be3-a7c9-5724c0a71d0d" providerId="ADAL" clId="{2BFEA355-C7EE-4F77-94B5-C22C38417327}" dt="2021-11-08T12:16:12.992" v="542" actId="478"/>
          <ac:picMkLst>
            <pc:docMk/>
            <pc:sldMk cId="2344451119" sldId="288"/>
            <ac:picMk id="59" creationId="{5D6B3226-B77D-4169-AE94-EF5AF601B67D}"/>
          </ac:picMkLst>
        </pc:picChg>
        <pc:picChg chg="del">
          <ac:chgData name="Claire Theobald" userId="e5e96d6a-dffb-4be3-a7c9-5724c0a71d0d" providerId="ADAL" clId="{2BFEA355-C7EE-4F77-94B5-C22C38417327}" dt="2021-11-08T12:16:21.745" v="559" actId="478"/>
          <ac:picMkLst>
            <pc:docMk/>
            <pc:sldMk cId="2344451119" sldId="288"/>
            <ac:picMk id="60" creationId="{AD624CC3-3275-487A-B316-121BA79F361A}"/>
          </ac:picMkLst>
        </pc:picChg>
        <pc:picChg chg="del">
          <ac:chgData name="Claire Theobald" userId="e5e96d6a-dffb-4be3-a7c9-5724c0a71d0d" providerId="ADAL" clId="{2BFEA355-C7EE-4F77-94B5-C22C38417327}" dt="2021-11-08T12:16:03.411" v="524" actId="478"/>
          <ac:picMkLst>
            <pc:docMk/>
            <pc:sldMk cId="2344451119" sldId="288"/>
            <ac:picMk id="61" creationId="{A7A73212-AD4F-4574-BE3A-5E41759414D2}"/>
          </ac:picMkLst>
        </pc:picChg>
        <pc:picChg chg="del">
          <ac:chgData name="Claire Theobald" userId="e5e96d6a-dffb-4be3-a7c9-5724c0a71d0d" providerId="ADAL" clId="{2BFEA355-C7EE-4F77-94B5-C22C38417327}" dt="2021-11-08T12:16:09.336" v="535" actId="478"/>
          <ac:picMkLst>
            <pc:docMk/>
            <pc:sldMk cId="2344451119" sldId="288"/>
            <ac:picMk id="62" creationId="{59B86561-9968-425E-9853-015551CA77BA}"/>
          </ac:picMkLst>
        </pc:picChg>
        <pc:picChg chg="del">
          <ac:chgData name="Claire Theobald" userId="e5e96d6a-dffb-4be3-a7c9-5724c0a71d0d" providerId="ADAL" clId="{2BFEA355-C7EE-4F77-94B5-C22C38417327}" dt="2021-11-08T12:16:13.878" v="543" actId="478"/>
          <ac:picMkLst>
            <pc:docMk/>
            <pc:sldMk cId="2344451119" sldId="288"/>
            <ac:picMk id="63" creationId="{D69DFACD-5653-4C40-88C9-E50B4A9B8375}"/>
          </ac:picMkLst>
        </pc:picChg>
        <pc:picChg chg="del">
          <ac:chgData name="Claire Theobald" userId="e5e96d6a-dffb-4be3-a7c9-5724c0a71d0d" providerId="ADAL" clId="{2BFEA355-C7EE-4F77-94B5-C22C38417327}" dt="2021-11-08T12:16:14.819" v="545" actId="478"/>
          <ac:picMkLst>
            <pc:docMk/>
            <pc:sldMk cId="2344451119" sldId="288"/>
            <ac:picMk id="64" creationId="{5C470022-E5EA-4058-B4A2-3C86602EA0D0}"/>
          </ac:picMkLst>
        </pc:picChg>
        <pc:picChg chg="del">
          <ac:chgData name="Claire Theobald" userId="e5e96d6a-dffb-4be3-a7c9-5724c0a71d0d" providerId="ADAL" clId="{2BFEA355-C7EE-4F77-94B5-C22C38417327}" dt="2021-11-08T12:16:18.432" v="553" actId="478"/>
          <ac:picMkLst>
            <pc:docMk/>
            <pc:sldMk cId="2344451119" sldId="288"/>
            <ac:picMk id="65" creationId="{5E5F76BE-5799-4538-9C8E-79CE3ADF4E35}"/>
          </ac:picMkLst>
        </pc:picChg>
        <pc:picChg chg="del">
          <ac:chgData name="Claire Theobald" userId="e5e96d6a-dffb-4be3-a7c9-5724c0a71d0d" providerId="ADAL" clId="{2BFEA355-C7EE-4F77-94B5-C22C38417327}" dt="2021-11-08T12:16:14.279" v="544" actId="478"/>
          <ac:picMkLst>
            <pc:docMk/>
            <pc:sldMk cId="2344451119" sldId="288"/>
            <ac:picMk id="66" creationId="{C524A207-9F08-41F0-BB11-AAF8584EBE45}"/>
          </ac:picMkLst>
        </pc:picChg>
        <pc:picChg chg="del">
          <ac:chgData name="Claire Theobald" userId="e5e96d6a-dffb-4be3-a7c9-5724c0a71d0d" providerId="ADAL" clId="{2BFEA355-C7EE-4F77-94B5-C22C38417327}" dt="2021-11-08T12:16:12.477" v="541" actId="478"/>
          <ac:picMkLst>
            <pc:docMk/>
            <pc:sldMk cId="2344451119" sldId="288"/>
            <ac:picMk id="67" creationId="{EA2FFBA2-B0C0-4EEB-A793-1CD36595AA8A}"/>
          </ac:picMkLst>
        </pc:picChg>
        <pc:picChg chg="del">
          <ac:chgData name="Claire Theobald" userId="e5e96d6a-dffb-4be3-a7c9-5724c0a71d0d" providerId="ADAL" clId="{2BFEA355-C7EE-4F77-94B5-C22C38417327}" dt="2021-11-08T12:16:15.266" v="546" actId="478"/>
          <ac:picMkLst>
            <pc:docMk/>
            <pc:sldMk cId="2344451119" sldId="288"/>
            <ac:picMk id="68" creationId="{98637F6E-68CE-4F31-8910-D8711BC9D7AD}"/>
          </ac:picMkLst>
        </pc:picChg>
        <pc:picChg chg="del">
          <ac:chgData name="Claire Theobald" userId="e5e96d6a-dffb-4be3-a7c9-5724c0a71d0d" providerId="ADAL" clId="{2BFEA355-C7EE-4F77-94B5-C22C38417327}" dt="2021-11-08T12:16:11.343" v="539" actId="478"/>
          <ac:picMkLst>
            <pc:docMk/>
            <pc:sldMk cId="2344451119" sldId="288"/>
            <ac:picMk id="69" creationId="{54015070-5F81-45FB-9F48-BD932AE50F5E}"/>
          </ac:picMkLst>
        </pc:picChg>
        <pc:picChg chg="del">
          <ac:chgData name="Claire Theobald" userId="e5e96d6a-dffb-4be3-a7c9-5724c0a71d0d" providerId="ADAL" clId="{2BFEA355-C7EE-4F77-94B5-C22C38417327}" dt="2021-11-08T12:16:21.345" v="558" actId="478"/>
          <ac:picMkLst>
            <pc:docMk/>
            <pc:sldMk cId="2344451119" sldId="288"/>
            <ac:picMk id="70" creationId="{D7A23829-45CD-46D6-96BF-B3FAFEAEA724}"/>
          </ac:picMkLst>
        </pc:picChg>
        <pc:picChg chg="del">
          <ac:chgData name="Claire Theobald" userId="e5e96d6a-dffb-4be3-a7c9-5724c0a71d0d" providerId="ADAL" clId="{2BFEA355-C7EE-4F77-94B5-C22C38417327}" dt="2021-11-08T12:16:04.649" v="526" actId="478"/>
          <ac:picMkLst>
            <pc:docMk/>
            <pc:sldMk cId="2344451119" sldId="288"/>
            <ac:picMk id="71" creationId="{EE079EBD-46A5-4B5A-92C6-CDFED1943E75}"/>
          </ac:picMkLst>
        </pc:picChg>
        <pc:picChg chg="del">
          <ac:chgData name="Claire Theobald" userId="e5e96d6a-dffb-4be3-a7c9-5724c0a71d0d" providerId="ADAL" clId="{2BFEA355-C7EE-4F77-94B5-C22C38417327}" dt="2021-11-08T12:16:16.858" v="550" actId="478"/>
          <ac:picMkLst>
            <pc:docMk/>
            <pc:sldMk cId="2344451119" sldId="288"/>
            <ac:picMk id="72" creationId="{BDE79698-0DC7-466A-B9DB-C8FA2600370D}"/>
          </ac:picMkLst>
        </pc:picChg>
        <pc:picChg chg="del">
          <ac:chgData name="Claire Theobald" userId="e5e96d6a-dffb-4be3-a7c9-5724c0a71d0d" providerId="ADAL" clId="{2BFEA355-C7EE-4F77-94B5-C22C38417327}" dt="2021-11-08T12:16:20.476" v="557" actId="478"/>
          <ac:picMkLst>
            <pc:docMk/>
            <pc:sldMk cId="2344451119" sldId="288"/>
            <ac:picMk id="73" creationId="{A5B2E3F0-73AE-405E-A63E-4D3494066DE0}"/>
          </ac:picMkLst>
        </pc:picChg>
        <pc:picChg chg="del mod">
          <ac:chgData name="Claire Theobald" userId="e5e96d6a-dffb-4be3-a7c9-5724c0a71d0d" providerId="ADAL" clId="{2BFEA355-C7EE-4F77-94B5-C22C38417327}" dt="2021-11-08T12:16:17.559" v="552" actId="478"/>
          <ac:picMkLst>
            <pc:docMk/>
            <pc:sldMk cId="2344451119" sldId="288"/>
            <ac:picMk id="74" creationId="{48A86BD2-8C58-4793-A5EC-17D1DBB4DD5D}"/>
          </ac:picMkLst>
        </pc:picChg>
        <pc:picChg chg="del">
          <ac:chgData name="Claire Theobald" userId="e5e96d6a-dffb-4be3-a7c9-5724c0a71d0d" providerId="ADAL" clId="{2BFEA355-C7EE-4F77-94B5-C22C38417327}" dt="2021-11-08T12:16:08.734" v="534" actId="478"/>
          <ac:picMkLst>
            <pc:docMk/>
            <pc:sldMk cId="2344451119" sldId="288"/>
            <ac:picMk id="75" creationId="{0CC64A54-52E3-4C03-A60F-D3C813A8B48A}"/>
          </ac:picMkLst>
        </pc:picChg>
        <pc:picChg chg="del">
          <ac:chgData name="Claire Theobald" userId="e5e96d6a-dffb-4be3-a7c9-5724c0a71d0d" providerId="ADAL" clId="{2BFEA355-C7EE-4F77-94B5-C22C38417327}" dt="2021-11-08T12:16:07.879" v="532" actId="478"/>
          <ac:picMkLst>
            <pc:docMk/>
            <pc:sldMk cId="2344451119" sldId="288"/>
            <ac:picMk id="76" creationId="{501C88F9-41CE-4F79-9A68-E1276E0651A2}"/>
          </ac:picMkLst>
        </pc:picChg>
        <pc:picChg chg="del">
          <ac:chgData name="Claire Theobald" userId="e5e96d6a-dffb-4be3-a7c9-5724c0a71d0d" providerId="ADAL" clId="{2BFEA355-C7EE-4F77-94B5-C22C38417327}" dt="2021-11-08T12:16:06.209" v="528" actId="478"/>
          <ac:picMkLst>
            <pc:docMk/>
            <pc:sldMk cId="2344451119" sldId="288"/>
            <ac:picMk id="77" creationId="{712B2DCF-BFDE-4408-80A5-E70F5DDEE120}"/>
          </ac:picMkLst>
        </pc:picChg>
        <pc:picChg chg="del">
          <ac:chgData name="Claire Theobald" userId="e5e96d6a-dffb-4be3-a7c9-5724c0a71d0d" providerId="ADAL" clId="{2BFEA355-C7EE-4F77-94B5-C22C38417327}" dt="2021-11-08T12:16:23.473" v="562" actId="478"/>
          <ac:picMkLst>
            <pc:docMk/>
            <pc:sldMk cId="2344451119" sldId="288"/>
            <ac:picMk id="78" creationId="{CF49C1FC-10E5-4B42-85EC-764EA4D2D7EA}"/>
          </ac:picMkLst>
        </pc:picChg>
        <pc:picChg chg="del mod topLvl">
          <ac:chgData name="Claire Theobald" userId="e5e96d6a-dffb-4be3-a7c9-5724c0a71d0d" providerId="ADAL" clId="{2BFEA355-C7EE-4F77-94B5-C22C38417327}" dt="2021-11-08T12:17:31.061" v="603" actId="478"/>
          <ac:picMkLst>
            <pc:docMk/>
            <pc:sldMk cId="2344451119" sldId="288"/>
            <ac:picMk id="79" creationId="{52EAAF21-A9FD-497B-83F4-9936F5756F40}"/>
          </ac:picMkLst>
        </pc:picChg>
        <pc:picChg chg="del">
          <ac:chgData name="Claire Theobald" userId="e5e96d6a-dffb-4be3-a7c9-5724c0a71d0d" providerId="ADAL" clId="{2BFEA355-C7EE-4F77-94B5-C22C38417327}" dt="2021-11-08T12:16:19.992" v="556" actId="478"/>
          <ac:picMkLst>
            <pc:docMk/>
            <pc:sldMk cId="2344451119" sldId="288"/>
            <ac:picMk id="80" creationId="{C35FE1F4-66D8-4A1D-9FBE-7C3ED8430A5C}"/>
          </ac:picMkLst>
        </pc:picChg>
        <pc:picChg chg="del">
          <ac:chgData name="Claire Theobald" userId="e5e96d6a-dffb-4be3-a7c9-5724c0a71d0d" providerId="ADAL" clId="{2BFEA355-C7EE-4F77-94B5-C22C38417327}" dt="2021-11-08T12:16:19.456" v="555" actId="478"/>
          <ac:picMkLst>
            <pc:docMk/>
            <pc:sldMk cId="2344451119" sldId="288"/>
            <ac:picMk id="81" creationId="{C3F09499-2F56-45E1-94E1-A6F70F3500C6}"/>
          </ac:picMkLst>
        </pc:picChg>
        <pc:picChg chg="del">
          <ac:chgData name="Claire Theobald" userId="e5e96d6a-dffb-4be3-a7c9-5724c0a71d0d" providerId="ADAL" clId="{2BFEA355-C7EE-4F77-94B5-C22C38417327}" dt="2021-11-08T12:16:06.649" v="529" actId="478"/>
          <ac:picMkLst>
            <pc:docMk/>
            <pc:sldMk cId="2344451119" sldId="288"/>
            <ac:picMk id="82" creationId="{74E6815A-239B-4CEE-B07F-790B949C8814}"/>
          </ac:picMkLst>
        </pc:picChg>
        <pc:picChg chg="del mod topLvl">
          <ac:chgData name="Claire Theobald" userId="e5e96d6a-dffb-4be3-a7c9-5724c0a71d0d" providerId="ADAL" clId="{2BFEA355-C7EE-4F77-94B5-C22C38417327}" dt="2021-11-08T12:17:30.676" v="602" actId="478"/>
          <ac:picMkLst>
            <pc:docMk/>
            <pc:sldMk cId="2344451119" sldId="288"/>
            <ac:picMk id="83" creationId="{8D398907-193F-4EE5-8E28-CCFCC3E36457}"/>
          </ac:picMkLst>
        </pc:picChg>
        <pc:picChg chg="del mod topLvl">
          <ac:chgData name="Claire Theobald" userId="e5e96d6a-dffb-4be3-a7c9-5724c0a71d0d" providerId="ADAL" clId="{2BFEA355-C7EE-4F77-94B5-C22C38417327}" dt="2021-11-08T12:17:32.033" v="605" actId="478"/>
          <ac:picMkLst>
            <pc:docMk/>
            <pc:sldMk cId="2344451119" sldId="288"/>
            <ac:picMk id="88" creationId="{27865333-8D99-41BB-A2E9-A67D364F815E}"/>
          </ac:picMkLst>
        </pc:picChg>
        <pc:picChg chg="del">
          <ac:chgData name="Claire Theobald" userId="e5e96d6a-dffb-4be3-a7c9-5724c0a71d0d" providerId="ADAL" clId="{2BFEA355-C7EE-4F77-94B5-C22C38417327}" dt="2021-11-08T12:16:08.317" v="533" actId="478"/>
          <ac:picMkLst>
            <pc:docMk/>
            <pc:sldMk cId="2344451119" sldId="288"/>
            <ac:picMk id="91" creationId="{17CBC9F1-372D-40D5-808E-6C5665E83172}"/>
          </ac:picMkLst>
        </pc:picChg>
        <pc:picChg chg="del mod">
          <ac:chgData name="Claire Theobald" userId="e5e96d6a-dffb-4be3-a7c9-5724c0a71d0d" providerId="ADAL" clId="{2BFEA355-C7EE-4F77-94B5-C22C38417327}" dt="2021-11-08T12:16:15.698" v="548" actId="478"/>
          <ac:picMkLst>
            <pc:docMk/>
            <pc:sldMk cId="2344451119" sldId="288"/>
            <ac:picMk id="92" creationId="{E3807C29-A900-47D1-9FA3-AF92E4098AB9}"/>
          </ac:picMkLst>
        </pc:picChg>
        <pc:picChg chg="del">
          <ac:chgData name="Claire Theobald" userId="e5e96d6a-dffb-4be3-a7c9-5724c0a71d0d" providerId="ADAL" clId="{2BFEA355-C7EE-4F77-94B5-C22C38417327}" dt="2021-11-08T12:16:04.210" v="525" actId="478"/>
          <ac:picMkLst>
            <pc:docMk/>
            <pc:sldMk cId="2344451119" sldId="288"/>
            <ac:picMk id="95" creationId="{785D7117-11B0-4A44-AE31-8954E09BE59D}"/>
          </ac:picMkLst>
        </pc:picChg>
      </pc:sldChg>
      <pc:sldMasterChg chg="modSp mod">
        <pc:chgData name="Claire Theobald" userId="e5e96d6a-dffb-4be3-a7c9-5724c0a71d0d" providerId="ADAL" clId="{2BFEA355-C7EE-4F77-94B5-C22C38417327}" dt="2021-09-28T13:36:32.173" v="164" actId="20577"/>
        <pc:sldMasterMkLst>
          <pc:docMk/>
          <pc:sldMasterMk cId="1328885048" sldId="2147483648"/>
        </pc:sldMasterMkLst>
        <pc:spChg chg="mod">
          <ac:chgData name="Claire Theobald" userId="e5e96d6a-dffb-4be3-a7c9-5724c0a71d0d" providerId="ADAL" clId="{2BFEA355-C7EE-4F77-94B5-C22C38417327}" dt="2021-09-28T13:36:32.173" v="16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</pc:docChg>
  </pc:docChgLst>
  <pc:docChgLst>
    <pc:chgData name="Claire Theobald" userId="e5e96d6a-dffb-4be3-a7c9-5724c0a71d0d" providerId="ADAL" clId="{4380E55A-989E-4512-816E-6992B51ACDF8}"/>
    <pc:docChg chg="custSel delSld modSld">
      <pc:chgData name="Claire Theobald" userId="e5e96d6a-dffb-4be3-a7c9-5724c0a71d0d" providerId="ADAL" clId="{4380E55A-989E-4512-816E-6992B51ACDF8}" dt="2021-05-26T15:00:17.327" v="480" actId="47"/>
      <pc:docMkLst>
        <pc:docMk/>
      </pc:docMkLst>
      <pc:sldChg chg="modSp mod">
        <pc:chgData name="Claire Theobald" userId="e5e96d6a-dffb-4be3-a7c9-5724c0a71d0d" providerId="ADAL" clId="{4380E55A-989E-4512-816E-6992B51ACDF8}" dt="2021-05-26T13:45:35.228" v="20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4380E55A-989E-4512-816E-6992B51ACDF8}" dt="2021-05-26T13:45:35.228" v="20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4380E55A-989E-4512-816E-6992B51ACDF8}" dt="2021-05-26T13:45:40.143" v="22" actId="47"/>
        <pc:sldMkLst>
          <pc:docMk/>
          <pc:sldMk cId="1740713487" sldId="259"/>
        </pc:sldMkLst>
      </pc:sldChg>
      <pc:sldChg chg="modSp mod">
        <pc:chgData name="Claire Theobald" userId="e5e96d6a-dffb-4be3-a7c9-5724c0a71d0d" providerId="ADAL" clId="{4380E55A-989E-4512-816E-6992B51ACDF8}" dt="2021-05-26T13:46:01.382" v="50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4380E55A-989E-4512-816E-6992B51ACDF8}" dt="2021-05-26T13:46:01.382" v="50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4380E55A-989E-4512-816E-6992B51ACDF8}" dt="2021-05-26T13:45:41.099" v="24" actId="47"/>
        <pc:sldMkLst>
          <pc:docMk/>
          <pc:sldMk cId="2612842320" sldId="264"/>
        </pc:sldMkLst>
      </pc:sldChg>
      <pc:sldChg chg="del">
        <pc:chgData name="Claire Theobald" userId="e5e96d6a-dffb-4be3-a7c9-5724c0a71d0d" providerId="ADAL" clId="{4380E55A-989E-4512-816E-6992B51ACDF8}" dt="2021-05-26T13:45:41.617" v="25" actId="47"/>
        <pc:sldMkLst>
          <pc:docMk/>
          <pc:sldMk cId="1735523662" sldId="265"/>
        </pc:sldMkLst>
      </pc:sldChg>
      <pc:sldChg chg="del">
        <pc:chgData name="Claire Theobald" userId="e5e96d6a-dffb-4be3-a7c9-5724c0a71d0d" providerId="ADAL" clId="{4380E55A-989E-4512-816E-6992B51ACDF8}" dt="2021-05-26T13:45:42.712" v="27" actId="47"/>
        <pc:sldMkLst>
          <pc:docMk/>
          <pc:sldMk cId="2474524361" sldId="266"/>
        </pc:sldMkLst>
      </pc:sldChg>
      <pc:sldChg chg="del">
        <pc:chgData name="Claire Theobald" userId="e5e96d6a-dffb-4be3-a7c9-5724c0a71d0d" providerId="ADAL" clId="{4380E55A-989E-4512-816E-6992B51ACDF8}" dt="2021-05-26T13:45:42.129" v="26" actId="47"/>
        <pc:sldMkLst>
          <pc:docMk/>
          <pc:sldMk cId="3116094354" sldId="267"/>
        </pc:sldMkLst>
      </pc:sldChg>
      <pc:sldChg chg="del">
        <pc:chgData name="Claire Theobald" userId="e5e96d6a-dffb-4be3-a7c9-5724c0a71d0d" providerId="ADAL" clId="{4380E55A-989E-4512-816E-6992B51ACDF8}" dt="2021-05-26T13:45:40.596" v="23" actId="47"/>
        <pc:sldMkLst>
          <pc:docMk/>
          <pc:sldMk cId="2631930561" sldId="268"/>
        </pc:sldMkLst>
      </pc:sldChg>
      <pc:sldChg chg="del">
        <pc:chgData name="Claire Theobald" userId="e5e96d6a-dffb-4be3-a7c9-5724c0a71d0d" providerId="ADAL" clId="{4380E55A-989E-4512-816E-6992B51ACDF8}" dt="2021-05-26T13:45:43.238" v="28" actId="47"/>
        <pc:sldMkLst>
          <pc:docMk/>
          <pc:sldMk cId="2413341537" sldId="269"/>
        </pc:sldMkLst>
      </pc:sldChg>
      <pc:sldChg chg="addSp modSp mod">
        <pc:chgData name="Claire Theobald" userId="e5e96d6a-dffb-4be3-a7c9-5724c0a71d0d" providerId="ADAL" clId="{4380E55A-989E-4512-816E-6992B51ACDF8}" dt="2021-05-26T14:17:38.537" v="454" actId="20577"/>
        <pc:sldMkLst>
          <pc:docMk/>
          <pc:sldMk cId="1234698431" sldId="270"/>
        </pc:sldMkLst>
        <pc:spChg chg="add mod">
          <ac:chgData name="Claire Theobald" userId="e5e96d6a-dffb-4be3-a7c9-5724c0a71d0d" providerId="ADAL" clId="{4380E55A-989E-4512-816E-6992B51ACDF8}" dt="2021-05-26T14:17:24.785" v="440" actId="1076"/>
          <ac:spMkLst>
            <pc:docMk/>
            <pc:sldMk cId="1234698431" sldId="270"/>
            <ac:spMk id="3" creationId="{3D8AFA78-C2AF-4441-888B-251F82527C0D}"/>
          </ac:spMkLst>
        </pc:spChg>
        <pc:graphicFrameChg chg="add mod modGraphic">
          <ac:chgData name="Claire Theobald" userId="e5e96d6a-dffb-4be3-a7c9-5724c0a71d0d" providerId="ADAL" clId="{4380E55A-989E-4512-816E-6992B51ACDF8}" dt="2021-05-26T14:17:38.537" v="454" actId="20577"/>
          <ac:graphicFrameMkLst>
            <pc:docMk/>
            <pc:sldMk cId="1234698431" sldId="270"/>
            <ac:graphicFrameMk id="2" creationId="{2D039D8B-6A23-4DF6-B941-E3368784273C}"/>
          </ac:graphicFrameMkLst>
        </pc:graphicFrameChg>
      </pc:sldChg>
      <pc:sldChg chg="del">
        <pc:chgData name="Claire Theobald" userId="e5e96d6a-dffb-4be3-a7c9-5724c0a71d0d" providerId="ADAL" clId="{4380E55A-989E-4512-816E-6992B51ACDF8}" dt="2021-05-26T15:00:17.327" v="480" actId="47"/>
        <pc:sldMkLst>
          <pc:docMk/>
          <pc:sldMk cId="1821488848" sldId="271"/>
        </pc:sldMkLst>
      </pc:sldChg>
      <pc:sldChg chg="del">
        <pc:chgData name="Claire Theobald" userId="e5e96d6a-dffb-4be3-a7c9-5724c0a71d0d" providerId="ADAL" clId="{4380E55A-989E-4512-816E-6992B51ACDF8}" dt="2021-05-26T13:50:43.460" v="203" actId="47"/>
        <pc:sldMkLst>
          <pc:docMk/>
          <pc:sldMk cId="3896519539" sldId="272"/>
        </pc:sldMkLst>
      </pc:sldChg>
      <pc:sldChg chg="del">
        <pc:chgData name="Claire Theobald" userId="e5e96d6a-dffb-4be3-a7c9-5724c0a71d0d" providerId="ADAL" clId="{4380E55A-989E-4512-816E-6992B51ACDF8}" dt="2021-05-26T13:45:43.772" v="29" actId="47"/>
        <pc:sldMkLst>
          <pc:docMk/>
          <pc:sldMk cId="969122130" sldId="273"/>
        </pc:sldMkLst>
      </pc:sldChg>
      <pc:sldChg chg="del">
        <pc:chgData name="Claire Theobald" userId="e5e96d6a-dffb-4be3-a7c9-5724c0a71d0d" providerId="ADAL" clId="{4380E55A-989E-4512-816E-6992B51ACDF8}" dt="2021-05-26T13:45:44.351" v="30" actId="47"/>
        <pc:sldMkLst>
          <pc:docMk/>
          <pc:sldMk cId="2144921023" sldId="274"/>
        </pc:sldMkLst>
      </pc:sldChg>
      <pc:sldChg chg="del">
        <pc:chgData name="Claire Theobald" userId="e5e96d6a-dffb-4be3-a7c9-5724c0a71d0d" providerId="ADAL" clId="{4380E55A-989E-4512-816E-6992B51ACDF8}" dt="2021-05-26T13:45:53.823" v="33" actId="47"/>
        <pc:sldMkLst>
          <pc:docMk/>
          <pc:sldMk cId="439007150" sldId="275"/>
        </pc:sldMkLst>
      </pc:sldChg>
      <pc:sldChg chg="del">
        <pc:chgData name="Claire Theobald" userId="e5e96d6a-dffb-4be3-a7c9-5724c0a71d0d" providerId="ADAL" clId="{4380E55A-989E-4512-816E-6992B51ACDF8}" dt="2021-05-26T13:45:54.896" v="34" actId="47"/>
        <pc:sldMkLst>
          <pc:docMk/>
          <pc:sldMk cId="30290056" sldId="276"/>
        </pc:sldMkLst>
      </pc:sldChg>
      <pc:sldChg chg="addSp delSp modSp mod">
        <pc:chgData name="Claire Theobald" userId="e5e96d6a-dffb-4be3-a7c9-5724c0a71d0d" providerId="ADAL" clId="{4380E55A-989E-4512-816E-6992B51ACDF8}" dt="2021-05-26T13:48:39.346" v="108" actId="14100"/>
        <pc:sldMkLst>
          <pc:docMk/>
          <pc:sldMk cId="3507966788" sldId="277"/>
        </pc:sldMkLst>
        <pc:spChg chg="add mod">
          <ac:chgData name="Claire Theobald" userId="e5e96d6a-dffb-4be3-a7c9-5724c0a71d0d" providerId="ADAL" clId="{4380E55A-989E-4512-816E-6992B51ACDF8}" dt="2021-05-26T13:48:39.346" v="108" actId="14100"/>
          <ac:spMkLst>
            <pc:docMk/>
            <pc:sldMk cId="3507966788" sldId="277"/>
            <ac:spMk id="3" creationId="{344713D9-4C4D-4534-88BD-8CF608A73A93}"/>
          </ac:spMkLst>
        </pc:spChg>
        <pc:picChg chg="add del">
          <ac:chgData name="Claire Theobald" userId="e5e96d6a-dffb-4be3-a7c9-5724c0a71d0d" providerId="ADAL" clId="{4380E55A-989E-4512-816E-6992B51ACDF8}" dt="2021-05-26T13:47:27.380" v="59"/>
          <ac:picMkLst>
            <pc:docMk/>
            <pc:sldMk cId="3507966788" sldId="277"/>
            <ac:picMk id="2" creationId="{BEE6F7ED-11BB-4811-8E25-821995D9A027}"/>
          </ac:picMkLst>
        </pc:picChg>
        <pc:picChg chg="del">
          <ac:chgData name="Claire Theobald" userId="e5e96d6a-dffb-4be3-a7c9-5724c0a71d0d" providerId="ADAL" clId="{4380E55A-989E-4512-816E-6992B51ACDF8}" dt="2021-05-26T13:45:38.684" v="21" actId="478"/>
          <ac:picMkLst>
            <pc:docMk/>
            <pc:sldMk cId="3507966788" sldId="277"/>
            <ac:picMk id="4" creationId="{52FB9560-3E05-465E-81F4-6A17492D9D6A}"/>
          </ac:picMkLst>
        </pc:picChg>
        <pc:picChg chg="add mod">
          <ac:chgData name="Claire Theobald" userId="e5e96d6a-dffb-4be3-a7c9-5724c0a71d0d" providerId="ADAL" clId="{4380E55A-989E-4512-816E-6992B51ACDF8}" dt="2021-05-26T13:46:46.219" v="54" actId="14100"/>
          <ac:picMkLst>
            <pc:docMk/>
            <pc:sldMk cId="3507966788" sldId="277"/>
            <ac:picMk id="1026" creationId="{0B17ACC5-77C8-4D02-AB1D-3524E5655C54}"/>
          </ac:picMkLst>
        </pc:picChg>
        <pc:picChg chg="add mod">
          <ac:chgData name="Claire Theobald" userId="e5e96d6a-dffb-4be3-a7c9-5724c0a71d0d" providerId="ADAL" clId="{4380E55A-989E-4512-816E-6992B51ACDF8}" dt="2021-05-26T13:47:04.434" v="57" actId="14100"/>
          <ac:picMkLst>
            <pc:docMk/>
            <pc:sldMk cId="3507966788" sldId="277"/>
            <ac:picMk id="1028" creationId="{2052E776-B679-488D-93C6-237AF7440AD4}"/>
          </ac:picMkLst>
        </pc:picChg>
        <pc:picChg chg="add mod">
          <ac:chgData name="Claire Theobald" userId="e5e96d6a-dffb-4be3-a7c9-5724c0a71d0d" providerId="ADAL" clId="{4380E55A-989E-4512-816E-6992B51ACDF8}" dt="2021-05-26T13:47:44.021" v="64" actId="14100"/>
          <ac:picMkLst>
            <pc:docMk/>
            <pc:sldMk cId="3507966788" sldId="277"/>
            <ac:picMk id="1030" creationId="{2F649260-0722-4C0E-AA96-146B5C750DB2}"/>
          </ac:picMkLst>
        </pc:picChg>
        <pc:picChg chg="add mod">
          <ac:chgData name="Claire Theobald" userId="e5e96d6a-dffb-4be3-a7c9-5724c0a71d0d" providerId="ADAL" clId="{4380E55A-989E-4512-816E-6992B51ACDF8}" dt="2021-05-26T13:48:35.445" v="107" actId="14100"/>
          <ac:picMkLst>
            <pc:docMk/>
            <pc:sldMk cId="3507966788" sldId="277"/>
            <ac:picMk id="1032" creationId="{B43272E0-860E-4B1B-8F25-06E817D877EF}"/>
          </ac:picMkLst>
        </pc:picChg>
      </pc:sldChg>
      <pc:sldChg chg="del">
        <pc:chgData name="Claire Theobald" userId="e5e96d6a-dffb-4be3-a7c9-5724c0a71d0d" providerId="ADAL" clId="{4380E55A-989E-4512-816E-6992B51ACDF8}" dt="2021-05-26T13:45:50.897" v="32" actId="47"/>
        <pc:sldMkLst>
          <pc:docMk/>
          <pc:sldMk cId="897340797" sldId="278"/>
        </pc:sldMkLst>
      </pc:sldChg>
      <pc:sldChg chg="addSp delSp modSp mod">
        <pc:chgData name="Claire Theobald" userId="e5e96d6a-dffb-4be3-a7c9-5724c0a71d0d" providerId="ADAL" clId="{4380E55A-989E-4512-816E-6992B51ACDF8}" dt="2021-05-26T13:55:57.199" v="439" actId="20577"/>
        <pc:sldMkLst>
          <pc:docMk/>
          <pc:sldMk cId="3131915688" sldId="278"/>
        </pc:sldMkLst>
        <pc:graphicFrameChg chg="del">
          <ac:chgData name="Claire Theobald" userId="e5e96d6a-dffb-4be3-a7c9-5724c0a71d0d" providerId="ADAL" clId="{4380E55A-989E-4512-816E-6992B51ACDF8}" dt="2021-05-26T13:54:58.929" v="308" actId="478"/>
          <ac:graphicFrameMkLst>
            <pc:docMk/>
            <pc:sldMk cId="3131915688" sldId="278"/>
            <ac:graphicFrameMk id="2" creationId="{2D039D8B-6A23-4DF6-B941-E3368784273C}"/>
          </ac:graphicFrameMkLst>
        </pc:graphicFrameChg>
        <pc:graphicFrameChg chg="add modGraphic">
          <ac:chgData name="Claire Theobald" userId="e5e96d6a-dffb-4be3-a7c9-5724c0a71d0d" providerId="ADAL" clId="{4380E55A-989E-4512-816E-6992B51ACDF8}" dt="2021-05-26T13:55:57.199" v="439" actId="20577"/>
          <ac:graphicFrameMkLst>
            <pc:docMk/>
            <pc:sldMk cId="3131915688" sldId="278"/>
            <ac:graphicFrameMk id="4" creationId="{2F8E8994-454B-41FA-B3B2-FD20C78475D7}"/>
          </ac:graphicFrameMkLst>
        </pc:graphicFrameChg>
      </pc:sldChg>
      <pc:sldChg chg="modSp mod">
        <pc:chgData name="Claire Theobald" userId="e5e96d6a-dffb-4be3-a7c9-5724c0a71d0d" providerId="ADAL" clId="{4380E55A-989E-4512-816E-6992B51ACDF8}" dt="2021-05-26T14:17:56.660" v="479" actId="20577"/>
        <pc:sldMkLst>
          <pc:docMk/>
          <pc:sldMk cId="465416722" sldId="279"/>
        </pc:sldMkLst>
        <pc:graphicFrameChg chg="modGraphic">
          <ac:chgData name="Claire Theobald" userId="e5e96d6a-dffb-4be3-a7c9-5724c0a71d0d" providerId="ADAL" clId="{4380E55A-989E-4512-816E-6992B51ACDF8}" dt="2021-05-26T14:17:56.660" v="479" actId="20577"/>
          <ac:graphicFrameMkLst>
            <pc:docMk/>
            <pc:sldMk cId="465416722" sldId="279"/>
            <ac:graphicFrameMk id="2" creationId="{2D039D8B-6A23-4DF6-B941-E3368784273C}"/>
          </ac:graphicFrameMkLst>
        </pc:graphicFrameChg>
      </pc:sldChg>
      <pc:sldChg chg="del">
        <pc:chgData name="Claire Theobald" userId="e5e96d6a-dffb-4be3-a7c9-5724c0a71d0d" providerId="ADAL" clId="{4380E55A-989E-4512-816E-6992B51ACDF8}" dt="2021-05-26T13:45:49.621" v="31" actId="47"/>
        <pc:sldMkLst>
          <pc:docMk/>
          <pc:sldMk cId="2959179272" sldId="279"/>
        </pc:sldMkLst>
      </pc:sldChg>
      <pc:sldChg chg="delSp modSp mod">
        <pc:chgData name="Claire Theobald" userId="e5e96d6a-dffb-4be3-a7c9-5724c0a71d0d" providerId="ADAL" clId="{4380E55A-989E-4512-816E-6992B51ACDF8}" dt="2021-05-26T13:51:29.936" v="224" actId="255"/>
        <pc:sldMkLst>
          <pc:docMk/>
          <pc:sldMk cId="4282787476" sldId="280"/>
        </pc:sldMkLst>
        <pc:spChg chg="mod">
          <ac:chgData name="Claire Theobald" userId="e5e96d6a-dffb-4be3-a7c9-5724c0a71d0d" providerId="ADAL" clId="{4380E55A-989E-4512-816E-6992B51ACDF8}" dt="2021-05-26T13:51:29.936" v="224" actId="255"/>
          <ac:spMkLst>
            <pc:docMk/>
            <pc:sldMk cId="4282787476" sldId="280"/>
            <ac:spMk id="3" creationId="{344713D9-4C4D-4534-88BD-8CF608A73A93}"/>
          </ac:spMkLst>
        </pc:spChg>
        <pc:picChg chg="del">
          <ac:chgData name="Claire Theobald" userId="e5e96d6a-dffb-4be3-a7c9-5724c0a71d0d" providerId="ADAL" clId="{4380E55A-989E-4512-816E-6992B51ACDF8}" dt="2021-05-26T13:50:56.518" v="204" actId="478"/>
          <ac:picMkLst>
            <pc:docMk/>
            <pc:sldMk cId="4282787476" sldId="280"/>
            <ac:picMk id="1026" creationId="{0B17ACC5-77C8-4D02-AB1D-3524E5655C54}"/>
          </ac:picMkLst>
        </pc:picChg>
        <pc:picChg chg="del">
          <ac:chgData name="Claire Theobald" userId="e5e96d6a-dffb-4be3-a7c9-5724c0a71d0d" providerId="ADAL" clId="{4380E55A-989E-4512-816E-6992B51ACDF8}" dt="2021-05-26T13:50:56.876" v="205" actId="478"/>
          <ac:picMkLst>
            <pc:docMk/>
            <pc:sldMk cId="4282787476" sldId="280"/>
            <ac:picMk id="1028" creationId="{2052E776-B679-488D-93C6-237AF7440AD4}"/>
          </ac:picMkLst>
        </pc:picChg>
        <pc:picChg chg="del">
          <ac:chgData name="Claire Theobald" userId="e5e96d6a-dffb-4be3-a7c9-5724c0a71d0d" providerId="ADAL" clId="{4380E55A-989E-4512-816E-6992B51ACDF8}" dt="2021-05-26T13:50:58.103" v="207" actId="478"/>
          <ac:picMkLst>
            <pc:docMk/>
            <pc:sldMk cId="4282787476" sldId="280"/>
            <ac:picMk id="1030" creationId="{2F649260-0722-4C0E-AA96-146B5C750DB2}"/>
          </ac:picMkLst>
        </pc:picChg>
        <pc:picChg chg="del">
          <ac:chgData name="Claire Theobald" userId="e5e96d6a-dffb-4be3-a7c9-5724c0a71d0d" providerId="ADAL" clId="{4380E55A-989E-4512-816E-6992B51ACDF8}" dt="2021-05-26T13:50:57.673" v="206" actId="478"/>
          <ac:picMkLst>
            <pc:docMk/>
            <pc:sldMk cId="4282787476" sldId="280"/>
            <ac:picMk id="1032" creationId="{B43272E0-860E-4B1B-8F25-06E817D877EF}"/>
          </ac:picMkLst>
        </pc:picChg>
      </pc:sldChg>
    </pc:docChg>
  </pc:docChgLst>
  <pc:docChgLst>
    <pc:chgData name="Claire Theobald" userId="e5e96d6a-dffb-4be3-a7c9-5724c0a71d0d" providerId="ADAL" clId="{C02C34D7-8D41-4FDA-8285-63A3F946074E}"/>
    <pc:docChg chg="undo custSel delSld modSld sldOrd">
      <pc:chgData name="Claire Theobald" userId="e5e96d6a-dffb-4be3-a7c9-5724c0a71d0d" providerId="ADAL" clId="{C02C34D7-8D41-4FDA-8285-63A3F946074E}" dt="2021-05-26T11:58:30.995" v="585" actId="20577"/>
      <pc:docMkLst>
        <pc:docMk/>
      </pc:docMkLst>
      <pc:sldChg chg="modSp mod">
        <pc:chgData name="Claire Theobald" userId="e5e96d6a-dffb-4be3-a7c9-5724c0a71d0d" providerId="ADAL" clId="{C02C34D7-8D41-4FDA-8285-63A3F946074E}" dt="2021-05-25T12:07:50.534" v="17" actId="20577"/>
        <pc:sldMkLst>
          <pc:docMk/>
          <pc:sldMk cId="1955166399" sldId="256"/>
        </pc:sldMkLst>
        <pc:spChg chg="mod">
          <ac:chgData name="Claire Theobald" userId="e5e96d6a-dffb-4be3-a7c9-5724c0a71d0d" providerId="ADAL" clId="{C02C34D7-8D41-4FDA-8285-63A3F946074E}" dt="2021-05-25T12:07:50.534" v="17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Sp delSp modSp mod ord">
        <pc:chgData name="Claire Theobald" userId="e5e96d6a-dffb-4be3-a7c9-5724c0a71d0d" providerId="ADAL" clId="{C02C34D7-8D41-4FDA-8285-63A3F946074E}" dt="2021-05-25T13:53:14.236" v="272"/>
        <pc:sldMkLst>
          <pc:docMk/>
          <pc:sldMk cId="1740713487" sldId="259"/>
        </pc:sldMkLst>
        <pc:picChg chg="add mod">
          <ac:chgData name="Claire Theobald" userId="e5e96d6a-dffb-4be3-a7c9-5724c0a71d0d" providerId="ADAL" clId="{C02C34D7-8D41-4FDA-8285-63A3F946074E}" dt="2021-05-25T12:10:35.185" v="25" actId="1076"/>
          <ac:picMkLst>
            <pc:docMk/>
            <pc:sldMk cId="1740713487" sldId="259"/>
            <ac:picMk id="3" creationId="{E6CA0BA6-0D2F-4B18-9221-52C5124C828F}"/>
          </ac:picMkLst>
        </pc:picChg>
        <pc:picChg chg="del">
          <ac:chgData name="Claire Theobald" userId="e5e96d6a-dffb-4be3-a7c9-5724c0a71d0d" providerId="ADAL" clId="{C02C34D7-8D41-4FDA-8285-63A3F946074E}" dt="2021-05-25T12:07:54.920" v="18" actId="478"/>
          <ac:picMkLst>
            <pc:docMk/>
            <pc:sldMk cId="1740713487" sldId="259"/>
            <ac:picMk id="9" creationId="{B0280D8A-07C8-45D7-96B6-1801940CE8D7}"/>
          </ac:picMkLst>
        </pc:picChg>
      </pc:sldChg>
      <pc:sldChg chg="modSp mod">
        <pc:chgData name="Claire Theobald" userId="e5e96d6a-dffb-4be3-a7c9-5724c0a71d0d" providerId="ADAL" clId="{C02C34D7-8D41-4FDA-8285-63A3F946074E}" dt="2021-05-25T12:25:41.109" v="53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C02C34D7-8D41-4FDA-8285-63A3F946074E}" dt="2021-05-25T12:25:41.109" v="53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del">
        <pc:chgData name="Claire Theobald" userId="e5e96d6a-dffb-4be3-a7c9-5724c0a71d0d" providerId="ADAL" clId="{C02C34D7-8D41-4FDA-8285-63A3F946074E}" dt="2021-05-25T12:25:24.606" v="27" actId="47"/>
        <pc:sldMkLst>
          <pc:docMk/>
          <pc:sldMk cId="3661240370" sldId="262"/>
        </pc:sldMkLst>
      </pc:sldChg>
      <pc:sldChg chg="del">
        <pc:chgData name="Claire Theobald" userId="e5e96d6a-dffb-4be3-a7c9-5724c0a71d0d" providerId="ADAL" clId="{C02C34D7-8D41-4FDA-8285-63A3F946074E}" dt="2021-05-25T12:25:25.299" v="28" actId="47"/>
        <pc:sldMkLst>
          <pc:docMk/>
          <pc:sldMk cId="735801538" sldId="263"/>
        </pc:sldMkLst>
      </pc:sldChg>
      <pc:sldChg chg="addSp delSp modSp mod">
        <pc:chgData name="Claire Theobald" userId="e5e96d6a-dffb-4be3-a7c9-5724c0a71d0d" providerId="ADAL" clId="{C02C34D7-8D41-4FDA-8285-63A3F946074E}" dt="2021-05-25T12:26:04.227" v="58" actId="1076"/>
        <pc:sldMkLst>
          <pc:docMk/>
          <pc:sldMk cId="2612842320" sldId="264"/>
        </pc:sldMkLst>
        <pc:picChg chg="add mod">
          <ac:chgData name="Claire Theobald" userId="e5e96d6a-dffb-4be3-a7c9-5724c0a71d0d" providerId="ADAL" clId="{C02C34D7-8D41-4FDA-8285-63A3F946074E}" dt="2021-05-25T12:26:04.227" v="58" actId="1076"/>
          <ac:picMkLst>
            <pc:docMk/>
            <pc:sldMk cId="2612842320" sldId="264"/>
            <ac:picMk id="3" creationId="{8EA98BFD-8AC0-46F7-A494-E0D19F817CB4}"/>
          </ac:picMkLst>
        </pc:picChg>
        <pc:picChg chg="del">
          <ac:chgData name="Claire Theobald" userId="e5e96d6a-dffb-4be3-a7c9-5724c0a71d0d" providerId="ADAL" clId="{C02C34D7-8D41-4FDA-8285-63A3F946074E}" dt="2021-05-25T12:12:11.838" v="26" actId="478"/>
          <ac:picMkLst>
            <pc:docMk/>
            <pc:sldMk cId="2612842320" sldId="264"/>
            <ac:picMk id="7" creationId="{47967077-A1DE-4ADF-839B-CB426DDDF01D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2:26:40.994" v="64" actId="1076"/>
        <pc:sldMkLst>
          <pc:docMk/>
          <pc:sldMk cId="1735523662" sldId="265"/>
        </pc:sldMkLst>
        <pc:picChg chg="del">
          <ac:chgData name="Claire Theobald" userId="e5e96d6a-dffb-4be3-a7c9-5724c0a71d0d" providerId="ADAL" clId="{C02C34D7-8D41-4FDA-8285-63A3F946074E}" dt="2021-05-25T12:26:17.834" v="59" actId="478"/>
          <ac:picMkLst>
            <pc:docMk/>
            <pc:sldMk cId="1735523662" sldId="265"/>
            <ac:picMk id="3" creationId="{8EA98BFD-8AC0-46F7-A494-E0D19F817CB4}"/>
          </ac:picMkLst>
        </pc:picChg>
        <pc:picChg chg="add mod">
          <ac:chgData name="Claire Theobald" userId="e5e96d6a-dffb-4be3-a7c9-5724c0a71d0d" providerId="ADAL" clId="{C02C34D7-8D41-4FDA-8285-63A3F946074E}" dt="2021-05-25T12:26:40.994" v="64" actId="1076"/>
          <ac:picMkLst>
            <pc:docMk/>
            <pc:sldMk cId="1735523662" sldId="265"/>
            <ac:picMk id="4" creationId="{D62F6B64-76B2-4C6C-8E23-6C46241B7106}"/>
          </ac:picMkLst>
        </pc:picChg>
      </pc:sldChg>
      <pc:sldChg chg="del">
        <pc:chgData name="Claire Theobald" userId="e5e96d6a-dffb-4be3-a7c9-5724c0a71d0d" providerId="ADAL" clId="{C02C34D7-8D41-4FDA-8285-63A3F946074E}" dt="2021-05-25T12:25:27.024" v="31" actId="47"/>
        <pc:sldMkLst>
          <pc:docMk/>
          <pc:sldMk cId="2994272706" sldId="265"/>
        </pc:sldMkLst>
      </pc:sldChg>
      <pc:sldChg chg="del">
        <pc:chgData name="Claire Theobald" userId="e5e96d6a-dffb-4be3-a7c9-5724c0a71d0d" providerId="ADAL" clId="{C02C34D7-8D41-4FDA-8285-63A3F946074E}" dt="2021-05-25T12:25:27.875" v="33" actId="47"/>
        <pc:sldMkLst>
          <pc:docMk/>
          <pc:sldMk cId="813215271" sldId="266"/>
        </pc:sldMkLst>
      </pc:sldChg>
      <pc:sldChg chg="addSp delSp modSp mod">
        <pc:chgData name="Claire Theobald" userId="e5e96d6a-dffb-4be3-a7c9-5724c0a71d0d" providerId="ADAL" clId="{C02C34D7-8D41-4FDA-8285-63A3F946074E}" dt="2021-05-25T12:27:23.952" v="69" actId="14100"/>
        <pc:sldMkLst>
          <pc:docMk/>
          <pc:sldMk cId="2474524361" sldId="266"/>
        </pc:sldMkLst>
        <pc:picChg chg="add mod">
          <ac:chgData name="Claire Theobald" userId="e5e96d6a-dffb-4be3-a7c9-5724c0a71d0d" providerId="ADAL" clId="{C02C34D7-8D41-4FDA-8285-63A3F946074E}" dt="2021-05-25T12:27:23.952" v="69" actId="14100"/>
          <ac:picMkLst>
            <pc:docMk/>
            <pc:sldMk cId="2474524361" sldId="266"/>
            <ac:picMk id="3" creationId="{223E095A-BB8A-4A91-9E8E-CFFF5DD367E4}"/>
          </ac:picMkLst>
        </pc:picChg>
        <pc:picChg chg="del">
          <ac:chgData name="Claire Theobald" userId="e5e96d6a-dffb-4be3-a7c9-5724c0a71d0d" providerId="ADAL" clId="{C02C34D7-8D41-4FDA-8285-63A3F946074E}" dt="2021-05-25T12:26:51.693" v="65" actId="478"/>
          <ac:picMkLst>
            <pc:docMk/>
            <pc:sldMk cId="2474524361" sldId="266"/>
            <ac:picMk id="4" creationId="{D62F6B64-76B2-4C6C-8E23-6C46241B7106}"/>
          </ac:picMkLst>
        </pc:picChg>
      </pc:sldChg>
      <pc:sldChg chg="del">
        <pc:chgData name="Claire Theobald" userId="e5e96d6a-dffb-4be3-a7c9-5724c0a71d0d" providerId="ADAL" clId="{C02C34D7-8D41-4FDA-8285-63A3F946074E}" dt="2021-05-25T12:25:27.604" v="32" actId="47"/>
        <pc:sldMkLst>
          <pc:docMk/>
          <pc:sldMk cId="334521267" sldId="267"/>
        </pc:sldMkLst>
      </pc:sldChg>
      <pc:sldChg chg="addSp modSp mod ord">
        <pc:chgData name="Claire Theobald" userId="e5e96d6a-dffb-4be3-a7c9-5724c0a71d0d" providerId="ADAL" clId="{C02C34D7-8D41-4FDA-8285-63A3F946074E}" dt="2021-05-25T12:28:36.453" v="78"/>
        <pc:sldMkLst>
          <pc:docMk/>
          <pc:sldMk cId="3116094354" sldId="267"/>
        </pc:sldMkLst>
        <pc:picChg chg="add mod">
          <ac:chgData name="Claire Theobald" userId="e5e96d6a-dffb-4be3-a7c9-5724c0a71d0d" providerId="ADAL" clId="{C02C34D7-8D41-4FDA-8285-63A3F946074E}" dt="2021-05-25T12:28:10.532" v="76" actId="1076"/>
          <ac:picMkLst>
            <pc:docMk/>
            <pc:sldMk cId="3116094354" sldId="267"/>
            <ac:picMk id="3" creationId="{4B5218DF-C29B-40A5-8223-33A66E8A6BB6}"/>
          </ac:picMkLst>
        </pc:picChg>
      </pc:sldChg>
      <pc:sldChg chg="del">
        <pc:chgData name="Claire Theobald" userId="e5e96d6a-dffb-4be3-a7c9-5724c0a71d0d" providerId="ADAL" clId="{C02C34D7-8D41-4FDA-8285-63A3F946074E}" dt="2021-05-25T12:25:26.471" v="30" actId="47"/>
        <pc:sldMkLst>
          <pc:docMk/>
          <pc:sldMk cId="1054842345" sldId="268"/>
        </pc:sldMkLst>
      </pc:sldChg>
      <pc:sldChg chg="addSp delSp modSp mod ord setBg">
        <pc:chgData name="Claire Theobald" userId="e5e96d6a-dffb-4be3-a7c9-5724c0a71d0d" providerId="ADAL" clId="{C02C34D7-8D41-4FDA-8285-63A3F946074E}" dt="2021-05-25T12:34:50.933" v="88"/>
        <pc:sldMkLst>
          <pc:docMk/>
          <pc:sldMk cId="2631930561" sldId="268"/>
        </pc:sldMkLst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8" creationId="{AB8C311F-7253-4AED-9701-7FC0708C41C7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0" creationId="{E2384209-CB15-4CDF-9D31-C44FD9A3F20D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2" creationId="{2633B3B5-CC90-43F0-8714-D31D1F3F0209}"/>
          </ac:spMkLst>
        </pc:spChg>
        <pc:spChg chg="add del">
          <ac:chgData name="Claire Theobald" userId="e5e96d6a-dffb-4be3-a7c9-5724c0a71d0d" providerId="ADAL" clId="{C02C34D7-8D41-4FDA-8285-63A3F946074E}" dt="2021-05-25T12:34:41.549" v="84" actId="26606"/>
          <ac:spMkLst>
            <pc:docMk/>
            <pc:sldMk cId="2631930561" sldId="268"/>
            <ac:spMk id="14" creationId="{A8D57A06-A426-446D-B02C-A2DC6B62E45E}"/>
          </ac:spMkLst>
        </pc:spChg>
        <pc:picChg chg="add mod">
          <ac:chgData name="Claire Theobald" userId="e5e96d6a-dffb-4be3-a7c9-5724c0a71d0d" providerId="ADAL" clId="{C02C34D7-8D41-4FDA-8285-63A3F946074E}" dt="2021-05-25T12:34:48.167" v="86" actId="1076"/>
          <ac:picMkLst>
            <pc:docMk/>
            <pc:sldMk cId="2631930561" sldId="268"/>
            <ac:picMk id="3" creationId="{F53D5791-9D6C-4720-BFFA-D87B3288FADA}"/>
          </ac:picMkLst>
        </pc:picChg>
      </pc:sldChg>
      <pc:sldChg chg="del">
        <pc:chgData name="Claire Theobald" userId="e5e96d6a-dffb-4be3-a7c9-5724c0a71d0d" providerId="ADAL" clId="{C02C34D7-8D41-4FDA-8285-63A3F946074E}" dt="2021-05-25T12:25:28.403" v="34" actId="47"/>
        <pc:sldMkLst>
          <pc:docMk/>
          <pc:sldMk cId="1230899205" sldId="269"/>
        </pc:sldMkLst>
      </pc:sldChg>
      <pc:sldChg chg="addSp delSp modSp mod">
        <pc:chgData name="Claire Theobald" userId="e5e96d6a-dffb-4be3-a7c9-5724c0a71d0d" providerId="ADAL" clId="{C02C34D7-8D41-4FDA-8285-63A3F946074E}" dt="2021-05-25T14:06:11.449" v="329" actId="20577"/>
        <pc:sldMkLst>
          <pc:docMk/>
          <pc:sldMk cId="2413341537" sldId="269"/>
        </pc:sldMkLst>
        <pc:spChg chg="add mod">
          <ac:chgData name="Claire Theobald" userId="e5e96d6a-dffb-4be3-a7c9-5724c0a71d0d" providerId="ADAL" clId="{C02C34D7-8D41-4FDA-8285-63A3F946074E}" dt="2021-05-25T14:06:11.449" v="329" actId="20577"/>
          <ac:spMkLst>
            <pc:docMk/>
            <pc:sldMk cId="2413341537" sldId="269"/>
            <ac:spMk id="14" creationId="{B508E996-6450-4A4D-9E4E-7360D69FD317}"/>
          </ac:spMkLst>
        </pc:spChg>
        <pc:graphicFrameChg chg="add del mod modGraphic">
          <ac:chgData name="Claire Theobald" userId="e5e96d6a-dffb-4be3-a7c9-5724c0a71d0d" providerId="ADAL" clId="{C02C34D7-8D41-4FDA-8285-63A3F946074E}" dt="2021-05-25T13:25:22.740" v="166" actId="14100"/>
          <ac:graphicFrameMkLst>
            <pc:docMk/>
            <pc:sldMk cId="2413341537" sldId="269"/>
            <ac:graphicFrameMk id="4" creationId="{7847A4CF-A66D-43E5-941F-47B84B7EE017}"/>
          </ac:graphicFrameMkLst>
        </pc:graphicFrameChg>
        <pc:picChg chg="del">
          <ac:chgData name="Claire Theobald" userId="e5e96d6a-dffb-4be3-a7c9-5724c0a71d0d" providerId="ADAL" clId="{C02C34D7-8D41-4FDA-8285-63A3F946074E}" dt="2021-05-25T13:03:19.918" v="89" actId="478"/>
          <ac:picMkLst>
            <pc:docMk/>
            <pc:sldMk cId="2413341537" sldId="269"/>
            <ac:picMk id="3" creationId="{223E095A-BB8A-4A91-9E8E-CFFF5DD367E4}"/>
          </ac:picMkLst>
        </pc:picChg>
        <pc:picChg chg="add mod modCrop">
          <ac:chgData name="Claire Theobald" userId="e5e96d6a-dffb-4be3-a7c9-5724c0a71d0d" providerId="ADAL" clId="{C02C34D7-8D41-4FDA-8285-63A3F946074E}" dt="2021-05-25T13:24:47.835" v="160" actId="1076"/>
          <ac:picMkLst>
            <pc:docMk/>
            <pc:sldMk cId="2413341537" sldId="269"/>
            <ac:picMk id="5" creationId="{8EF012F8-0F3C-4559-88C9-2A3B57E4B11D}"/>
          </ac:picMkLst>
        </pc:picChg>
        <pc:picChg chg="add del mod">
          <ac:chgData name="Claire Theobald" userId="e5e96d6a-dffb-4be3-a7c9-5724c0a71d0d" providerId="ADAL" clId="{C02C34D7-8D41-4FDA-8285-63A3F946074E}" dt="2021-05-25T13:23:38.894" v="140" actId="478"/>
          <ac:picMkLst>
            <pc:docMk/>
            <pc:sldMk cId="2413341537" sldId="269"/>
            <ac:picMk id="6" creationId="{04D473A0-2904-49E1-B699-287A0BDF9810}"/>
          </ac:picMkLst>
        </pc:picChg>
        <pc:picChg chg="add del mod">
          <ac:chgData name="Claire Theobald" userId="e5e96d6a-dffb-4be3-a7c9-5724c0a71d0d" providerId="ADAL" clId="{C02C34D7-8D41-4FDA-8285-63A3F946074E}" dt="2021-05-25T13:23:39.673" v="141" actId="478"/>
          <ac:picMkLst>
            <pc:docMk/>
            <pc:sldMk cId="2413341537" sldId="269"/>
            <ac:picMk id="7" creationId="{24C16E55-6A7D-4D30-B1CB-B80E992D0967}"/>
          </ac:picMkLst>
        </pc:picChg>
        <pc:picChg chg="add del mod">
          <ac:chgData name="Claire Theobald" userId="e5e96d6a-dffb-4be3-a7c9-5724c0a71d0d" providerId="ADAL" clId="{C02C34D7-8D41-4FDA-8285-63A3F946074E}" dt="2021-05-25T13:23:37.801" v="139" actId="478"/>
          <ac:picMkLst>
            <pc:docMk/>
            <pc:sldMk cId="2413341537" sldId="269"/>
            <ac:picMk id="8" creationId="{2F24A744-C4A7-4505-8D7A-C7D8F09B8BE7}"/>
          </ac:picMkLst>
        </pc:picChg>
        <pc:picChg chg="add mod">
          <ac:chgData name="Claire Theobald" userId="e5e96d6a-dffb-4be3-a7c9-5724c0a71d0d" providerId="ADAL" clId="{C02C34D7-8D41-4FDA-8285-63A3F946074E}" dt="2021-05-25T13:25:31.982" v="171" actId="1076"/>
          <ac:picMkLst>
            <pc:docMk/>
            <pc:sldMk cId="2413341537" sldId="269"/>
            <ac:picMk id="9" creationId="{4DBF4F02-7831-4670-BEFD-E9F2CFF97509}"/>
          </ac:picMkLst>
        </pc:picChg>
        <pc:picChg chg="add mod">
          <ac:chgData name="Claire Theobald" userId="e5e96d6a-dffb-4be3-a7c9-5724c0a71d0d" providerId="ADAL" clId="{C02C34D7-8D41-4FDA-8285-63A3F946074E}" dt="2021-05-25T13:25:30.289" v="170" actId="1076"/>
          <ac:picMkLst>
            <pc:docMk/>
            <pc:sldMk cId="2413341537" sldId="269"/>
            <ac:picMk id="10" creationId="{2851DDC5-78B7-49D3-AC9E-51670A37B386}"/>
          </ac:picMkLst>
        </pc:picChg>
        <pc:picChg chg="add mod">
          <ac:chgData name="Claire Theobald" userId="e5e96d6a-dffb-4be3-a7c9-5724c0a71d0d" providerId="ADAL" clId="{C02C34D7-8D41-4FDA-8285-63A3F946074E}" dt="2021-05-25T13:25:28.817" v="169" actId="1076"/>
          <ac:picMkLst>
            <pc:docMk/>
            <pc:sldMk cId="2413341537" sldId="269"/>
            <ac:picMk id="11" creationId="{F8F1AE6C-4AD6-4326-BEB2-3C7B1AF7CB79}"/>
          </ac:picMkLst>
        </pc:picChg>
        <pc:picChg chg="add mod">
          <ac:chgData name="Claire Theobald" userId="e5e96d6a-dffb-4be3-a7c9-5724c0a71d0d" providerId="ADAL" clId="{C02C34D7-8D41-4FDA-8285-63A3F946074E}" dt="2021-05-25T13:25:26.914" v="168" actId="1076"/>
          <ac:picMkLst>
            <pc:docMk/>
            <pc:sldMk cId="2413341537" sldId="269"/>
            <ac:picMk id="12" creationId="{F26D33D0-DD92-42CA-BC31-1E06D88CE82A}"/>
          </ac:picMkLst>
        </pc:picChg>
        <pc:picChg chg="add mod">
          <ac:chgData name="Claire Theobald" userId="e5e96d6a-dffb-4be3-a7c9-5724c0a71d0d" providerId="ADAL" clId="{C02C34D7-8D41-4FDA-8285-63A3F946074E}" dt="2021-05-25T13:25:25.198" v="167" actId="1076"/>
          <ac:picMkLst>
            <pc:docMk/>
            <pc:sldMk cId="2413341537" sldId="269"/>
            <ac:picMk id="13" creationId="{1DF40A95-A3EC-4CC8-8E31-776DB09F5EF3}"/>
          </ac:picMkLst>
        </pc:picChg>
      </pc:sldChg>
      <pc:sldChg chg="del">
        <pc:chgData name="Claire Theobald" userId="e5e96d6a-dffb-4be3-a7c9-5724c0a71d0d" providerId="ADAL" clId="{C02C34D7-8D41-4FDA-8285-63A3F946074E}" dt="2021-05-25T12:25:28.926" v="35" actId="47"/>
        <pc:sldMkLst>
          <pc:docMk/>
          <pc:sldMk cId="1345946438" sldId="270"/>
        </pc:sldMkLst>
      </pc:sldChg>
      <pc:sldChg chg="del">
        <pc:chgData name="Claire Theobald" userId="e5e96d6a-dffb-4be3-a7c9-5724c0a71d0d" providerId="ADAL" clId="{C02C34D7-8D41-4FDA-8285-63A3F946074E}" dt="2021-05-25T12:25:25.873" v="29" actId="47"/>
        <pc:sldMkLst>
          <pc:docMk/>
          <pc:sldMk cId="3065615475" sldId="271"/>
        </pc:sldMkLst>
      </pc:sldChg>
      <pc:sldChg chg="addSp delSp modSp mod">
        <pc:chgData name="Claire Theobald" userId="e5e96d6a-dffb-4be3-a7c9-5724c0a71d0d" providerId="ADAL" clId="{C02C34D7-8D41-4FDA-8285-63A3F946074E}" dt="2021-05-25T14:06:00.653" v="308"/>
        <pc:sldMkLst>
          <pc:docMk/>
          <pc:sldMk cId="969122130" sldId="273"/>
        </pc:sldMkLst>
        <pc:spChg chg="add del mod">
          <ac:chgData name="Claire Theobald" userId="e5e96d6a-dffb-4be3-a7c9-5724c0a71d0d" providerId="ADAL" clId="{C02C34D7-8D41-4FDA-8285-63A3F946074E}" dt="2021-05-25T14:06:00.653" v="308"/>
          <ac:spMkLst>
            <pc:docMk/>
            <pc:sldMk cId="969122130" sldId="273"/>
            <ac:spMk id="19" creationId="{29DEB599-21B4-4B11-B1B1-073B39BBFCA7}"/>
          </ac:spMkLst>
        </pc:spChg>
        <pc:graphicFrameChg chg="mod modGraphic">
          <ac:chgData name="Claire Theobald" userId="e5e96d6a-dffb-4be3-a7c9-5724c0a71d0d" providerId="ADAL" clId="{C02C34D7-8D41-4FDA-8285-63A3F946074E}" dt="2021-05-25T14:06:00.094" v="307" actId="14100"/>
          <ac:graphicFrameMkLst>
            <pc:docMk/>
            <pc:sldMk cId="969122130" sldId="273"/>
            <ac:graphicFrameMk id="4" creationId="{7847A4CF-A66D-43E5-941F-47B84B7EE017}"/>
          </ac:graphicFrameMkLst>
        </pc:graphicFrameChg>
        <pc:picChg chg="add del mod">
          <ac:chgData name="Claire Theobald" userId="e5e96d6a-dffb-4be3-a7c9-5724c0a71d0d" providerId="ADAL" clId="{C02C34D7-8D41-4FDA-8285-63A3F946074E}" dt="2021-05-25T13:31:09.534" v="186" actId="478"/>
          <ac:picMkLst>
            <pc:docMk/>
            <pc:sldMk cId="969122130" sldId="273"/>
            <ac:picMk id="3" creationId="{2F968353-B893-4AB4-8CED-808747167C0A}"/>
          </ac:picMkLst>
        </pc:picChg>
        <pc:picChg chg="add del mod">
          <ac:chgData name="Claire Theobald" userId="e5e96d6a-dffb-4be3-a7c9-5724c0a71d0d" providerId="ADAL" clId="{C02C34D7-8D41-4FDA-8285-63A3F946074E}" dt="2021-05-25T13:31:09.997" v="187" actId="478"/>
          <ac:picMkLst>
            <pc:docMk/>
            <pc:sldMk cId="969122130" sldId="273"/>
            <ac:picMk id="5" creationId="{66B13D29-F469-4B21-81D6-0F59CA459C5C}"/>
          </ac:picMkLst>
        </pc:picChg>
        <pc:picChg chg="add del mod">
          <ac:chgData name="Claire Theobald" userId="e5e96d6a-dffb-4be3-a7c9-5724c0a71d0d" providerId="ADAL" clId="{C02C34D7-8D41-4FDA-8285-63A3F946074E}" dt="2021-05-25T13:31:10.414" v="188" actId="478"/>
          <ac:picMkLst>
            <pc:docMk/>
            <pc:sldMk cId="969122130" sldId="273"/>
            <ac:picMk id="6" creationId="{40AB9CDD-B837-456C-AC0A-9BB70B85A854}"/>
          </ac:picMkLst>
        </pc:picChg>
        <pc:picChg chg="add del mod">
          <ac:chgData name="Claire Theobald" userId="e5e96d6a-dffb-4be3-a7c9-5724c0a71d0d" providerId="ADAL" clId="{C02C34D7-8D41-4FDA-8285-63A3F946074E}" dt="2021-05-25T13:31:11.715" v="191" actId="478"/>
          <ac:picMkLst>
            <pc:docMk/>
            <pc:sldMk cId="969122130" sldId="273"/>
            <ac:picMk id="7" creationId="{A2E22AB7-D884-43AC-919A-CC599BEF6E41}"/>
          </ac:picMkLst>
        </pc:picChg>
        <pc:picChg chg="add del mod">
          <ac:chgData name="Claire Theobald" userId="e5e96d6a-dffb-4be3-a7c9-5724c0a71d0d" providerId="ADAL" clId="{C02C34D7-8D41-4FDA-8285-63A3F946074E}" dt="2021-05-25T13:31:11.283" v="190" actId="478"/>
          <ac:picMkLst>
            <pc:docMk/>
            <pc:sldMk cId="969122130" sldId="273"/>
            <ac:picMk id="8" creationId="{3A19EC5D-8CC0-4B29-9D3A-364C82775ADA}"/>
          </ac:picMkLst>
        </pc:picChg>
        <pc:picChg chg="add del mod">
          <ac:chgData name="Claire Theobald" userId="e5e96d6a-dffb-4be3-a7c9-5724c0a71d0d" providerId="ADAL" clId="{C02C34D7-8D41-4FDA-8285-63A3F946074E}" dt="2021-05-25T13:31:10.856" v="189" actId="478"/>
          <ac:picMkLst>
            <pc:docMk/>
            <pc:sldMk cId="969122130" sldId="273"/>
            <ac:picMk id="9" creationId="{E5C28A77-D69A-42AE-AF2D-B23FD4A29A81}"/>
          </ac:picMkLst>
        </pc:picChg>
        <pc:picChg chg="add del mod modCrop">
          <ac:chgData name="Claire Theobald" userId="e5e96d6a-dffb-4be3-a7c9-5724c0a71d0d" providerId="ADAL" clId="{C02C34D7-8D41-4FDA-8285-63A3F946074E}" dt="2021-05-25T13:32:11.454" v="215" actId="478"/>
          <ac:picMkLst>
            <pc:docMk/>
            <pc:sldMk cId="969122130" sldId="273"/>
            <ac:picMk id="11" creationId="{DF800C93-ED29-498A-9234-A8C9CBEDEFC1}"/>
          </ac:picMkLst>
        </pc:picChg>
        <pc:picChg chg="add mod modCrop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3" creationId="{D0FFB964-5C4D-465E-87DD-88DFA5D842AB}"/>
          </ac:picMkLst>
        </pc:picChg>
        <pc:picChg chg="add mod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4" creationId="{1CED24A4-63DB-4C95-8F4F-6664DA81123B}"/>
          </ac:picMkLst>
        </pc:picChg>
        <pc:picChg chg="add mod">
          <ac:chgData name="Claire Theobald" userId="e5e96d6a-dffb-4be3-a7c9-5724c0a71d0d" providerId="ADAL" clId="{C02C34D7-8D41-4FDA-8285-63A3F946074E}" dt="2021-05-25T14:05:58.251" v="306" actId="1076"/>
          <ac:picMkLst>
            <pc:docMk/>
            <pc:sldMk cId="969122130" sldId="273"/>
            <ac:picMk id="15" creationId="{96127538-EC76-4360-B949-172E682B7296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6" creationId="{EFF0FDE7-11C1-471F-8A79-F4BF0A6F42F9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7" creationId="{50E0E517-EB4B-4EDA-96DE-EADD5ED86B57}"/>
          </ac:picMkLst>
        </pc:picChg>
        <pc:picChg chg="add mod">
          <ac:chgData name="Claire Theobald" userId="e5e96d6a-dffb-4be3-a7c9-5724c0a71d0d" providerId="ADAL" clId="{C02C34D7-8D41-4FDA-8285-63A3F946074E}" dt="2021-05-25T14:05:56.860" v="303" actId="14100"/>
          <ac:picMkLst>
            <pc:docMk/>
            <pc:sldMk cId="969122130" sldId="273"/>
            <ac:picMk id="18" creationId="{051F420E-9EC7-4449-9184-F0668105C74A}"/>
          </ac:picMkLst>
        </pc:picChg>
      </pc:sldChg>
      <pc:sldChg chg="addSp delSp modSp mod ord">
        <pc:chgData name="Claire Theobald" userId="e5e96d6a-dffb-4be3-a7c9-5724c0a71d0d" providerId="ADAL" clId="{C02C34D7-8D41-4FDA-8285-63A3F946074E}" dt="2021-05-26T11:58:30.995" v="585" actId="20577"/>
        <pc:sldMkLst>
          <pc:docMk/>
          <pc:sldMk cId="439007150" sldId="275"/>
        </pc:sldMkLst>
        <pc:spChg chg="add mod ord">
          <ac:chgData name="Claire Theobald" userId="e5e96d6a-dffb-4be3-a7c9-5724c0a71d0d" providerId="ADAL" clId="{C02C34D7-8D41-4FDA-8285-63A3F946074E}" dt="2021-05-25T14:38:32.172" v="461" actId="1076"/>
          <ac:spMkLst>
            <pc:docMk/>
            <pc:sldMk cId="439007150" sldId="275"/>
            <ac:spMk id="4" creationId="{3F298485-C427-4F11-87FA-DCDBA630643B}"/>
          </ac:spMkLst>
        </pc:spChg>
        <pc:spChg chg="add del mod">
          <ac:chgData name="Claire Theobald" userId="e5e96d6a-dffb-4be3-a7c9-5724c0a71d0d" providerId="ADAL" clId="{C02C34D7-8D41-4FDA-8285-63A3F946074E}" dt="2021-05-25T14:32:30.581" v="370" actId="478"/>
          <ac:spMkLst>
            <pc:docMk/>
            <pc:sldMk cId="439007150" sldId="275"/>
            <ac:spMk id="6" creationId="{D540219D-CD95-46EE-ADD3-F0FB02DAA835}"/>
          </ac:spMkLst>
        </pc:spChg>
        <pc:spChg chg="add del mod">
          <ac:chgData name="Claire Theobald" userId="e5e96d6a-dffb-4be3-a7c9-5724c0a71d0d" providerId="ADAL" clId="{C02C34D7-8D41-4FDA-8285-63A3F946074E}" dt="2021-05-25T14:31:05.531" v="349" actId="478"/>
          <ac:spMkLst>
            <pc:docMk/>
            <pc:sldMk cId="439007150" sldId="275"/>
            <ac:spMk id="7" creationId="{0479A181-0A3F-4605-ADA8-062E91A1150D}"/>
          </ac:spMkLst>
        </pc:spChg>
        <pc:spChg chg="add del mod">
          <ac:chgData name="Claire Theobald" userId="e5e96d6a-dffb-4be3-a7c9-5724c0a71d0d" providerId="ADAL" clId="{C02C34D7-8D41-4FDA-8285-63A3F946074E}" dt="2021-05-25T14:32:29.498" v="369" actId="478"/>
          <ac:spMkLst>
            <pc:docMk/>
            <pc:sldMk cId="439007150" sldId="275"/>
            <ac:spMk id="8" creationId="{C74B3678-604F-4542-A704-8F575399B4E8}"/>
          </ac:spMkLst>
        </pc:spChg>
        <pc:spChg chg="add del mod">
          <ac:chgData name="Claire Theobald" userId="e5e96d6a-dffb-4be3-a7c9-5724c0a71d0d" providerId="ADAL" clId="{C02C34D7-8D41-4FDA-8285-63A3F946074E}" dt="2021-05-25T14:32:28.426" v="368" actId="478"/>
          <ac:spMkLst>
            <pc:docMk/>
            <pc:sldMk cId="439007150" sldId="275"/>
            <ac:spMk id="9" creationId="{7B6D72B3-E5C0-43BA-AA50-193113FECC71}"/>
          </ac:spMkLst>
        </pc:spChg>
        <pc:spChg chg="add mod">
          <ac:chgData name="Claire Theobald" userId="e5e96d6a-dffb-4be3-a7c9-5724c0a71d0d" providerId="ADAL" clId="{C02C34D7-8D41-4FDA-8285-63A3F946074E}" dt="2021-05-25T14:33:14.705" v="378" actId="1076"/>
          <ac:spMkLst>
            <pc:docMk/>
            <pc:sldMk cId="439007150" sldId="275"/>
            <ac:spMk id="10" creationId="{CC220A4D-F767-467E-8C6D-4B45C8A3B6C2}"/>
          </ac:spMkLst>
        </pc:spChg>
        <pc:spChg chg="add mod">
          <ac:chgData name="Claire Theobald" userId="e5e96d6a-dffb-4be3-a7c9-5724c0a71d0d" providerId="ADAL" clId="{C02C34D7-8D41-4FDA-8285-63A3F946074E}" dt="2021-05-25T14:33:20.647" v="380" actId="1076"/>
          <ac:spMkLst>
            <pc:docMk/>
            <pc:sldMk cId="439007150" sldId="275"/>
            <ac:spMk id="11" creationId="{696E717E-D6CB-49FF-B513-75B49F444351}"/>
          </ac:spMkLst>
        </pc:spChg>
        <pc:spChg chg="add mod">
          <ac:chgData name="Claire Theobald" userId="e5e96d6a-dffb-4be3-a7c9-5724c0a71d0d" providerId="ADAL" clId="{C02C34D7-8D41-4FDA-8285-63A3F946074E}" dt="2021-05-26T11:57:14.511" v="545" actId="1076"/>
          <ac:spMkLst>
            <pc:docMk/>
            <pc:sldMk cId="439007150" sldId="275"/>
            <ac:spMk id="12" creationId="{01DF1518-34AC-4800-B17D-F050C0267C37}"/>
          </ac:spMkLst>
        </pc:spChg>
        <pc:spChg chg="add mod">
          <ac:chgData name="Claire Theobald" userId="e5e96d6a-dffb-4be3-a7c9-5724c0a71d0d" providerId="ADAL" clId="{C02C34D7-8D41-4FDA-8285-63A3F946074E}" dt="2021-05-26T11:57:03.196" v="542" actId="1076"/>
          <ac:spMkLst>
            <pc:docMk/>
            <pc:sldMk cId="439007150" sldId="275"/>
            <ac:spMk id="13" creationId="{3B0CAA96-1CCC-4452-80A6-5250D38DB4B5}"/>
          </ac:spMkLst>
        </pc:spChg>
        <pc:spChg chg="add mod">
          <ac:chgData name="Claire Theobald" userId="e5e96d6a-dffb-4be3-a7c9-5724c0a71d0d" providerId="ADAL" clId="{C02C34D7-8D41-4FDA-8285-63A3F946074E}" dt="2021-05-25T14:35:16.233" v="402" actId="1076"/>
          <ac:spMkLst>
            <pc:docMk/>
            <pc:sldMk cId="439007150" sldId="275"/>
            <ac:spMk id="14" creationId="{9A8B082A-E3CD-4A6A-9DC1-9BAF5E52D78B}"/>
          </ac:spMkLst>
        </pc:spChg>
        <pc:spChg chg="add mod">
          <ac:chgData name="Claire Theobald" userId="e5e96d6a-dffb-4be3-a7c9-5724c0a71d0d" providerId="ADAL" clId="{C02C34D7-8D41-4FDA-8285-63A3F946074E}" dt="2021-05-25T14:34:25.298" v="401" actId="1076"/>
          <ac:spMkLst>
            <pc:docMk/>
            <pc:sldMk cId="439007150" sldId="275"/>
            <ac:spMk id="15" creationId="{A34A31EA-3BF0-476A-9A6F-8F935445A7AC}"/>
          </ac:spMkLst>
        </pc:spChg>
        <pc:spChg chg="add del mod">
          <ac:chgData name="Claire Theobald" userId="e5e96d6a-dffb-4be3-a7c9-5724c0a71d0d" providerId="ADAL" clId="{C02C34D7-8D41-4FDA-8285-63A3F946074E}" dt="2021-05-25T14:36:15.512" v="415" actId="478"/>
          <ac:spMkLst>
            <pc:docMk/>
            <pc:sldMk cId="439007150" sldId="275"/>
            <ac:spMk id="20" creationId="{580B16A8-DD3F-4AD1-AACC-E2AE6C5E4472}"/>
          </ac:spMkLst>
        </pc:spChg>
        <pc:spChg chg="add mod">
          <ac:chgData name="Claire Theobald" userId="e5e96d6a-dffb-4be3-a7c9-5724c0a71d0d" providerId="ADAL" clId="{C02C34D7-8D41-4FDA-8285-63A3F946074E}" dt="2021-05-26T11:58:30.995" v="585" actId="20577"/>
          <ac:spMkLst>
            <pc:docMk/>
            <pc:sldMk cId="439007150" sldId="275"/>
            <ac:spMk id="20" creationId="{E813AAC5-AD32-4AE5-86AF-6455CC4E1474}"/>
          </ac:spMkLst>
        </pc:spChg>
        <pc:spChg chg="add mod ord">
          <ac:chgData name="Claire Theobald" userId="e5e96d6a-dffb-4be3-a7c9-5724c0a71d0d" providerId="ADAL" clId="{C02C34D7-8D41-4FDA-8285-63A3F946074E}" dt="2021-05-26T11:58:18.205" v="582" actId="1076"/>
          <ac:spMkLst>
            <pc:docMk/>
            <pc:sldMk cId="439007150" sldId="275"/>
            <ac:spMk id="21" creationId="{43C3D1C8-57F0-44EE-A912-710D467C7AEB}"/>
          </ac:spMkLst>
        </pc:spChg>
        <pc:picChg chg="del">
          <ac:chgData name="Claire Theobald" userId="e5e96d6a-dffb-4be3-a7c9-5724c0a71d0d" providerId="ADAL" clId="{C02C34D7-8D41-4FDA-8285-63A3F946074E}" dt="2021-05-25T13:34:11.442" v="243" actId="478"/>
          <ac:picMkLst>
            <pc:docMk/>
            <pc:sldMk cId="439007150" sldId="275"/>
            <ac:picMk id="3" creationId="{223E095A-BB8A-4A91-9E8E-CFFF5DD367E4}"/>
          </ac:picMkLst>
        </pc:picChg>
        <pc:picChg chg="add mod">
          <ac:chgData name="Claire Theobald" userId="e5e96d6a-dffb-4be3-a7c9-5724c0a71d0d" providerId="ADAL" clId="{C02C34D7-8D41-4FDA-8285-63A3F946074E}" dt="2021-05-25T14:37:23.444" v="433" actId="1076"/>
          <ac:picMkLst>
            <pc:docMk/>
            <pc:sldMk cId="439007150" sldId="275"/>
            <ac:picMk id="5" creationId="{2BC85402-8EE2-4CC1-9EDF-A8CC8AF5F8B1}"/>
          </ac:picMkLst>
        </pc:picChg>
        <pc:picChg chg="add mod">
          <ac:chgData name="Claire Theobald" userId="e5e96d6a-dffb-4be3-a7c9-5724c0a71d0d" providerId="ADAL" clId="{C02C34D7-8D41-4FDA-8285-63A3F946074E}" dt="2021-05-25T14:39:22.762" v="464" actId="1076"/>
          <ac:picMkLst>
            <pc:docMk/>
            <pc:sldMk cId="439007150" sldId="275"/>
            <ac:picMk id="17" creationId="{848A1EB9-0D6F-4C7A-99EB-EE69B0D2F2C6}"/>
          </ac:picMkLst>
        </pc:picChg>
        <pc:picChg chg="add mod">
          <ac:chgData name="Claire Theobald" userId="e5e96d6a-dffb-4be3-a7c9-5724c0a71d0d" providerId="ADAL" clId="{C02C34D7-8D41-4FDA-8285-63A3F946074E}" dt="2021-05-25T14:39:36.096" v="470" actId="1076"/>
          <ac:picMkLst>
            <pc:docMk/>
            <pc:sldMk cId="439007150" sldId="275"/>
            <ac:picMk id="18" creationId="{5EC763EB-FB3A-421A-969A-603F08065C5C}"/>
          </ac:picMkLst>
        </pc:picChg>
        <pc:picChg chg="add mod">
          <ac:chgData name="Claire Theobald" userId="e5e96d6a-dffb-4be3-a7c9-5724c0a71d0d" providerId="ADAL" clId="{C02C34D7-8D41-4FDA-8285-63A3F946074E}" dt="2021-05-25T14:39:34.585" v="469" actId="1076"/>
          <ac:picMkLst>
            <pc:docMk/>
            <pc:sldMk cId="439007150" sldId="275"/>
            <ac:picMk id="19" creationId="{30AA5EA8-A705-456D-A25E-6BD5153279DE}"/>
          </ac:picMkLst>
        </pc:picChg>
        <pc:picChg chg="add mod">
          <ac:chgData name="Claire Theobald" userId="e5e96d6a-dffb-4be3-a7c9-5724c0a71d0d" providerId="ADAL" clId="{C02C34D7-8D41-4FDA-8285-63A3F946074E}" dt="2021-05-25T14:39:33.484" v="468" actId="1076"/>
          <ac:picMkLst>
            <pc:docMk/>
            <pc:sldMk cId="439007150" sldId="275"/>
            <ac:picMk id="24" creationId="{F01C55EF-72C6-4065-A5D4-89498B6AAE08}"/>
          </ac:picMkLst>
        </pc:picChg>
        <pc:picChg chg="add mod">
          <ac:chgData name="Claire Theobald" userId="e5e96d6a-dffb-4be3-a7c9-5724c0a71d0d" providerId="ADAL" clId="{C02C34D7-8D41-4FDA-8285-63A3F946074E}" dt="2021-05-25T14:39:40.931" v="472" actId="1076"/>
          <ac:picMkLst>
            <pc:docMk/>
            <pc:sldMk cId="439007150" sldId="275"/>
            <ac:picMk id="25" creationId="{87DE88BA-490B-4F26-9DE3-1C33779E49E0}"/>
          </ac:picMkLst>
        </pc:picChg>
        <pc:cxnChg chg="add mod">
          <ac:chgData name="Claire Theobald" userId="e5e96d6a-dffb-4be3-a7c9-5724c0a71d0d" providerId="ADAL" clId="{C02C34D7-8D41-4FDA-8285-63A3F946074E}" dt="2021-05-26T11:57:44.075" v="566" actId="1076"/>
          <ac:cxnSpMkLst>
            <pc:docMk/>
            <pc:sldMk cId="439007150" sldId="275"/>
            <ac:cxnSpMk id="22" creationId="{C13C3F84-81E6-4A1F-8616-FDE59A5D8CE5}"/>
          </ac:cxnSpMkLst>
        </pc:cxnChg>
        <pc:cxnChg chg="add mod">
          <ac:chgData name="Claire Theobald" userId="e5e96d6a-dffb-4be3-a7c9-5724c0a71d0d" providerId="ADAL" clId="{C02C34D7-8D41-4FDA-8285-63A3F946074E}" dt="2021-05-26T11:58:16.187" v="581" actId="14100"/>
          <ac:cxnSpMkLst>
            <pc:docMk/>
            <pc:sldMk cId="439007150" sldId="275"/>
            <ac:cxnSpMk id="23" creationId="{07300ABD-C7A2-4497-8A76-6B749BF9309E}"/>
          </ac:cxnSpMkLst>
        </pc:cxnChg>
      </pc:sldChg>
      <pc:sldChg chg="addSp modSp mod">
        <pc:chgData name="Claire Theobald" userId="e5e96d6a-dffb-4be3-a7c9-5724c0a71d0d" providerId="ADAL" clId="{C02C34D7-8D41-4FDA-8285-63A3F946074E}" dt="2021-05-25T14:41:40.731" v="476" actId="1076"/>
        <pc:sldMkLst>
          <pc:docMk/>
          <pc:sldMk cId="30290056" sldId="276"/>
        </pc:sldMkLst>
        <pc:picChg chg="add mod modCrop">
          <ac:chgData name="Claire Theobald" userId="e5e96d6a-dffb-4be3-a7c9-5724c0a71d0d" providerId="ADAL" clId="{C02C34D7-8D41-4FDA-8285-63A3F946074E}" dt="2021-05-25T13:36:30.985" v="250" actId="1076"/>
          <ac:picMkLst>
            <pc:docMk/>
            <pc:sldMk cId="30290056" sldId="276"/>
            <ac:picMk id="3" creationId="{1814CAAD-AD97-453A-83B1-C458CD4F7A57}"/>
          </ac:picMkLst>
        </pc:picChg>
        <pc:picChg chg="add mod">
          <ac:chgData name="Claire Theobald" userId="e5e96d6a-dffb-4be3-a7c9-5724c0a71d0d" providerId="ADAL" clId="{C02C34D7-8D41-4FDA-8285-63A3F946074E}" dt="2021-05-25T13:43:11.555" v="264" actId="14100"/>
          <ac:picMkLst>
            <pc:docMk/>
            <pc:sldMk cId="30290056" sldId="276"/>
            <ac:picMk id="4" creationId="{771CF874-5DEA-46FC-81EB-FBF62BA0BFEE}"/>
          </ac:picMkLst>
        </pc:picChg>
        <pc:picChg chg="add mod">
          <ac:chgData name="Claire Theobald" userId="e5e96d6a-dffb-4be3-a7c9-5724c0a71d0d" providerId="ADAL" clId="{C02C34D7-8D41-4FDA-8285-63A3F946074E}" dt="2021-05-25T13:37:12.573" v="259" actId="1076"/>
          <ac:picMkLst>
            <pc:docMk/>
            <pc:sldMk cId="30290056" sldId="276"/>
            <ac:picMk id="5" creationId="{0A2EE81A-CA58-4D6F-B263-3273A69795A8}"/>
          </ac:picMkLst>
        </pc:picChg>
        <pc:picChg chg="add mod">
          <ac:chgData name="Claire Theobald" userId="e5e96d6a-dffb-4be3-a7c9-5724c0a71d0d" providerId="ADAL" clId="{C02C34D7-8D41-4FDA-8285-63A3F946074E}" dt="2021-05-25T14:41:40.731" v="476" actId="1076"/>
          <ac:picMkLst>
            <pc:docMk/>
            <pc:sldMk cId="30290056" sldId="276"/>
            <ac:picMk id="6" creationId="{D4627A38-F062-4D1B-8904-441F21693158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3:53:10.236" v="270" actId="14100"/>
        <pc:sldMkLst>
          <pc:docMk/>
          <pc:sldMk cId="3507966788" sldId="277"/>
        </pc:sldMkLst>
        <pc:picChg chg="del">
          <ac:chgData name="Claire Theobald" userId="e5e96d6a-dffb-4be3-a7c9-5724c0a71d0d" providerId="ADAL" clId="{C02C34D7-8D41-4FDA-8285-63A3F946074E}" dt="2021-05-25T13:52:56.713" v="265" actId="478"/>
          <ac:picMkLst>
            <pc:docMk/>
            <pc:sldMk cId="3507966788" sldId="277"/>
            <ac:picMk id="3" creationId="{E6CA0BA6-0D2F-4B18-9221-52C5124C828F}"/>
          </ac:picMkLst>
        </pc:picChg>
        <pc:picChg chg="add mod">
          <ac:chgData name="Claire Theobald" userId="e5e96d6a-dffb-4be3-a7c9-5724c0a71d0d" providerId="ADAL" clId="{C02C34D7-8D41-4FDA-8285-63A3F946074E}" dt="2021-05-25T13:53:10.236" v="270" actId="14100"/>
          <ac:picMkLst>
            <pc:docMk/>
            <pc:sldMk cId="3507966788" sldId="277"/>
            <ac:picMk id="4" creationId="{52FB9560-3E05-465E-81F4-6A17492D9D6A}"/>
          </ac:picMkLst>
        </pc:picChg>
      </pc:sldChg>
      <pc:sldChg chg="addSp delSp modSp mod">
        <pc:chgData name="Claire Theobald" userId="e5e96d6a-dffb-4be3-a7c9-5724c0a71d0d" providerId="ADAL" clId="{C02C34D7-8D41-4FDA-8285-63A3F946074E}" dt="2021-05-25T14:48:10.894" v="511" actId="1076"/>
        <pc:sldMkLst>
          <pc:docMk/>
          <pc:sldMk cId="897340797" sldId="278"/>
        </pc:sldMkLst>
        <pc:spChg chg="add mod">
          <ac:chgData name="Claire Theobald" userId="e5e96d6a-dffb-4be3-a7c9-5724c0a71d0d" providerId="ADAL" clId="{C02C34D7-8D41-4FDA-8285-63A3F946074E}" dt="2021-05-25T14:48:04.183" v="508" actId="20577"/>
          <ac:spMkLst>
            <pc:docMk/>
            <pc:sldMk cId="897340797" sldId="278"/>
            <ac:spMk id="2" creationId="{5E0F9F7B-629A-4848-88C7-C3692477D5E2}"/>
          </ac:spMkLst>
        </pc:spChg>
        <pc:spChg chg="add mod">
          <ac:chgData name="Claire Theobald" userId="e5e96d6a-dffb-4be3-a7c9-5724c0a71d0d" providerId="ADAL" clId="{C02C34D7-8D41-4FDA-8285-63A3F946074E}" dt="2021-05-25T14:47:27.522" v="504" actId="207"/>
          <ac:spMkLst>
            <pc:docMk/>
            <pc:sldMk cId="897340797" sldId="278"/>
            <ac:spMk id="6" creationId="{0C23DB22-E691-42E9-9421-2EE29076089A}"/>
          </ac:spMkLst>
        </pc:spChg>
        <pc:picChg chg="add mod">
          <ac:chgData name="Claire Theobald" userId="e5e96d6a-dffb-4be3-a7c9-5724c0a71d0d" providerId="ADAL" clId="{C02C34D7-8D41-4FDA-8285-63A3F946074E}" dt="2021-05-25T14:48:10.894" v="511" actId="1076"/>
          <ac:picMkLst>
            <pc:docMk/>
            <pc:sldMk cId="897340797" sldId="278"/>
            <ac:picMk id="7" creationId="{EE8A153D-C244-4B32-9598-5124C4A03EAF}"/>
          </ac:picMkLst>
        </pc:picChg>
        <pc:cxnChg chg="add del mod">
          <ac:chgData name="Claire Theobald" userId="e5e96d6a-dffb-4be3-a7c9-5724c0a71d0d" providerId="ADAL" clId="{C02C34D7-8D41-4FDA-8285-63A3F946074E}" dt="2021-05-25T14:46:18.708" v="493" actId="478"/>
          <ac:cxnSpMkLst>
            <pc:docMk/>
            <pc:sldMk cId="897340797" sldId="278"/>
            <ac:cxnSpMk id="3" creationId="{1ECCEFB4-1CC8-48C2-80CD-DDAE573C7127}"/>
          </ac:cxnSpMkLst>
        </pc:cxnChg>
      </pc:sldChg>
      <pc:sldChg chg="addSp delSp modSp mod">
        <pc:chgData name="Claire Theobald" userId="e5e96d6a-dffb-4be3-a7c9-5724c0a71d0d" providerId="ADAL" clId="{C02C34D7-8D41-4FDA-8285-63A3F946074E}" dt="2021-05-25T14:52:37.374" v="539" actId="14100"/>
        <pc:sldMkLst>
          <pc:docMk/>
          <pc:sldMk cId="2959179272" sldId="279"/>
        </pc:sldMkLst>
        <pc:spChg chg="del mod">
          <ac:chgData name="Claire Theobald" userId="e5e96d6a-dffb-4be3-a7c9-5724c0a71d0d" providerId="ADAL" clId="{C02C34D7-8D41-4FDA-8285-63A3F946074E}" dt="2021-05-25T14:51:24.832" v="515" actId="478"/>
          <ac:spMkLst>
            <pc:docMk/>
            <pc:sldMk cId="2959179272" sldId="279"/>
            <ac:spMk id="2" creationId="{5E0F9F7B-629A-4848-88C7-C3692477D5E2}"/>
          </ac:spMkLst>
        </pc:spChg>
        <pc:spChg chg="del">
          <ac:chgData name="Claire Theobald" userId="e5e96d6a-dffb-4be3-a7c9-5724c0a71d0d" providerId="ADAL" clId="{C02C34D7-8D41-4FDA-8285-63A3F946074E}" dt="2021-05-25T14:51:25.718" v="516" actId="478"/>
          <ac:spMkLst>
            <pc:docMk/>
            <pc:sldMk cId="2959179272" sldId="279"/>
            <ac:spMk id="6" creationId="{0C23DB22-E691-42E9-9421-2EE29076089A}"/>
          </ac:spMkLst>
        </pc:spChg>
        <pc:picChg chg="add mod modCrop">
          <ac:chgData name="Claire Theobald" userId="e5e96d6a-dffb-4be3-a7c9-5724c0a71d0d" providerId="ADAL" clId="{C02C34D7-8D41-4FDA-8285-63A3F946074E}" dt="2021-05-25T14:52:34.754" v="538" actId="1076"/>
          <ac:picMkLst>
            <pc:docMk/>
            <pc:sldMk cId="2959179272" sldId="279"/>
            <ac:picMk id="4" creationId="{CF559C23-F055-4EBC-B2AA-628D28B8B1F3}"/>
          </ac:picMkLst>
        </pc:picChg>
        <pc:picChg chg="del">
          <ac:chgData name="Claire Theobald" userId="e5e96d6a-dffb-4be3-a7c9-5724c0a71d0d" providerId="ADAL" clId="{C02C34D7-8D41-4FDA-8285-63A3F946074E}" dt="2021-05-25T14:51:22.481" v="513" actId="478"/>
          <ac:picMkLst>
            <pc:docMk/>
            <pc:sldMk cId="2959179272" sldId="279"/>
            <ac:picMk id="7" creationId="{EE8A153D-C244-4B32-9598-5124C4A03EAF}"/>
          </ac:picMkLst>
        </pc:picChg>
        <pc:picChg chg="add mod">
          <ac:chgData name="Claire Theobald" userId="e5e96d6a-dffb-4be3-a7c9-5724c0a71d0d" providerId="ADAL" clId="{C02C34D7-8D41-4FDA-8285-63A3F946074E}" dt="2021-05-25T14:52:37.374" v="539" actId="14100"/>
          <ac:picMkLst>
            <pc:docMk/>
            <pc:sldMk cId="2959179272" sldId="279"/>
            <ac:picMk id="8" creationId="{09CC1206-ACBD-4DB9-B856-C5F1DDAE9649}"/>
          </ac:picMkLst>
        </pc:picChg>
      </pc:sldChg>
    </pc:docChg>
  </pc:docChgLst>
  <pc:docChgLst>
    <pc:chgData name="Claire Theobald" userId="e5e96d6a-dffb-4be3-a7c9-5724c0a71d0d" providerId="ADAL" clId="{DE5A5F14-4388-4215-94F0-B0C258B8B41F}"/>
    <pc:docChg chg="custSel modSld">
      <pc:chgData name="Claire Theobald" userId="e5e96d6a-dffb-4be3-a7c9-5724c0a71d0d" providerId="ADAL" clId="{DE5A5F14-4388-4215-94F0-B0C258B8B41F}" dt="2021-06-01T12:03:08.450" v="163" actId="1076"/>
      <pc:docMkLst>
        <pc:docMk/>
      </pc:docMkLst>
      <pc:sldChg chg="addSp delSp modSp mod">
        <pc:chgData name="Claire Theobald" userId="e5e96d6a-dffb-4be3-a7c9-5724c0a71d0d" providerId="ADAL" clId="{DE5A5F14-4388-4215-94F0-B0C258B8B41F}" dt="2021-06-01T10:45:25.712" v="149" actId="20577"/>
        <pc:sldMkLst>
          <pc:docMk/>
          <pc:sldMk cId="1234698431" sldId="270"/>
        </pc:sldMkLst>
        <pc:spChg chg="del">
          <ac:chgData name="Claire Theobald" userId="e5e96d6a-dffb-4be3-a7c9-5724c0a71d0d" providerId="ADAL" clId="{DE5A5F14-4388-4215-94F0-B0C258B8B41F}" dt="2021-06-01T10:45:01.154" v="125" actId="478"/>
          <ac:spMkLst>
            <pc:docMk/>
            <pc:sldMk cId="1234698431" sldId="270"/>
            <ac:spMk id="3" creationId="{3D8AFA78-C2AF-4441-888B-251F82527C0D}"/>
          </ac:spMkLst>
        </pc:spChg>
        <pc:spChg chg="add mod">
          <ac:chgData name="Claire Theobald" userId="e5e96d6a-dffb-4be3-a7c9-5724c0a71d0d" providerId="ADAL" clId="{DE5A5F14-4388-4215-94F0-B0C258B8B41F}" dt="2021-06-01T10:45:13.636" v="146" actId="20577"/>
          <ac:spMkLst>
            <pc:docMk/>
            <pc:sldMk cId="1234698431" sldId="270"/>
            <ac:spMk id="4" creationId="{6983403C-715A-4598-A885-EC9B2DE4BB8C}"/>
          </ac:spMkLst>
        </pc:spChg>
        <pc:graphicFrameChg chg="modGraphic">
          <ac:chgData name="Claire Theobald" userId="e5e96d6a-dffb-4be3-a7c9-5724c0a71d0d" providerId="ADAL" clId="{DE5A5F14-4388-4215-94F0-B0C258B8B41F}" dt="2021-06-01T10:45:25.712" v="149" actId="20577"/>
          <ac:graphicFrameMkLst>
            <pc:docMk/>
            <pc:sldMk cId="1234698431" sldId="270"/>
            <ac:graphicFrameMk id="2" creationId="{2D039D8B-6A23-4DF6-B941-E3368784273C}"/>
          </ac:graphicFrameMkLst>
        </pc:graphicFrameChg>
      </pc:sldChg>
      <pc:sldChg chg="addSp delSp modSp mod">
        <pc:chgData name="Claire Theobald" userId="e5e96d6a-dffb-4be3-a7c9-5724c0a71d0d" providerId="ADAL" clId="{DE5A5F14-4388-4215-94F0-B0C258B8B41F}" dt="2021-06-01T12:03:08.450" v="163" actId="1076"/>
        <pc:sldMkLst>
          <pc:docMk/>
          <pc:sldMk cId="3507966788" sldId="277"/>
        </pc:sldMkLst>
        <pc:spChg chg="mod">
          <ac:chgData name="Claire Theobald" userId="e5e96d6a-dffb-4be3-a7c9-5724c0a71d0d" providerId="ADAL" clId="{DE5A5F14-4388-4215-94F0-B0C258B8B41F}" dt="2021-06-01T12:02:02.868" v="158" actId="1076"/>
          <ac:spMkLst>
            <pc:docMk/>
            <pc:sldMk cId="3507966788" sldId="277"/>
            <ac:spMk id="3" creationId="{344713D9-4C4D-4534-88BD-8CF608A73A93}"/>
          </ac:spMkLst>
        </pc:spChg>
        <pc:picChg chg="add del mod">
          <ac:chgData name="Claire Theobald" userId="e5e96d6a-dffb-4be3-a7c9-5724c0a71d0d" providerId="ADAL" clId="{DE5A5F14-4388-4215-94F0-B0C258B8B41F}" dt="2021-06-01T10:19:28.200" v="7" actId="478"/>
          <ac:picMkLst>
            <pc:docMk/>
            <pc:sldMk cId="3507966788" sldId="277"/>
            <ac:picMk id="2" creationId="{393C0C72-A978-48FF-8E7A-9DEB620612C0}"/>
          </ac:picMkLst>
        </pc:picChg>
        <pc:picChg chg="add del mod">
          <ac:chgData name="Claire Theobald" userId="e5e96d6a-dffb-4be3-a7c9-5724c0a71d0d" providerId="ADAL" clId="{DE5A5F14-4388-4215-94F0-B0C258B8B41F}" dt="2021-06-01T10:25:18.428" v="14" actId="478"/>
          <ac:picMkLst>
            <pc:docMk/>
            <pc:sldMk cId="3507966788" sldId="277"/>
            <ac:picMk id="4" creationId="{C9053512-8119-4E5B-B7E6-C5F10F2CA2BC}"/>
          </ac:picMkLst>
        </pc:picChg>
        <pc:picChg chg="add mod">
          <ac:chgData name="Claire Theobald" userId="e5e96d6a-dffb-4be3-a7c9-5724c0a71d0d" providerId="ADAL" clId="{DE5A5F14-4388-4215-94F0-B0C258B8B41F}" dt="2021-06-01T12:03:06.262" v="162" actId="1076"/>
          <ac:picMkLst>
            <pc:docMk/>
            <pc:sldMk cId="3507966788" sldId="277"/>
            <ac:picMk id="5" creationId="{E5039B1D-AA7B-49CB-86B8-8B53E7380920}"/>
          </ac:picMkLst>
        </pc:picChg>
        <pc:picChg chg="add mod">
          <ac:chgData name="Claire Theobald" userId="e5e96d6a-dffb-4be3-a7c9-5724c0a71d0d" providerId="ADAL" clId="{DE5A5F14-4388-4215-94F0-B0C258B8B41F}" dt="2021-06-01T12:03:02.868" v="160" actId="1076"/>
          <ac:picMkLst>
            <pc:docMk/>
            <pc:sldMk cId="3507966788" sldId="277"/>
            <ac:picMk id="6" creationId="{B66AE590-35F8-43DD-9291-7F87774A73AA}"/>
          </ac:picMkLst>
        </pc:picChg>
        <pc:picChg chg="mod">
          <ac:chgData name="Claire Theobald" userId="e5e96d6a-dffb-4be3-a7c9-5724c0a71d0d" providerId="ADAL" clId="{DE5A5F14-4388-4215-94F0-B0C258B8B41F}" dt="2021-06-01T12:03:04.943" v="161" actId="1076"/>
          <ac:picMkLst>
            <pc:docMk/>
            <pc:sldMk cId="3507966788" sldId="277"/>
            <ac:picMk id="1026" creationId="{0B17ACC5-77C8-4D02-AB1D-3524E5655C54}"/>
          </ac:picMkLst>
        </pc:picChg>
        <pc:picChg chg="mod">
          <ac:chgData name="Claire Theobald" userId="e5e96d6a-dffb-4be3-a7c9-5724c0a71d0d" providerId="ADAL" clId="{DE5A5F14-4388-4215-94F0-B0C258B8B41F}" dt="2021-06-01T12:03:08.450" v="163" actId="1076"/>
          <ac:picMkLst>
            <pc:docMk/>
            <pc:sldMk cId="3507966788" sldId="277"/>
            <ac:picMk id="1032" creationId="{B43272E0-860E-4B1B-8F25-06E817D877EF}"/>
          </ac:picMkLst>
        </pc:picChg>
      </pc:sldChg>
      <pc:sldChg chg="addSp delSp modSp mod">
        <pc:chgData name="Claire Theobald" userId="e5e96d6a-dffb-4be3-a7c9-5724c0a71d0d" providerId="ADAL" clId="{DE5A5F14-4388-4215-94F0-B0C258B8B41F}" dt="2021-06-01T10:45:36.751" v="151"/>
        <pc:sldMkLst>
          <pc:docMk/>
          <pc:sldMk cId="3131915688" sldId="278"/>
        </pc:sldMkLst>
        <pc:spChg chg="del">
          <ac:chgData name="Claire Theobald" userId="e5e96d6a-dffb-4be3-a7c9-5724c0a71d0d" providerId="ADAL" clId="{DE5A5F14-4388-4215-94F0-B0C258B8B41F}" dt="2021-06-01T10:45:34.710" v="150" actId="478"/>
          <ac:spMkLst>
            <pc:docMk/>
            <pc:sldMk cId="3131915688" sldId="278"/>
            <ac:spMk id="3" creationId="{3D8AFA78-C2AF-4441-888B-251F82527C0D}"/>
          </ac:spMkLst>
        </pc:spChg>
        <pc:spChg chg="add mod">
          <ac:chgData name="Claire Theobald" userId="e5e96d6a-dffb-4be3-a7c9-5724c0a71d0d" providerId="ADAL" clId="{DE5A5F14-4388-4215-94F0-B0C258B8B41F}" dt="2021-06-01T10:45:36.751" v="151"/>
          <ac:spMkLst>
            <pc:docMk/>
            <pc:sldMk cId="3131915688" sldId="278"/>
            <ac:spMk id="5" creationId="{35F54006-3312-4861-9E0D-1D491CD431D5}"/>
          </ac:spMkLst>
        </pc:spChg>
      </pc:sldChg>
      <pc:sldChg chg="addSp delSp modSp mod">
        <pc:chgData name="Claire Theobald" userId="e5e96d6a-dffb-4be3-a7c9-5724c0a71d0d" providerId="ADAL" clId="{DE5A5F14-4388-4215-94F0-B0C258B8B41F}" dt="2021-06-01T10:45:43.598" v="153"/>
        <pc:sldMkLst>
          <pc:docMk/>
          <pc:sldMk cId="465416722" sldId="279"/>
        </pc:sldMkLst>
        <pc:spChg chg="del">
          <ac:chgData name="Claire Theobald" userId="e5e96d6a-dffb-4be3-a7c9-5724c0a71d0d" providerId="ADAL" clId="{DE5A5F14-4388-4215-94F0-B0C258B8B41F}" dt="2021-06-01T10:45:41.295" v="152" actId="478"/>
          <ac:spMkLst>
            <pc:docMk/>
            <pc:sldMk cId="465416722" sldId="279"/>
            <ac:spMk id="3" creationId="{3D8AFA78-C2AF-4441-888B-251F82527C0D}"/>
          </ac:spMkLst>
        </pc:spChg>
        <pc:spChg chg="add mod">
          <ac:chgData name="Claire Theobald" userId="e5e96d6a-dffb-4be3-a7c9-5724c0a71d0d" providerId="ADAL" clId="{DE5A5F14-4388-4215-94F0-B0C258B8B41F}" dt="2021-06-01T10:45:43.598" v="153"/>
          <ac:spMkLst>
            <pc:docMk/>
            <pc:sldMk cId="465416722" sldId="279"/>
            <ac:spMk id="4" creationId="{E7E1F603-AC18-4BE7-BECA-9C37646D618F}"/>
          </ac:spMkLst>
        </pc:spChg>
        <pc:graphicFrameChg chg="modGraphic">
          <ac:chgData name="Claire Theobald" userId="e5e96d6a-dffb-4be3-a7c9-5724c0a71d0d" providerId="ADAL" clId="{DE5A5F14-4388-4215-94F0-B0C258B8B41F}" dt="2021-06-01T10:38:24.142" v="67" actId="5793"/>
          <ac:graphicFrameMkLst>
            <pc:docMk/>
            <pc:sldMk cId="465416722" sldId="279"/>
            <ac:graphicFrameMk id="2" creationId="{2D039D8B-6A23-4DF6-B941-E3368784273C}"/>
          </ac:graphicFrameMkLst>
        </pc:graphicFrameChg>
      </pc:sldChg>
      <pc:sldChg chg="addSp delSp modSp mod">
        <pc:chgData name="Claire Theobald" userId="e5e96d6a-dffb-4be3-a7c9-5724c0a71d0d" providerId="ADAL" clId="{DE5A5F14-4388-4215-94F0-B0C258B8B41F}" dt="2021-06-01T10:47:04.675" v="156" actId="1076"/>
        <pc:sldMkLst>
          <pc:docMk/>
          <pc:sldMk cId="4282787476" sldId="280"/>
        </pc:sldMkLst>
        <pc:spChg chg="del">
          <ac:chgData name="Claire Theobald" userId="e5e96d6a-dffb-4be3-a7c9-5724c0a71d0d" providerId="ADAL" clId="{DE5A5F14-4388-4215-94F0-B0C258B8B41F}" dt="2021-06-01T10:41:21.942" v="68" actId="478"/>
          <ac:spMkLst>
            <pc:docMk/>
            <pc:sldMk cId="4282787476" sldId="280"/>
            <ac:spMk id="3" creationId="{344713D9-4C4D-4534-88BD-8CF608A73A93}"/>
          </ac:spMkLst>
        </pc:spChg>
        <pc:spChg chg="add mod">
          <ac:chgData name="Claire Theobald" userId="e5e96d6a-dffb-4be3-a7c9-5724c0a71d0d" providerId="ADAL" clId="{DE5A5F14-4388-4215-94F0-B0C258B8B41F}" dt="2021-06-01T10:44:10.795" v="124" actId="20577"/>
          <ac:spMkLst>
            <pc:docMk/>
            <pc:sldMk cId="4282787476" sldId="280"/>
            <ac:spMk id="5" creationId="{8EA46D64-E200-46B5-B26A-6E6440DFA582}"/>
          </ac:spMkLst>
        </pc:spChg>
        <pc:picChg chg="add del mod">
          <ac:chgData name="Claire Theobald" userId="e5e96d6a-dffb-4be3-a7c9-5724c0a71d0d" providerId="ADAL" clId="{DE5A5F14-4388-4215-94F0-B0C258B8B41F}" dt="2021-06-01T10:28:50.600" v="24" actId="478"/>
          <ac:picMkLst>
            <pc:docMk/>
            <pc:sldMk cId="4282787476" sldId="280"/>
            <ac:picMk id="4" creationId="{5B54C42A-4DE2-45D4-8971-7803091E722C}"/>
          </ac:picMkLst>
        </pc:picChg>
        <pc:picChg chg="add mod modCrop">
          <ac:chgData name="Claire Theobald" userId="e5e96d6a-dffb-4be3-a7c9-5724c0a71d0d" providerId="ADAL" clId="{DE5A5F14-4388-4215-94F0-B0C258B8B41F}" dt="2021-06-01T10:47:01.353" v="155" actId="732"/>
          <ac:picMkLst>
            <pc:docMk/>
            <pc:sldMk cId="4282787476" sldId="280"/>
            <ac:picMk id="7" creationId="{CDF00011-CA43-488E-861B-49C510F2BDF9}"/>
          </ac:picMkLst>
        </pc:picChg>
        <pc:picChg chg="add mod modCrop">
          <ac:chgData name="Claire Theobald" userId="e5e96d6a-dffb-4be3-a7c9-5724c0a71d0d" providerId="ADAL" clId="{DE5A5F14-4388-4215-94F0-B0C258B8B41F}" dt="2021-06-01T10:47:04.675" v="156" actId="1076"/>
          <ac:picMkLst>
            <pc:docMk/>
            <pc:sldMk cId="4282787476" sldId="280"/>
            <ac:picMk id="9" creationId="{8973E0A5-6807-4E42-A69A-220FBFE1F193}"/>
          </ac:picMkLst>
        </pc:picChg>
        <pc:picChg chg="add del mod">
          <ac:chgData name="Claire Theobald" userId="e5e96d6a-dffb-4be3-a7c9-5724c0a71d0d" providerId="ADAL" clId="{DE5A5F14-4388-4215-94F0-B0C258B8B41F}" dt="2021-06-01T10:42:49.605" v="95" actId="478"/>
          <ac:picMkLst>
            <pc:docMk/>
            <pc:sldMk cId="4282787476" sldId="280"/>
            <ac:picMk id="11" creationId="{7A93CD77-3C02-4563-99DC-D47AC973A739}"/>
          </ac:picMkLst>
        </pc:picChg>
        <pc:picChg chg="add mod modCrop">
          <ac:chgData name="Claire Theobald" userId="e5e96d6a-dffb-4be3-a7c9-5724c0a71d0d" providerId="ADAL" clId="{DE5A5F14-4388-4215-94F0-B0C258B8B41F}" dt="2021-06-01T10:43:57.893" v="117" actId="1076"/>
          <ac:picMkLst>
            <pc:docMk/>
            <pc:sldMk cId="4282787476" sldId="280"/>
            <ac:picMk id="13" creationId="{56C1C94F-9494-4AB5-852F-F86CE65541E2}"/>
          </ac:picMkLst>
        </pc:picChg>
      </pc:sldChg>
    </pc:docChg>
  </pc:docChgLst>
  <pc:docChgLst>
    <pc:chgData name="Claire Theobald" userId="e5e96d6a-dffb-4be3-a7c9-5724c0a71d0d" providerId="ADAL" clId="{9CC42470-AA66-4A21-904F-DA0CE979D46F}"/>
    <pc:docChg chg="custSel modSld">
      <pc:chgData name="Claire Theobald" userId="e5e96d6a-dffb-4be3-a7c9-5724c0a71d0d" providerId="ADAL" clId="{9CC42470-AA66-4A21-904F-DA0CE979D46F}" dt="2021-07-02T13:47:30.585" v="269" actId="1076"/>
      <pc:docMkLst>
        <pc:docMk/>
      </pc:docMkLst>
      <pc:sldChg chg="addSp delSp modSp mod">
        <pc:chgData name="Claire Theobald" userId="e5e96d6a-dffb-4be3-a7c9-5724c0a71d0d" providerId="ADAL" clId="{9CC42470-AA66-4A21-904F-DA0CE979D46F}" dt="2021-07-02T13:46:32.180" v="251" actId="1076"/>
        <pc:sldMkLst>
          <pc:docMk/>
          <pc:sldMk cId="1234698431" sldId="270"/>
        </pc:sldMkLst>
        <pc:graphicFrameChg chg="mod modGraphic">
          <ac:chgData name="Claire Theobald" userId="e5e96d6a-dffb-4be3-a7c9-5724c0a71d0d" providerId="ADAL" clId="{9CC42470-AA66-4A21-904F-DA0CE979D46F}" dt="2021-07-02T13:45:27.138" v="225" actId="20577"/>
          <ac:graphicFrameMkLst>
            <pc:docMk/>
            <pc:sldMk cId="1234698431" sldId="270"/>
            <ac:graphicFrameMk id="2" creationId="{2D039D8B-6A23-4DF6-B941-E3368784273C}"/>
          </ac:graphicFrameMkLst>
        </pc:graphicFrameChg>
        <pc:picChg chg="add del mod">
          <ac:chgData name="Claire Theobald" userId="e5e96d6a-dffb-4be3-a7c9-5724c0a71d0d" providerId="ADAL" clId="{9CC42470-AA66-4A21-904F-DA0CE979D46F}" dt="2021-07-02T13:43:20.423" v="210" actId="21"/>
          <ac:picMkLst>
            <pc:docMk/>
            <pc:sldMk cId="1234698431" sldId="270"/>
            <ac:picMk id="5" creationId="{F6F770B3-AF8E-42CA-8D61-217F1B71CEBC}"/>
          </ac:picMkLst>
        </pc:picChg>
        <pc:picChg chg="add mod modCrop">
          <ac:chgData name="Claire Theobald" userId="e5e96d6a-dffb-4be3-a7c9-5724c0a71d0d" providerId="ADAL" clId="{9CC42470-AA66-4A21-904F-DA0CE979D46F}" dt="2021-07-02T13:46:21.512" v="246" actId="1076"/>
          <ac:picMkLst>
            <pc:docMk/>
            <pc:sldMk cId="1234698431" sldId="270"/>
            <ac:picMk id="7" creationId="{A987D6AA-9E43-4DBB-A1C2-B49A007F660E}"/>
          </ac:picMkLst>
        </pc:picChg>
        <pc:picChg chg="add mod modCrop">
          <ac:chgData name="Claire Theobald" userId="e5e96d6a-dffb-4be3-a7c9-5724c0a71d0d" providerId="ADAL" clId="{9CC42470-AA66-4A21-904F-DA0CE979D46F}" dt="2021-07-02T13:46:32.180" v="251" actId="1076"/>
          <ac:picMkLst>
            <pc:docMk/>
            <pc:sldMk cId="1234698431" sldId="270"/>
            <ac:picMk id="9" creationId="{7EB0CD12-39FF-445A-9D5E-2B4A754D6D0F}"/>
          </ac:picMkLst>
        </pc:picChg>
      </pc:sldChg>
      <pc:sldChg chg="addSp delSp modSp mod">
        <pc:chgData name="Claire Theobald" userId="e5e96d6a-dffb-4be3-a7c9-5724c0a71d0d" providerId="ADAL" clId="{9CC42470-AA66-4A21-904F-DA0CE979D46F}" dt="2021-07-02T13:36:31.168" v="206" actId="1076"/>
        <pc:sldMkLst>
          <pc:docMk/>
          <pc:sldMk cId="3507966788" sldId="277"/>
        </pc:sldMkLst>
        <pc:spChg chg="del mod">
          <ac:chgData name="Claire Theobald" userId="e5e96d6a-dffb-4be3-a7c9-5724c0a71d0d" providerId="ADAL" clId="{9CC42470-AA66-4A21-904F-DA0CE979D46F}" dt="2021-07-02T13:24:56.666" v="116" actId="478"/>
          <ac:spMkLst>
            <pc:docMk/>
            <pc:sldMk cId="3507966788" sldId="277"/>
            <ac:spMk id="3" creationId="{344713D9-4C4D-4534-88BD-8CF608A73A93}"/>
          </ac:spMkLst>
        </pc:spChg>
        <pc:spChg chg="add mod">
          <ac:chgData name="Claire Theobald" userId="e5e96d6a-dffb-4be3-a7c9-5724c0a71d0d" providerId="ADAL" clId="{9CC42470-AA66-4A21-904F-DA0CE979D46F}" dt="2021-07-02T13:27:13.882" v="182" actId="20577"/>
          <ac:spMkLst>
            <pc:docMk/>
            <pc:sldMk cId="3507966788" sldId="277"/>
            <ac:spMk id="21" creationId="{ADE41480-0BA5-4826-865D-5FE2518EF3C4}"/>
          </ac:spMkLst>
        </pc:spChg>
        <pc:picChg chg="add del mod modCrop">
          <ac:chgData name="Claire Theobald" userId="e5e96d6a-dffb-4be3-a7c9-5724c0a71d0d" providerId="ADAL" clId="{9CC42470-AA66-4A21-904F-DA0CE979D46F}" dt="2021-07-02T13:30:03.436" v="194" actId="478"/>
          <ac:picMkLst>
            <pc:docMk/>
            <pc:sldMk cId="3507966788" sldId="277"/>
            <ac:picMk id="4" creationId="{B3862FE3-A20E-4E84-8FE9-471A6EEB2D78}"/>
          </ac:picMkLst>
        </pc:picChg>
        <pc:picChg chg="del mod">
          <ac:chgData name="Claire Theobald" userId="e5e96d6a-dffb-4be3-a7c9-5724c0a71d0d" providerId="ADAL" clId="{9CC42470-AA66-4A21-904F-DA0CE979D46F}" dt="2021-07-02T13:24:51.645" v="114" actId="478"/>
          <ac:picMkLst>
            <pc:docMk/>
            <pc:sldMk cId="3507966788" sldId="277"/>
            <ac:picMk id="5" creationId="{E5039B1D-AA7B-49CB-86B8-8B53E7380920}"/>
          </ac:picMkLst>
        </pc:picChg>
        <pc:picChg chg="del">
          <ac:chgData name="Claire Theobald" userId="e5e96d6a-dffb-4be3-a7c9-5724c0a71d0d" providerId="ADAL" clId="{9CC42470-AA66-4A21-904F-DA0CE979D46F}" dt="2021-07-02T13:24:49.486" v="110" actId="478"/>
          <ac:picMkLst>
            <pc:docMk/>
            <pc:sldMk cId="3507966788" sldId="277"/>
            <ac:picMk id="6" creationId="{B66AE590-35F8-43DD-9291-7F87774A73AA}"/>
          </ac:picMkLst>
        </pc:picChg>
        <pc:picChg chg="add mod modCrop">
          <ac:chgData name="Claire Theobald" userId="e5e96d6a-dffb-4be3-a7c9-5724c0a71d0d" providerId="ADAL" clId="{9CC42470-AA66-4A21-904F-DA0CE979D46F}" dt="2021-07-02T13:27:39.895" v="192" actId="1076"/>
          <ac:picMkLst>
            <pc:docMk/>
            <pc:sldMk cId="3507966788" sldId="277"/>
            <ac:picMk id="8" creationId="{9354CCFC-93CE-49F7-A86E-5C6E5B6BE0D9}"/>
          </ac:picMkLst>
        </pc:picChg>
        <pc:picChg chg="add mod modCrop">
          <ac:chgData name="Claire Theobald" userId="e5e96d6a-dffb-4be3-a7c9-5724c0a71d0d" providerId="ADAL" clId="{9CC42470-AA66-4A21-904F-DA0CE979D46F}" dt="2021-07-02T13:27:38.575" v="191" actId="1076"/>
          <ac:picMkLst>
            <pc:docMk/>
            <pc:sldMk cId="3507966788" sldId="277"/>
            <ac:picMk id="10" creationId="{6F8CEC1E-6AD4-4193-BCC6-BD52453B2B35}"/>
          </ac:picMkLst>
        </pc:picChg>
        <pc:picChg chg="add mod modCrop">
          <ac:chgData name="Claire Theobald" userId="e5e96d6a-dffb-4be3-a7c9-5724c0a71d0d" providerId="ADAL" clId="{9CC42470-AA66-4A21-904F-DA0CE979D46F}" dt="2021-07-02T13:27:37.043" v="190" actId="1076"/>
          <ac:picMkLst>
            <pc:docMk/>
            <pc:sldMk cId="3507966788" sldId="277"/>
            <ac:picMk id="12" creationId="{2C4BD7F8-0BC7-4C13-97CB-AD7C94C88AFD}"/>
          </ac:picMkLst>
        </pc:picChg>
        <pc:picChg chg="add mod modCrop">
          <ac:chgData name="Claire Theobald" userId="e5e96d6a-dffb-4be3-a7c9-5724c0a71d0d" providerId="ADAL" clId="{9CC42470-AA66-4A21-904F-DA0CE979D46F}" dt="2021-07-02T13:27:41.434" v="193" actId="1076"/>
          <ac:picMkLst>
            <pc:docMk/>
            <pc:sldMk cId="3507966788" sldId="277"/>
            <ac:picMk id="14" creationId="{6A7E3454-F957-4044-B855-F9DFF14751FF}"/>
          </ac:picMkLst>
        </pc:picChg>
        <pc:picChg chg="add del mod">
          <ac:chgData name="Claire Theobald" userId="e5e96d6a-dffb-4be3-a7c9-5724c0a71d0d" providerId="ADAL" clId="{9CC42470-AA66-4A21-904F-DA0CE979D46F}" dt="2021-07-02T13:25:15.645" v="125" actId="478"/>
          <ac:picMkLst>
            <pc:docMk/>
            <pc:sldMk cId="3507966788" sldId="277"/>
            <ac:picMk id="16" creationId="{693F9E34-3F6E-48F4-B19E-10F221623DC9}"/>
          </ac:picMkLst>
        </pc:picChg>
        <pc:picChg chg="add mod">
          <ac:chgData name="Claire Theobald" userId="e5e96d6a-dffb-4be3-a7c9-5724c0a71d0d" providerId="ADAL" clId="{9CC42470-AA66-4A21-904F-DA0CE979D46F}" dt="2021-07-02T13:30:17.258" v="200" actId="14100"/>
          <ac:picMkLst>
            <pc:docMk/>
            <pc:sldMk cId="3507966788" sldId="277"/>
            <ac:picMk id="18" creationId="{D2CF00AD-3660-4B09-90A1-0106EDC63740}"/>
          </ac:picMkLst>
        </pc:picChg>
        <pc:picChg chg="add mod">
          <ac:chgData name="Claire Theobald" userId="e5e96d6a-dffb-4be3-a7c9-5724c0a71d0d" providerId="ADAL" clId="{9CC42470-AA66-4A21-904F-DA0CE979D46F}" dt="2021-07-02T13:36:31.168" v="206" actId="1076"/>
          <ac:picMkLst>
            <pc:docMk/>
            <pc:sldMk cId="3507966788" sldId="277"/>
            <ac:picMk id="20" creationId="{07D94930-6DB1-4729-AE7A-6A28CDD63763}"/>
          </ac:picMkLst>
        </pc:picChg>
        <pc:picChg chg="del mod">
          <ac:chgData name="Claire Theobald" userId="e5e96d6a-dffb-4be3-a7c9-5724c0a71d0d" providerId="ADAL" clId="{9CC42470-AA66-4A21-904F-DA0CE979D46F}" dt="2021-07-02T13:24:48.568" v="108" actId="478"/>
          <ac:picMkLst>
            <pc:docMk/>
            <pc:sldMk cId="3507966788" sldId="277"/>
            <ac:picMk id="1026" creationId="{0B17ACC5-77C8-4D02-AB1D-3524E5655C54}"/>
          </ac:picMkLst>
        </pc:picChg>
        <pc:picChg chg="del mod">
          <ac:chgData name="Claire Theobald" userId="e5e96d6a-dffb-4be3-a7c9-5724c0a71d0d" providerId="ADAL" clId="{9CC42470-AA66-4A21-904F-DA0CE979D46F}" dt="2021-07-02T13:24:49.132" v="109" actId="478"/>
          <ac:picMkLst>
            <pc:docMk/>
            <pc:sldMk cId="3507966788" sldId="277"/>
            <ac:picMk id="1028" creationId="{2052E776-B679-488D-93C6-237AF7440AD4}"/>
          </ac:picMkLst>
        </pc:picChg>
        <pc:picChg chg="del">
          <ac:chgData name="Claire Theobald" userId="e5e96d6a-dffb-4be3-a7c9-5724c0a71d0d" providerId="ADAL" clId="{9CC42470-AA66-4A21-904F-DA0CE979D46F}" dt="2021-07-02T13:24:49.956" v="111" actId="478"/>
          <ac:picMkLst>
            <pc:docMk/>
            <pc:sldMk cId="3507966788" sldId="277"/>
            <ac:picMk id="1030" creationId="{2F649260-0722-4C0E-AA96-146B5C750DB2}"/>
          </ac:picMkLst>
        </pc:picChg>
        <pc:picChg chg="del mod">
          <ac:chgData name="Claire Theobald" userId="e5e96d6a-dffb-4be3-a7c9-5724c0a71d0d" providerId="ADAL" clId="{9CC42470-AA66-4A21-904F-DA0CE979D46F}" dt="2021-07-02T13:24:50.370" v="113" actId="478"/>
          <ac:picMkLst>
            <pc:docMk/>
            <pc:sldMk cId="3507966788" sldId="277"/>
            <ac:picMk id="1032" creationId="{B43272E0-860E-4B1B-8F25-06E817D877EF}"/>
          </ac:picMkLst>
        </pc:picChg>
      </pc:sldChg>
      <pc:sldChg chg="addSp modSp mod">
        <pc:chgData name="Claire Theobald" userId="e5e96d6a-dffb-4be3-a7c9-5724c0a71d0d" providerId="ADAL" clId="{9CC42470-AA66-4A21-904F-DA0CE979D46F}" dt="2021-07-02T13:47:30.585" v="269" actId="1076"/>
        <pc:sldMkLst>
          <pc:docMk/>
          <pc:sldMk cId="3131915688" sldId="278"/>
        </pc:sldMkLst>
        <pc:graphicFrameChg chg="modGraphic">
          <ac:chgData name="Claire Theobald" userId="e5e96d6a-dffb-4be3-a7c9-5724c0a71d0d" providerId="ADAL" clId="{9CC42470-AA66-4A21-904F-DA0CE979D46F}" dt="2021-07-02T13:47:05.242" v="261" actId="20577"/>
          <ac:graphicFrameMkLst>
            <pc:docMk/>
            <pc:sldMk cId="3131915688" sldId="278"/>
            <ac:graphicFrameMk id="4" creationId="{2F8E8994-454B-41FA-B3B2-FD20C78475D7}"/>
          </ac:graphicFrameMkLst>
        </pc:graphicFrameChg>
        <pc:picChg chg="add mod modCrop">
          <ac:chgData name="Claire Theobald" userId="e5e96d6a-dffb-4be3-a7c9-5724c0a71d0d" providerId="ADAL" clId="{9CC42470-AA66-4A21-904F-DA0CE979D46F}" dt="2021-07-02T13:46:58.141" v="259" actId="1076"/>
          <ac:picMkLst>
            <pc:docMk/>
            <pc:sldMk cId="3131915688" sldId="278"/>
            <ac:picMk id="3" creationId="{56703A5A-E95F-4385-BAB6-A282779BCAAA}"/>
          </ac:picMkLst>
        </pc:picChg>
        <pc:picChg chg="add mod">
          <ac:chgData name="Claire Theobald" userId="e5e96d6a-dffb-4be3-a7c9-5724c0a71d0d" providerId="ADAL" clId="{9CC42470-AA66-4A21-904F-DA0CE979D46F}" dt="2021-07-02T13:47:30.585" v="269" actId="1076"/>
          <ac:picMkLst>
            <pc:docMk/>
            <pc:sldMk cId="3131915688" sldId="278"/>
            <ac:picMk id="7" creationId="{453BC6CA-D321-402C-9047-55963E1AE533}"/>
          </ac:picMkLst>
        </pc:picChg>
      </pc:sldChg>
      <pc:sldChg chg="addSp modSp mod">
        <pc:chgData name="Claire Theobald" userId="e5e96d6a-dffb-4be3-a7c9-5724c0a71d0d" providerId="ADAL" clId="{9CC42470-AA66-4A21-904F-DA0CE979D46F}" dt="2021-07-02T13:43:47.562" v="223" actId="1076"/>
        <pc:sldMkLst>
          <pc:docMk/>
          <pc:sldMk cId="465416722" sldId="279"/>
        </pc:sldMkLst>
        <pc:graphicFrameChg chg="modGraphic">
          <ac:chgData name="Claire Theobald" userId="e5e96d6a-dffb-4be3-a7c9-5724c0a71d0d" providerId="ADAL" clId="{9CC42470-AA66-4A21-904F-DA0CE979D46F}" dt="2021-07-02T13:43:26.034" v="212" actId="20577"/>
          <ac:graphicFrameMkLst>
            <pc:docMk/>
            <pc:sldMk cId="465416722" sldId="279"/>
            <ac:graphicFrameMk id="2" creationId="{2D039D8B-6A23-4DF6-B941-E3368784273C}"/>
          </ac:graphicFrameMkLst>
        </pc:graphicFrameChg>
        <pc:picChg chg="add mod">
          <ac:chgData name="Claire Theobald" userId="e5e96d6a-dffb-4be3-a7c9-5724c0a71d0d" providerId="ADAL" clId="{9CC42470-AA66-4A21-904F-DA0CE979D46F}" dt="2021-07-02T13:43:30.716" v="215" actId="14100"/>
          <ac:picMkLst>
            <pc:docMk/>
            <pc:sldMk cId="465416722" sldId="279"/>
            <ac:picMk id="3" creationId="{1635B208-6950-4A95-9B0B-6E53EB085AB2}"/>
          </ac:picMkLst>
        </pc:picChg>
        <pc:picChg chg="add mod">
          <ac:chgData name="Claire Theobald" userId="e5e96d6a-dffb-4be3-a7c9-5724c0a71d0d" providerId="ADAL" clId="{9CC42470-AA66-4A21-904F-DA0CE979D46F}" dt="2021-07-02T13:43:47.562" v="223" actId="1076"/>
          <ac:picMkLst>
            <pc:docMk/>
            <pc:sldMk cId="465416722" sldId="279"/>
            <ac:picMk id="6" creationId="{378130E0-575F-40A4-BC54-FC27413298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Awesome activity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running&#10;&#10;Description automatically generated with low confidence">
            <a:extLst>
              <a:ext uri="{FF2B5EF4-FFF2-40B4-BE49-F238E27FC236}">
                <a16:creationId xmlns:a16="http://schemas.microsoft.com/office/drawing/2014/main" id="{9354CCFC-93CE-49F7-A86E-5C6E5B6B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/>
          <a:stretch/>
        </p:blipFill>
        <p:spPr>
          <a:xfrm>
            <a:off x="4065781" y="4309779"/>
            <a:ext cx="2860438" cy="2032007"/>
          </a:xfrm>
          <a:prstGeom prst="rect">
            <a:avLst/>
          </a:prstGeom>
        </p:spPr>
      </p:pic>
      <p:pic>
        <p:nvPicPr>
          <p:cNvPr id="10" name="Picture 9" descr="A picture containing sport, person&#10;&#10;Description automatically generated">
            <a:extLst>
              <a:ext uri="{FF2B5EF4-FFF2-40B4-BE49-F238E27FC236}">
                <a16:creationId xmlns:a16="http://schemas.microsoft.com/office/drawing/2014/main" id="{6F8CEC1E-6AD4-4193-BCC6-BD52453B2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95"/>
          <a:stretch/>
        </p:blipFill>
        <p:spPr>
          <a:xfrm>
            <a:off x="901370" y="2011275"/>
            <a:ext cx="2828455" cy="2041748"/>
          </a:xfrm>
          <a:prstGeom prst="rect">
            <a:avLst/>
          </a:prstGeom>
        </p:spPr>
      </p:pic>
      <p:pic>
        <p:nvPicPr>
          <p:cNvPr id="12" name="Picture 11" descr="A child climbing a wall&#10;&#10;Description automatically generated with medium confidence">
            <a:extLst>
              <a:ext uri="{FF2B5EF4-FFF2-40B4-BE49-F238E27FC236}">
                <a16:creationId xmlns:a16="http://schemas.microsoft.com/office/drawing/2014/main" id="{2C4BD7F8-0BC7-4C13-97CB-AD7C94C88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7"/>
          <a:stretch/>
        </p:blipFill>
        <p:spPr>
          <a:xfrm>
            <a:off x="4065781" y="1964870"/>
            <a:ext cx="2821022" cy="2134559"/>
          </a:xfrm>
          <a:prstGeom prst="rect">
            <a:avLst/>
          </a:prstGeom>
        </p:spPr>
      </p:pic>
      <p:pic>
        <p:nvPicPr>
          <p:cNvPr id="14" name="Picture 13" descr="A picture containing outdoor, person, water, water sport&#10;&#10;Description automatically generated">
            <a:extLst>
              <a:ext uri="{FF2B5EF4-FFF2-40B4-BE49-F238E27FC236}">
                <a16:creationId xmlns:a16="http://schemas.microsoft.com/office/drawing/2014/main" id="{6A7E3454-F957-4044-B855-F9DFF1475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17"/>
          <a:stretch/>
        </p:blipFill>
        <p:spPr>
          <a:xfrm>
            <a:off x="901370" y="4228762"/>
            <a:ext cx="2917148" cy="211302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DE41480-0BA5-4826-865D-5FE2518EF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Activities </a:t>
            </a:r>
          </a:p>
        </p:txBody>
      </p:sp>
      <p:pic>
        <p:nvPicPr>
          <p:cNvPr id="18" name="Picture 17" descr="A child riding a bicycle&#10;&#10;Description automatically generated with low confidence">
            <a:extLst>
              <a:ext uri="{FF2B5EF4-FFF2-40B4-BE49-F238E27FC236}">
                <a16:creationId xmlns:a16="http://schemas.microsoft.com/office/drawing/2014/main" id="{D2CF00AD-3660-4B09-90A1-0106EDC63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759" y="2021928"/>
            <a:ext cx="3110031" cy="2077501"/>
          </a:xfrm>
          <a:prstGeom prst="rect">
            <a:avLst/>
          </a:prstGeom>
        </p:spPr>
      </p:pic>
      <p:pic>
        <p:nvPicPr>
          <p:cNvPr id="20" name="Picture 19" descr="A picture containing tree, grass, outdoor, ground&#10;&#10;Description automatically generated">
            <a:extLst>
              <a:ext uri="{FF2B5EF4-FFF2-40B4-BE49-F238E27FC236}">
                <a16:creationId xmlns:a16="http://schemas.microsoft.com/office/drawing/2014/main" id="{07D94930-6DB1-4729-AE7A-6A28CDD63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760" y="4309779"/>
            <a:ext cx="3110030" cy="20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A46D64-E200-46B5-B26A-6E6440DFA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Drinks</a:t>
            </a:r>
          </a:p>
        </p:txBody>
      </p:sp>
      <p:pic>
        <p:nvPicPr>
          <p:cNvPr id="7" name="Picture 6" descr="A glass of milk&#10;&#10;Description automatically generated">
            <a:extLst>
              <a:ext uri="{FF2B5EF4-FFF2-40B4-BE49-F238E27FC236}">
                <a16:creationId xmlns:a16="http://schemas.microsoft.com/office/drawing/2014/main" id="{CDF00011-CA43-488E-861B-49C510F2B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8" t="21290" r="8674" b="9166"/>
          <a:stretch/>
        </p:blipFill>
        <p:spPr>
          <a:xfrm>
            <a:off x="4450962" y="2771173"/>
            <a:ext cx="3117624" cy="2932513"/>
          </a:xfrm>
          <a:prstGeom prst="rect">
            <a:avLst/>
          </a:prstGeom>
        </p:spPr>
      </p:pic>
      <p:pic>
        <p:nvPicPr>
          <p:cNvPr id="9" name="Picture 8" descr="A glass of orange juice&#10;&#10;Description automatically generated with medium confidence">
            <a:extLst>
              <a:ext uri="{FF2B5EF4-FFF2-40B4-BE49-F238E27FC236}">
                <a16:creationId xmlns:a16="http://schemas.microsoft.com/office/drawing/2014/main" id="{8973E0A5-6807-4E42-A69A-220FBFE1F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5" t="9651" r="14413" b="6648"/>
          <a:stretch/>
        </p:blipFill>
        <p:spPr>
          <a:xfrm>
            <a:off x="8374893" y="2866601"/>
            <a:ext cx="2625506" cy="2837085"/>
          </a:xfrm>
          <a:prstGeom prst="rect">
            <a:avLst/>
          </a:prstGeom>
        </p:spPr>
      </p:pic>
      <p:pic>
        <p:nvPicPr>
          <p:cNvPr id="13" name="Picture 12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56C1C94F-9494-4AB5-852F-F86CE6554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31"/>
          <a:stretch/>
        </p:blipFill>
        <p:spPr>
          <a:xfrm>
            <a:off x="1140737" y="2238816"/>
            <a:ext cx="2676372" cy="34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039D8B-6A23-4DF6-B941-E3368784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84991"/>
              </p:ext>
            </p:extLst>
          </p:nvPr>
        </p:nvGraphicFramePr>
        <p:xfrm>
          <a:off x="803275" y="1853140"/>
          <a:ext cx="10083800" cy="398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>
                  <a:extLst>
                    <a:ext uri="{9D8B030D-6E8A-4147-A177-3AD203B41FA5}">
                      <a16:colId xmlns:a16="http://schemas.microsoft.com/office/drawing/2014/main" val="2314592101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val="1448310469"/>
                    </a:ext>
                  </a:extLst>
                </a:gridCol>
              </a:tblGrid>
              <a:tr h="39856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Keep the balloon up for the count of </a:t>
                      </a:r>
                      <a:r>
                        <a:rPr lang="en-GB" sz="4400" dirty="0">
                          <a:solidFill>
                            <a:srgbClr val="E46B2F"/>
                          </a:solidFill>
                        </a:rPr>
                        <a:t>10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. 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Walk </a:t>
                      </a:r>
                      <a:r>
                        <a:rPr lang="en-GB" sz="4400" dirty="0">
                          <a:solidFill>
                            <a:srgbClr val="E46B2F"/>
                          </a:solidFill>
                        </a:rPr>
                        <a:t>10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steps with a bean bag on your head.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60642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983403C-715A-4598-A885-EC9B2DE4B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Activity cards</a:t>
            </a:r>
          </a:p>
        </p:txBody>
      </p:sp>
      <p:pic>
        <p:nvPicPr>
          <p:cNvPr id="7" name="Picture 6" descr="A red ball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987D6AA-9E43-4DBB-A1C2-B49A007F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8" t="18072" r="24391" b="8154"/>
          <a:stretch/>
        </p:blipFill>
        <p:spPr>
          <a:xfrm>
            <a:off x="1868758" y="2576876"/>
            <a:ext cx="3119440" cy="3036254"/>
          </a:xfrm>
          <a:prstGeom prst="rect">
            <a:avLst/>
          </a:prstGeom>
        </p:spPr>
      </p:pic>
      <p:pic>
        <p:nvPicPr>
          <p:cNvPr id="9" name="Picture 8" descr="A group of colorful cupcakes&#10;&#10;Description automatically generated with medium confidence">
            <a:extLst>
              <a:ext uri="{FF2B5EF4-FFF2-40B4-BE49-F238E27FC236}">
                <a16:creationId xmlns:a16="http://schemas.microsoft.com/office/drawing/2014/main" id="{7EB0CD12-39FF-445A-9D5E-2B4A754D6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8" r="14039"/>
          <a:stretch/>
        </p:blipFill>
        <p:spPr>
          <a:xfrm>
            <a:off x="7203804" y="2845772"/>
            <a:ext cx="2552700" cy="24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8E8994-454B-41FA-B3B2-FD20C784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15125"/>
              </p:ext>
            </p:extLst>
          </p:nvPr>
        </p:nvGraphicFramePr>
        <p:xfrm>
          <a:off x="838200" y="1964870"/>
          <a:ext cx="10083800" cy="398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>
                  <a:extLst>
                    <a:ext uri="{9D8B030D-6E8A-4147-A177-3AD203B41FA5}">
                      <a16:colId xmlns:a16="http://schemas.microsoft.com/office/drawing/2014/main" val="1238947668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val="4074778807"/>
                    </a:ext>
                  </a:extLst>
                </a:gridCol>
              </a:tblGrid>
              <a:tr h="39856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Throw  </a:t>
                      </a:r>
                      <a:r>
                        <a:rPr lang="en-GB" sz="4400" dirty="0">
                          <a:solidFill>
                            <a:srgbClr val="E46B2F"/>
                          </a:solidFill>
                        </a:rPr>
                        <a:t>5 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soft toys into a box.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Crawl under a row of  </a:t>
                      </a:r>
                      <a:r>
                        <a:rPr lang="en-GB" sz="4400" dirty="0">
                          <a:solidFill>
                            <a:srgbClr val="E46B2F"/>
                          </a:solidFill>
                        </a:rPr>
                        <a:t>5 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chairs.</a:t>
                      </a: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59128"/>
                  </a:ext>
                </a:extLst>
              </a:tr>
            </a:tbl>
          </a:graphicData>
        </a:graphic>
      </p:graphicFrame>
      <p:pic>
        <p:nvPicPr>
          <p:cNvPr id="7" name="Picture 6" descr="A red chair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53BC6CA-D321-402C-9047-55963E1AE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7" t="7289" r="10258" b="3555"/>
          <a:stretch/>
        </p:blipFill>
        <p:spPr>
          <a:xfrm>
            <a:off x="7113864" y="2862937"/>
            <a:ext cx="2407641" cy="28331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F54006-3312-4861-9E0D-1D491CD43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Activity cards</a:t>
            </a:r>
          </a:p>
        </p:txBody>
      </p:sp>
      <p:pic>
        <p:nvPicPr>
          <p:cNvPr id="3" name="Picture 2" descr="A picture containing bear, teddy&#10;&#10;Description automatically generated">
            <a:extLst>
              <a:ext uri="{FF2B5EF4-FFF2-40B4-BE49-F238E27FC236}">
                <a16:creationId xmlns:a16="http://schemas.microsoft.com/office/drawing/2014/main" id="{56703A5A-E95F-4385-BAB6-A282779BC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0" r="11250"/>
          <a:stretch/>
        </p:blipFill>
        <p:spPr>
          <a:xfrm>
            <a:off x="1924050" y="2862937"/>
            <a:ext cx="2946170" cy="27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039D8B-6A23-4DF6-B941-E3368784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50792"/>
              </p:ext>
            </p:extLst>
          </p:nvPr>
        </p:nvGraphicFramePr>
        <p:xfrm>
          <a:off x="803275" y="1853140"/>
          <a:ext cx="10083800" cy="398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>
                  <a:extLst>
                    <a:ext uri="{9D8B030D-6E8A-4147-A177-3AD203B41FA5}">
                      <a16:colId xmlns:a16="http://schemas.microsoft.com/office/drawing/2014/main" val="2314592101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val="1448310469"/>
                    </a:ext>
                  </a:extLst>
                </a:gridCol>
              </a:tblGrid>
              <a:tr h="398568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Do </a:t>
                      </a:r>
                      <a:r>
                        <a:rPr lang="en-GB" sz="4400" dirty="0">
                          <a:solidFill>
                            <a:srgbClr val="E46B2F"/>
                          </a:solidFill>
                        </a:rPr>
                        <a:t>10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star jumps.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Bounce a ball </a:t>
                      </a:r>
                      <a:r>
                        <a:rPr lang="en-GB" sz="4400" dirty="0">
                          <a:solidFill>
                            <a:srgbClr val="E46B2F"/>
                          </a:solidFill>
                        </a:rPr>
                        <a:t>5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times.</a:t>
                      </a: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60642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7E1F603-AC18-4BE7-BECA-9C37646D6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Activity cards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5B208-6950-4A95-9B0B-6E53EB085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9" t="15538" r="10849" b="7763"/>
          <a:stretch/>
        </p:blipFill>
        <p:spPr>
          <a:xfrm>
            <a:off x="6954473" y="2848063"/>
            <a:ext cx="2625002" cy="2504113"/>
          </a:xfrm>
          <a:prstGeom prst="rect">
            <a:avLst/>
          </a:prstGeom>
        </p:spPr>
      </p:pic>
      <p:pic>
        <p:nvPicPr>
          <p:cNvPr id="6" name="Picture 5" descr="A starfish on a white background&#10;&#10;Description automatically generated">
            <a:extLst>
              <a:ext uri="{FF2B5EF4-FFF2-40B4-BE49-F238E27FC236}">
                <a16:creationId xmlns:a16="http://schemas.microsoft.com/office/drawing/2014/main" id="{378130E0-575F-40A4-BC54-FC2741329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3" b="3731"/>
          <a:stretch/>
        </p:blipFill>
        <p:spPr>
          <a:xfrm>
            <a:off x="1638299" y="2634144"/>
            <a:ext cx="3171891" cy="28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3CE180C-CCA4-45F5-BA98-0747F5101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60589"/>
              </p:ext>
            </p:extLst>
          </p:nvPr>
        </p:nvGraphicFramePr>
        <p:xfrm>
          <a:off x="1242969" y="2338594"/>
          <a:ext cx="9706062" cy="387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54">
                  <a:extLst>
                    <a:ext uri="{9D8B030D-6E8A-4147-A177-3AD203B41FA5}">
                      <a16:colId xmlns:a16="http://schemas.microsoft.com/office/drawing/2014/main" val="3869517832"/>
                    </a:ext>
                  </a:extLst>
                </a:gridCol>
                <a:gridCol w="3235354">
                  <a:extLst>
                    <a:ext uri="{9D8B030D-6E8A-4147-A177-3AD203B41FA5}">
                      <a16:colId xmlns:a16="http://schemas.microsoft.com/office/drawing/2014/main" val="2799045092"/>
                    </a:ext>
                  </a:extLst>
                </a:gridCol>
                <a:gridCol w="3235354">
                  <a:extLst>
                    <a:ext uri="{9D8B030D-6E8A-4147-A177-3AD203B41FA5}">
                      <a16:colId xmlns:a16="http://schemas.microsoft.com/office/drawing/2014/main" val="412886801"/>
                    </a:ext>
                  </a:extLst>
                </a:gridCol>
              </a:tblGrid>
              <a:tr h="1935643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027939"/>
                  </a:ext>
                </a:extLst>
              </a:tr>
              <a:tr h="1935643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001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983403C-715A-4598-A885-EC9B2DE4B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383" y="1562495"/>
            <a:ext cx="3634858" cy="720000"/>
          </a:xfrm>
        </p:spPr>
        <p:txBody>
          <a:bodyPr/>
          <a:lstStyle/>
          <a:p>
            <a:r>
              <a:rPr lang="en-US" dirty="0"/>
              <a:t>Activity tracker</a:t>
            </a:r>
          </a:p>
        </p:txBody>
      </p:sp>
      <p:pic>
        <p:nvPicPr>
          <p:cNvPr id="7" name="Picture 6" descr="A red ball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987D6AA-9E43-4DBB-A1C2-B49A007F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8" t="18072" r="24391" b="8154"/>
          <a:stretch/>
        </p:blipFill>
        <p:spPr>
          <a:xfrm>
            <a:off x="2101030" y="2655256"/>
            <a:ext cx="1448834" cy="1410199"/>
          </a:xfrm>
          <a:prstGeom prst="rect">
            <a:avLst/>
          </a:prstGeom>
        </p:spPr>
      </p:pic>
      <p:pic>
        <p:nvPicPr>
          <p:cNvPr id="9" name="Picture 8" descr="A group of colorful cupcakes&#10;&#10;Description automatically generated with medium confidence">
            <a:extLst>
              <a:ext uri="{FF2B5EF4-FFF2-40B4-BE49-F238E27FC236}">
                <a16:creationId xmlns:a16="http://schemas.microsoft.com/office/drawing/2014/main" id="{7EB0CD12-39FF-445A-9D5E-2B4A754D6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8" r="14039"/>
          <a:stretch/>
        </p:blipFill>
        <p:spPr>
          <a:xfrm>
            <a:off x="5302982" y="2527303"/>
            <a:ext cx="1575989" cy="15381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F6AA2-B71B-4844-9303-B45EE36C68EA}"/>
              </a:ext>
            </a:extLst>
          </p:cNvPr>
          <p:cNvSpPr txBox="1">
            <a:spLocks/>
          </p:cNvSpPr>
          <p:nvPr/>
        </p:nvSpPr>
        <p:spPr>
          <a:xfrm>
            <a:off x="443929" y="1202495"/>
            <a:ext cx="439340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b="0" dirty="0"/>
              <a:t>Name:__________________</a:t>
            </a:r>
          </a:p>
        </p:txBody>
      </p:sp>
      <p:pic>
        <p:nvPicPr>
          <p:cNvPr id="11" name="Picture 10" descr="A picture containing bear, teddy&#10;&#10;Description automatically generated">
            <a:extLst>
              <a:ext uri="{FF2B5EF4-FFF2-40B4-BE49-F238E27FC236}">
                <a16:creationId xmlns:a16="http://schemas.microsoft.com/office/drawing/2014/main" id="{314CC041-0394-4BDD-9FAF-4B7C9BD5C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0" r="11250"/>
          <a:stretch/>
        </p:blipFill>
        <p:spPr>
          <a:xfrm>
            <a:off x="8492644" y="2462820"/>
            <a:ext cx="1809372" cy="1667118"/>
          </a:xfrm>
          <a:prstGeom prst="rect">
            <a:avLst/>
          </a:prstGeom>
        </p:spPr>
      </p:pic>
      <p:pic>
        <p:nvPicPr>
          <p:cNvPr id="12" name="Picture 11" descr="A starfish on a white background&#10;&#10;Description automatically generated">
            <a:extLst>
              <a:ext uri="{FF2B5EF4-FFF2-40B4-BE49-F238E27FC236}">
                <a16:creationId xmlns:a16="http://schemas.microsoft.com/office/drawing/2014/main" id="{8B8E7FBF-3FA3-4438-9399-D6A58C2D0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83" b="3731"/>
          <a:stretch/>
        </p:blipFill>
        <p:spPr>
          <a:xfrm>
            <a:off x="1922581" y="4534500"/>
            <a:ext cx="1627283" cy="146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4BEBEB-A4C6-4628-AADD-739878AECD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49" t="15538" r="10849" b="7763"/>
          <a:stretch/>
        </p:blipFill>
        <p:spPr>
          <a:xfrm>
            <a:off x="5374617" y="4615495"/>
            <a:ext cx="1425677" cy="1360020"/>
          </a:xfrm>
          <a:prstGeom prst="rect">
            <a:avLst/>
          </a:prstGeom>
        </p:spPr>
      </p:pic>
      <p:pic>
        <p:nvPicPr>
          <p:cNvPr id="14" name="Picture 13" descr="A red chair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EF1296C-76A7-4981-BA9D-A1667B21A5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77" t="7289" r="10258" b="3555"/>
          <a:stretch/>
        </p:blipFill>
        <p:spPr>
          <a:xfrm>
            <a:off x="8684492" y="4401672"/>
            <a:ext cx="1425676" cy="16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21" y="1084707"/>
            <a:ext cx="11170758" cy="720000"/>
          </a:xfrm>
        </p:spPr>
        <p:txBody>
          <a:bodyPr/>
          <a:lstStyle/>
          <a:p>
            <a:r>
              <a:rPr lang="en-US" dirty="0"/>
              <a:t>Get active!</a:t>
            </a:r>
            <a:br>
              <a:rPr lang="en-US" dirty="0"/>
            </a:br>
            <a:r>
              <a:rPr lang="en-US" sz="2400" b="0" dirty="0"/>
              <a:t>Set up an obstacle course for all the family to try! 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 </a:t>
            </a:r>
            <a:br>
              <a:rPr lang="en-US" dirty="0"/>
            </a:br>
            <a:endParaRPr lang="en-US" b="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DB6621-3726-43C4-9471-9EA627FD50CB}"/>
              </a:ext>
            </a:extLst>
          </p:cNvPr>
          <p:cNvSpPr txBox="1"/>
          <p:nvPr/>
        </p:nvSpPr>
        <p:spPr>
          <a:xfrm>
            <a:off x="8092288" y="1909204"/>
            <a:ext cx="37612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safe items from around your home to make your obstacle course.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586087" y="109985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/>
              <a:t>At home</a:t>
            </a:r>
            <a:br>
              <a:rPr lang="en-US" dirty="0"/>
            </a:br>
            <a:br>
              <a:rPr lang="en-US" dirty="0"/>
            </a:br>
            <a:endParaRPr lang="en-US" b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1EB0E5-AC0E-49A0-9B08-CFB8788566AF}"/>
              </a:ext>
            </a:extLst>
          </p:cNvPr>
          <p:cNvSpPr txBox="1"/>
          <p:nvPr/>
        </p:nvSpPr>
        <p:spPr>
          <a:xfrm>
            <a:off x="510621" y="2220665"/>
            <a:ext cx="7387407" cy="3785652"/>
          </a:xfrm>
          <a:custGeom>
            <a:avLst/>
            <a:gdLst>
              <a:gd name="connsiteX0" fmla="*/ 0 w 7387407"/>
              <a:gd name="connsiteY0" fmla="*/ 0 h 3785652"/>
              <a:gd name="connsiteX1" fmla="*/ 568262 w 7387407"/>
              <a:gd name="connsiteY1" fmla="*/ 0 h 3785652"/>
              <a:gd name="connsiteX2" fmla="*/ 914902 w 7387407"/>
              <a:gd name="connsiteY2" fmla="*/ 0 h 3785652"/>
              <a:gd name="connsiteX3" fmla="*/ 1409290 w 7387407"/>
              <a:gd name="connsiteY3" fmla="*/ 0 h 3785652"/>
              <a:gd name="connsiteX4" fmla="*/ 1755930 w 7387407"/>
              <a:gd name="connsiteY4" fmla="*/ 0 h 3785652"/>
              <a:gd name="connsiteX5" fmla="*/ 2176444 w 7387407"/>
              <a:gd name="connsiteY5" fmla="*/ 0 h 3785652"/>
              <a:gd name="connsiteX6" fmla="*/ 2744706 w 7387407"/>
              <a:gd name="connsiteY6" fmla="*/ 0 h 3785652"/>
              <a:gd name="connsiteX7" fmla="*/ 3312968 w 7387407"/>
              <a:gd name="connsiteY7" fmla="*/ 0 h 3785652"/>
              <a:gd name="connsiteX8" fmla="*/ 3733482 w 7387407"/>
              <a:gd name="connsiteY8" fmla="*/ 0 h 3785652"/>
              <a:gd name="connsiteX9" fmla="*/ 4301744 w 7387407"/>
              <a:gd name="connsiteY9" fmla="*/ 0 h 3785652"/>
              <a:gd name="connsiteX10" fmla="*/ 4796132 w 7387407"/>
              <a:gd name="connsiteY10" fmla="*/ 0 h 3785652"/>
              <a:gd name="connsiteX11" fmla="*/ 5216646 w 7387407"/>
              <a:gd name="connsiteY11" fmla="*/ 0 h 3785652"/>
              <a:gd name="connsiteX12" fmla="*/ 5858782 w 7387407"/>
              <a:gd name="connsiteY12" fmla="*/ 0 h 3785652"/>
              <a:gd name="connsiteX13" fmla="*/ 6500918 w 7387407"/>
              <a:gd name="connsiteY13" fmla="*/ 0 h 3785652"/>
              <a:gd name="connsiteX14" fmla="*/ 7387407 w 7387407"/>
              <a:gd name="connsiteY14" fmla="*/ 0 h 3785652"/>
              <a:gd name="connsiteX15" fmla="*/ 7387407 w 7387407"/>
              <a:gd name="connsiteY15" fmla="*/ 427238 h 3785652"/>
              <a:gd name="connsiteX16" fmla="*/ 7387407 w 7387407"/>
              <a:gd name="connsiteY16" fmla="*/ 930189 h 3785652"/>
              <a:gd name="connsiteX17" fmla="*/ 7387407 w 7387407"/>
              <a:gd name="connsiteY17" fmla="*/ 1546709 h 3785652"/>
              <a:gd name="connsiteX18" fmla="*/ 7387407 w 7387407"/>
              <a:gd name="connsiteY18" fmla="*/ 1973947 h 3785652"/>
              <a:gd name="connsiteX19" fmla="*/ 7387407 w 7387407"/>
              <a:gd name="connsiteY19" fmla="*/ 2439042 h 3785652"/>
              <a:gd name="connsiteX20" fmla="*/ 7387407 w 7387407"/>
              <a:gd name="connsiteY20" fmla="*/ 2866279 h 3785652"/>
              <a:gd name="connsiteX21" fmla="*/ 7387407 w 7387407"/>
              <a:gd name="connsiteY21" fmla="*/ 3785652 h 3785652"/>
              <a:gd name="connsiteX22" fmla="*/ 7040767 w 7387407"/>
              <a:gd name="connsiteY22" fmla="*/ 3785652 h 3785652"/>
              <a:gd name="connsiteX23" fmla="*/ 6472505 w 7387407"/>
              <a:gd name="connsiteY23" fmla="*/ 3785652 h 3785652"/>
              <a:gd name="connsiteX24" fmla="*/ 5830369 w 7387407"/>
              <a:gd name="connsiteY24" fmla="*/ 3785652 h 3785652"/>
              <a:gd name="connsiteX25" fmla="*/ 5188233 w 7387407"/>
              <a:gd name="connsiteY25" fmla="*/ 3785652 h 3785652"/>
              <a:gd name="connsiteX26" fmla="*/ 4619971 w 7387407"/>
              <a:gd name="connsiteY26" fmla="*/ 3785652 h 3785652"/>
              <a:gd name="connsiteX27" fmla="*/ 4051709 w 7387407"/>
              <a:gd name="connsiteY27" fmla="*/ 3785652 h 3785652"/>
              <a:gd name="connsiteX28" fmla="*/ 3409572 w 7387407"/>
              <a:gd name="connsiteY28" fmla="*/ 3785652 h 3785652"/>
              <a:gd name="connsiteX29" fmla="*/ 2915184 w 7387407"/>
              <a:gd name="connsiteY29" fmla="*/ 3785652 h 3785652"/>
              <a:gd name="connsiteX30" fmla="*/ 2199174 w 7387407"/>
              <a:gd name="connsiteY30" fmla="*/ 3785652 h 3785652"/>
              <a:gd name="connsiteX31" fmla="*/ 1852534 w 7387407"/>
              <a:gd name="connsiteY31" fmla="*/ 3785652 h 3785652"/>
              <a:gd name="connsiteX32" fmla="*/ 1358146 w 7387407"/>
              <a:gd name="connsiteY32" fmla="*/ 3785652 h 3785652"/>
              <a:gd name="connsiteX33" fmla="*/ 642136 w 7387407"/>
              <a:gd name="connsiteY33" fmla="*/ 3785652 h 3785652"/>
              <a:gd name="connsiteX34" fmla="*/ 0 w 7387407"/>
              <a:gd name="connsiteY34" fmla="*/ 3785652 h 3785652"/>
              <a:gd name="connsiteX35" fmla="*/ 0 w 7387407"/>
              <a:gd name="connsiteY35" fmla="*/ 3244845 h 3785652"/>
              <a:gd name="connsiteX36" fmla="*/ 0 w 7387407"/>
              <a:gd name="connsiteY36" fmla="*/ 2666181 h 3785652"/>
              <a:gd name="connsiteX37" fmla="*/ 0 w 7387407"/>
              <a:gd name="connsiteY37" fmla="*/ 2125373 h 3785652"/>
              <a:gd name="connsiteX38" fmla="*/ 0 w 7387407"/>
              <a:gd name="connsiteY38" fmla="*/ 1508853 h 3785652"/>
              <a:gd name="connsiteX39" fmla="*/ 0 w 7387407"/>
              <a:gd name="connsiteY39" fmla="*/ 892332 h 3785652"/>
              <a:gd name="connsiteX40" fmla="*/ 0 w 7387407"/>
              <a:gd name="connsiteY40" fmla="*/ 465094 h 3785652"/>
              <a:gd name="connsiteX41" fmla="*/ 0 w 7387407"/>
              <a:gd name="connsiteY41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87407" h="3785652" extrusionOk="0">
                <a:moveTo>
                  <a:pt x="0" y="0"/>
                </a:moveTo>
                <a:cubicBezTo>
                  <a:pt x="168085" y="-30699"/>
                  <a:pt x="386019" y="10359"/>
                  <a:pt x="568262" y="0"/>
                </a:cubicBezTo>
                <a:cubicBezTo>
                  <a:pt x="750505" y="-10359"/>
                  <a:pt x="837690" y="7144"/>
                  <a:pt x="914902" y="0"/>
                </a:cubicBezTo>
                <a:cubicBezTo>
                  <a:pt x="992114" y="-7144"/>
                  <a:pt x="1304984" y="28362"/>
                  <a:pt x="1409290" y="0"/>
                </a:cubicBezTo>
                <a:cubicBezTo>
                  <a:pt x="1513596" y="-28362"/>
                  <a:pt x="1604392" y="22866"/>
                  <a:pt x="1755930" y="0"/>
                </a:cubicBezTo>
                <a:cubicBezTo>
                  <a:pt x="1907468" y="-22866"/>
                  <a:pt x="2029421" y="39709"/>
                  <a:pt x="2176444" y="0"/>
                </a:cubicBezTo>
                <a:cubicBezTo>
                  <a:pt x="2323467" y="-39709"/>
                  <a:pt x="2618966" y="4598"/>
                  <a:pt x="2744706" y="0"/>
                </a:cubicBezTo>
                <a:cubicBezTo>
                  <a:pt x="2870446" y="-4598"/>
                  <a:pt x="3192921" y="12420"/>
                  <a:pt x="3312968" y="0"/>
                </a:cubicBezTo>
                <a:cubicBezTo>
                  <a:pt x="3433015" y="-12420"/>
                  <a:pt x="3567627" y="47612"/>
                  <a:pt x="3733482" y="0"/>
                </a:cubicBezTo>
                <a:cubicBezTo>
                  <a:pt x="3899337" y="-47612"/>
                  <a:pt x="4063521" y="28421"/>
                  <a:pt x="4301744" y="0"/>
                </a:cubicBezTo>
                <a:cubicBezTo>
                  <a:pt x="4539967" y="-28421"/>
                  <a:pt x="4576576" y="3520"/>
                  <a:pt x="4796132" y="0"/>
                </a:cubicBezTo>
                <a:cubicBezTo>
                  <a:pt x="5015688" y="-3520"/>
                  <a:pt x="5010325" y="19867"/>
                  <a:pt x="5216646" y="0"/>
                </a:cubicBezTo>
                <a:cubicBezTo>
                  <a:pt x="5422967" y="-19867"/>
                  <a:pt x="5571108" y="65315"/>
                  <a:pt x="5858782" y="0"/>
                </a:cubicBezTo>
                <a:cubicBezTo>
                  <a:pt x="6146456" y="-65315"/>
                  <a:pt x="6267988" y="71384"/>
                  <a:pt x="6500918" y="0"/>
                </a:cubicBezTo>
                <a:cubicBezTo>
                  <a:pt x="6733848" y="-71384"/>
                  <a:pt x="7147246" y="91137"/>
                  <a:pt x="7387407" y="0"/>
                </a:cubicBezTo>
                <a:cubicBezTo>
                  <a:pt x="7407727" y="119841"/>
                  <a:pt x="7359542" y="303696"/>
                  <a:pt x="7387407" y="427238"/>
                </a:cubicBezTo>
                <a:cubicBezTo>
                  <a:pt x="7415272" y="550780"/>
                  <a:pt x="7332101" y="749033"/>
                  <a:pt x="7387407" y="930189"/>
                </a:cubicBezTo>
                <a:cubicBezTo>
                  <a:pt x="7442713" y="1111345"/>
                  <a:pt x="7344108" y="1302232"/>
                  <a:pt x="7387407" y="1546709"/>
                </a:cubicBezTo>
                <a:cubicBezTo>
                  <a:pt x="7430706" y="1791186"/>
                  <a:pt x="7357647" y="1801466"/>
                  <a:pt x="7387407" y="1973947"/>
                </a:cubicBezTo>
                <a:cubicBezTo>
                  <a:pt x="7417167" y="2146428"/>
                  <a:pt x="7382773" y="2269931"/>
                  <a:pt x="7387407" y="2439042"/>
                </a:cubicBezTo>
                <a:cubicBezTo>
                  <a:pt x="7392041" y="2608153"/>
                  <a:pt x="7356408" y="2728572"/>
                  <a:pt x="7387407" y="2866279"/>
                </a:cubicBezTo>
                <a:cubicBezTo>
                  <a:pt x="7418406" y="3003986"/>
                  <a:pt x="7371056" y="3332238"/>
                  <a:pt x="7387407" y="3785652"/>
                </a:cubicBezTo>
                <a:cubicBezTo>
                  <a:pt x="7283374" y="3799410"/>
                  <a:pt x="7184356" y="3747948"/>
                  <a:pt x="7040767" y="3785652"/>
                </a:cubicBezTo>
                <a:cubicBezTo>
                  <a:pt x="6897178" y="3823356"/>
                  <a:pt x="6715253" y="3738665"/>
                  <a:pt x="6472505" y="3785652"/>
                </a:cubicBezTo>
                <a:cubicBezTo>
                  <a:pt x="6229757" y="3832639"/>
                  <a:pt x="6102021" y="3708841"/>
                  <a:pt x="5830369" y="3785652"/>
                </a:cubicBezTo>
                <a:cubicBezTo>
                  <a:pt x="5558717" y="3862463"/>
                  <a:pt x="5374495" y="3717355"/>
                  <a:pt x="5188233" y="3785652"/>
                </a:cubicBezTo>
                <a:cubicBezTo>
                  <a:pt x="5001971" y="3853949"/>
                  <a:pt x="4749289" y="3743531"/>
                  <a:pt x="4619971" y="3785652"/>
                </a:cubicBezTo>
                <a:cubicBezTo>
                  <a:pt x="4490653" y="3827773"/>
                  <a:pt x="4190831" y="3755965"/>
                  <a:pt x="4051709" y="3785652"/>
                </a:cubicBezTo>
                <a:cubicBezTo>
                  <a:pt x="3912587" y="3815339"/>
                  <a:pt x="3544785" y="3766726"/>
                  <a:pt x="3409572" y="3785652"/>
                </a:cubicBezTo>
                <a:cubicBezTo>
                  <a:pt x="3274359" y="3804578"/>
                  <a:pt x="3033223" y="3731038"/>
                  <a:pt x="2915184" y="3785652"/>
                </a:cubicBezTo>
                <a:cubicBezTo>
                  <a:pt x="2797145" y="3840266"/>
                  <a:pt x="2510009" y="3763934"/>
                  <a:pt x="2199174" y="3785652"/>
                </a:cubicBezTo>
                <a:cubicBezTo>
                  <a:pt x="1888339" y="3807370"/>
                  <a:pt x="1985164" y="3757872"/>
                  <a:pt x="1852534" y="3785652"/>
                </a:cubicBezTo>
                <a:cubicBezTo>
                  <a:pt x="1719904" y="3813432"/>
                  <a:pt x="1585157" y="3727205"/>
                  <a:pt x="1358146" y="3785652"/>
                </a:cubicBezTo>
                <a:cubicBezTo>
                  <a:pt x="1131135" y="3844099"/>
                  <a:pt x="930055" y="3737279"/>
                  <a:pt x="642136" y="3785652"/>
                </a:cubicBezTo>
                <a:cubicBezTo>
                  <a:pt x="354217" y="3834025"/>
                  <a:pt x="162619" y="3773734"/>
                  <a:pt x="0" y="3785652"/>
                </a:cubicBezTo>
                <a:cubicBezTo>
                  <a:pt x="-39081" y="3576748"/>
                  <a:pt x="11817" y="3412080"/>
                  <a:pt x="0" y="3244845"/>
                </a:cubicBezTo>
                <a:cubicBezTo>
                  <a:pt x="-11817" y="3077610"/>
                  <a:pt x="55052" y="2947220"/>
                  <a:pt x="0" y="2666181"/>
                </a:cubicBezTo>
                <a:cubicBezTo>
                  <a:pt x="-55052" y="2385142"/>
                  <a:pt x="58492" y="2315190"/>
                  <a:pt x="0" y="2125373"/>
                </a:cubicBezTo>
                <a:cubicBezTo>
                  <a:pt x="-58492" y="1935556"/>
                  <a:pt x="41698" y="1733037"/>
                  <a:pt x="0" y="1508853"/>
                </a:cubicBezTo>
                <a:cubicBezTo>
                  <a:pt x="-41698" y="1284669"/>
                  <a:pt x="64542" y="1068906"/>
                  <a:pt x="0" y="892332"/>
                </a:cubicBezTo>
                <a:cubicBezTo>
                  <a:pt x="-64542" y="715758"/>
                  <a:pt x="39473" y="626983"/>
                  <a:pt x="0" y="465094"/>
                </a:cubicBezTo>
                <a:cubicBezTo>
                  <a:pt x="-39473" y="303205"/>
                  <a:pt x="54203" y="14046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6B17"/>
            </a:solidFill>
            <a:extLst>
              <a:ext uri="{C807C97D-BFC1-408E-A445-0C87EB9F89A2}">
                <ask:lineSketchStyleProps xmlns:ask="http://schemas.microsoft.com/office/drawing/2018/sketchyshapes" sd="5386703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your obstacle course here:</a:t>
            </a:r>
          </a:p>
          <a:p>
            <a:endParaRPr lang="en-GB" sz="24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28A598A-E8D8-4288-8384-90DFCA30C25B}"/>
              </a:ext>
            </a:extLst>
          </p:cNvPr>
          <p:cNvSpPr txBox="1"/>
          <p:nvPr/>
        </p:nvSpPr>
        <p:spPr>
          <a:xfrm>
            <a:off x="8125929" y="2587156"/>
            <a:ext cx="254486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Balled up socks for </a:t>
            </a:r>
            <a:b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throwing into plastic containers.</a:t>
            </a: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shampoo or shower gel bottles as targets, or markers to run around!</a:t>
            </a: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Towels as stepping stones to jump between! </a:t>
            </a: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D9FAE-EDA4-4D7E-BFAC-2AB6961FF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2" t="6692" r="16694"/>
          <a:stretch/>
        </p:blipFill>
        <p:spPr>
          <a:xfrm>
            <a:off x="10389475" y="2598476"/>
            <a:ext cx="803826" cy="1280169"/>
          </a:xfrm>
          <a:prstGeom prst="rect">
            <a:avLst/>
          </a:prstGeom>
        </p:spPr>
      </p:pic>
      <p:pic>
        <p:nvPicPr>
          <p:cNvPr id="10" name="Picture 9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F7D3B1FD-AB04-4007-8516-1E01E1593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796" y="3889965"/>
            <a:ext cx="803826" cy="1206946"/>
          </a:xfrm>
          <a:prstGeom prst="rect">
            <a:avLst/>
          </a:prstGeom>
        </p:spPr>
      </p:pic>
      <p:pic>
        <p:nvPicPr>
          <p:cNvPr id="12" name="Picture 11" descr="A blue towel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01FA28F-2E4D-487E-8382-FF55FB0A5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188" y="5406167"/>
            <a:ext cx="1325371" cy="6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Awesome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3DCCE-E2C2-4E58-AC3A-4283FB6A20EC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26A65-749C-4201-82D0-A8892D9E5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95F3CD-14AA-4BEE-9091-30F6E21E6B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182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Awesome activity </vt:lpstr>
      <vt:lpstr>Activities </vt:lpstr>
      <vt:lpstr>Drinks</vt:lpstr>
      <vt:lpstr>Activity cards</vt:lpstr>
      <vt:lpstr>Activity cards</vt:lpstr>
      <vt:lpstr>Activity cards</vt:lpstr>
      <vt:lpstr>Activity tracker</vt:lpstr>
      <vt:lpstr>Get active! Set up an obstacle course for all the family to try!                 </vt:lpstr>
      <vt:lpstr>Awesome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23</cp:revision>
  <dcterms:created xsi:type="dcterms:W3CDTF">2018-10-10T09:22:08Z</dcterms:created>
  <dcterms:modified xsi:type="dcterms:W3CDTF">2021-11-10T12:56:24Z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