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85" r:id="rId9"/>
    <p:sldId id="290" r:id="rId10"/>
    <p:sldId id="291" r:id="rId11"/>
    <p:sldId id="292" r:id="rId12"/>
    <p:sldId id="293" r:id="rId13"/>
    <p:sldId id="294" r:id="rId14"/>
    <p:sldId id="277" r:id="rId15"/>
    <p:sldId id="279" r:id="rId16"/>
    <p:sldId id="297" r:id="rId17"/>
    <p:sldId id="298" r:id="rId18"/>
    <p:sldId id="282" r:id="rId19"/>
    <p:sldId id="295" r:id="rId20"/>
    <p:sldId id="296" r:id="rId21"/>
    <p:sldId id="283" r:id="rId22"/>
    <p:sldId id="284" r:id="rId23"/>
    <p:sldId id="278" r:id="rId24"/>
    <p:sldId id="288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17"/>
    <a:srgbClr val="A1522B"/>
    <a:srgbClr val="F9D4B6"/>
    <a:srgbClr val="EDAD80"/>
    <a:srgbClr val="E46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1FD5B-27A8-479B-A5E3-A6C52D443ED2}" v="234" dt="2021-11-10T12:56:40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114" d="100"/>
          <a:sy n="114" d="100"/>
        </p:scale>
        <p:origin x="5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Theobald" userId="e5e96d6a-dffb-4be3-a7c9-5724c0a71d0d" providerId="ADAL" clId="{12B045ED-E5EB-4B81-A844-D5AAC10047A7}"/>
    <pc:docChg chg="custSel delSld modSld">
      <pc:chgData name="Claire Theobald" userId="e5e96d6a-dffb-4be3-a7c9-5724c0a71d0d" providerId="ADAL" clId="{12B045ED-E5EB-4B81-A844-D5AAC10047A7}" dt="2021-09-30T09:06:28.954" v="160" actId="1076"/>
      <pc:docMkLst>
        <pc:docMk/>
      </pc:docMkLst>
      <pc:sldChg chg="addSp delSp modSp mod">
        <pc:chgData name="Claire Theobald" userId="e5e96d6a-dffb-4be3-a7c9-5724c0a71d0d" providerId="ADAL" clId="{12B045ED-E5EB-4B81-A844-D5AAC10047A7}" dt="2021-09-30T09:06:28.954" v="160" actId="1076"/>
        <pc:sldMkLst>
          <pc:docMk/>
          <pc:sldMk cId="1062126960" sldId="278"/>
        </pc:sldMkLst>
        <pc:spChg chg="add del mod">
          <ac:chgData name="Claire Theobald" userId="e5e96d6a-dffb-4be3-a7c9-5724c0a71d0d" providerId="ADAL" clId="{12B045ED-E5EB-4B81-A844-D5AAC10047A7}" dt="2021-09-30T09:05:51.662" v="146" actId="478"/>
          <ac:spMkLst>
            <pc:docMk/>
            <pc:sldMk cId="1062126960" sldId="278"/>
            <ac:spMk id="3" creationId="{533586FA-FED2-4096-8C14-C29FAD4465A9}"/>
          </ac:spMkLst>
        </pc:spChg>
        <pc:picChg chg="add mod">
          <ac:chgData name="Claire Theobald" userId="e5e96d6a-dffb-4be3-a7c9-5724c0a71d0d" providerId="ADAL" clId="{12B045ED-E5EB-4B81-A844-D5AAC10047A7}" dt="2021-09-30T09:06:28.954" v="160" actId="1076"/>
          <ac:picMkLst>
            <pc:docMk/>
            <pc:sldMk cId="1062126960" sldId="278"/>
            <ac:picMk id="4" creationId="{51818374-415F-4483-87E1-0BDD3A4E54C0}"/>
          </ac:picMkLst>
        </pc:picChg>
        <pc:picChg chg="add del mod">
          <ac:chgData name="Claire Theobald" userId="e5e96d6a-dffb-4be3-a7c9-5724c0a71d0d" providerId="ADAL" clId="{12B045ED-E5EB-4B81-A844-D5AAC10047A7}" dt="2021-09-30T09:05:48.801" v="145" actId="478"/>
          <ac:picMkLst>
            <pc:docMk/>
            <pc:sldMk cId="1062126960" sldId="278"/>
            <ac:picMk id="6" creationId="{47855BDE-F9A5-4B26-A413-D26542D99A65}"/>
          </ac:picMkLst>
        </pc:picChg>
        <pc:picChg chg="add mod">
          <ac:chgData name="Claire Theobald" userId="e5e96d6a-dffb-4be3-a7c9-5724c0a71d0d" providerId="ADAL" clId="{12B045ED-E5EB-4B81-A844-D5AAC10047A7}" dt="2021-09-30T09:06:24.033" v="156" actId="1076"/>
          <ac:picMkLst>
            <pc:docMk/>
            <pc:sldMk cId="1062126960" sldId="278"/>
            <ac:picMk id="8" creationId="{B81E280D-4166-4979-A166-7BFE4D6545E1}"/>
          </ac:picMkLst>
        </pc:picChg>
        <pc:picChg chg="del">
          <ac:chgData name="Claire Theobald" userId="e5e96d6a-dffb-4be3-a7c9-5724c0a71d0d" providerId="ADAL" clId="{12B045ED-E5EB-4B81-A844-D5AAC10047A7}" dt="2021-09-30T06:02:33.073" v="131" actId="478"/>
          <ac:picMkLst>
            <pc:docMk/>
            <pc:sldMk cId="1062126960" sldId="278"/>
            <ac:picMk id="10" creationId="{A234B657-4D8D-477C-B7F0-9F1BBC24EF3F}"/>
          </ac:picMkLst>
        </pc:picChg>
        <pc:picChg chg="add mod">
          <ac:chgData name="Claire Theobald" userId="e5e96d6a-dffb-4be3-a7c9-5724c0a71d0d" providerId="ADAL" clId="{12B045ED-E5EB-4B81-A844-D5AAC10047A7}" dt="2021-09-30T09:05:55.413" v="148" actId="1076"/>
          <ac:picMkLst>
            <pc:docMk/>
            <pc:sldMk cId="1062126960" sldId="278"/>
            <ac:picMk id="10" creationId="{F92520BD-4D7C-4C05-B667-09C63F66F636}"/>
          </ac:picMkLst>
        </pc:picChg>
        <pc:picChg chg="add mod">
          <ac:chgData name="Claire Theobald" userId="e5e96d6a-dffb-4be3-a7c9-5724c0a71d0d" providerId="ADAL" clId="{12B045ED-E5EB-4B81-A844-D5AAC10047A7}" dt="2021-09-30T09:06:27.744" v="159" actId="1076"/>
          <ac:picMkLst>
            <pc:docMk/>
            <pc:sldMk cId="1062126960" sldId="278"/>
            <ac:picMk id="12" creationId="{93C337F8-69F6-4123-81E8-AFAE9A1497ED}"/>
          </ac:picMkLst>
        </pc:picChg>
      </pc:sldChg>
      <pc:sldChg chg="del">
        <pc:chgData name="Claire Theobald" userId="e5e96d6a-dffb-4be3-a7c9-5724c0a71d0d" providerId="ADAL" clId="{12B045ED-E5EB-4B81-A844-D5AAC10047A7}" dt="2021-09-30T06:03:03.469" v="132" actId="47"/>
        <pc:sldMkLst>
          <pc:docMk/>
          <pc:sldMk cId="3262919148" sldId="280"/>
        </pc:sldMkLst>
      </pc:sldChg>
      <pc:sldChg chg="del">
        <pc:chgData name="Claire Theobald" userId="e5e96d6a-dffb-4be3-a7c9-5724c0a71d0d" providerId="ADAL" clId="{12B045ED-E5EB-4B81-A844-D5AAC10047A7}" dt="2021-09-30T06:03:15.212" v="133" actId="47"/>
        <pc:sldMkLst>
          <pc:docMk/>
          <pc:sldMk cId="4137750864" sldId="281"/>
        </pc:sldMkLst>
      </pc:sldChg>
      <pc:sldChg chg="addSp delSp modSp mod">
        <pc:chgData name="Claire Theobald" userId="e5e96d6a-dffb-4be3-a7c9-5724c0a71d0d" providerId="ADAL" clId="{12B045ED-E5EB-4B81-A844-D5AAC10047A7}" dt="2021-09-30T05:54:54.293" v="80" actId="313"/>
        <pc:sldMkLst>
          <pc:docMk/>
          <pc:sldMk cId="2225969018" sldId="282"/>
        </pc:sldMkLst>
        <pc:spChg chg="add mod">
          <ac:chgData name="Claire Theobald" userId="e5e96d6a-dffb-4be3-a7c9-5724c0a71d0d" providerId="ADAL" clId="{12B045ED-E5EB-4B81-A844-D5AAC10047A7}" dt="2021-09-30T05:54:54.293" v="80" actId="313"/>
          <ac:spMkLst>
            <pc:docMk/>
            <pc:sldMk cId="2225969018" sldId="282"/>
            <ac:spMk id="2" creationId="{CC5AE222-43B2-4EFC-9EBC-2D0FB9AFDA22}"/>
          </ac:spMkLst>
        </pc:spChg>
        <pc:picChg chg="del">
          <ac:chgData name="Claire Theobald" userId="e5e96d6a-dffb-4be3-a7c9-5724c0a71d0d" providerId="ADAL" clId="{12B045ED-E5EB-4B81-A844-D5AAC10047A7}" dt="2021-09-30T05:54:17.388" v="1" actId="478"/>
          <ac:picMkLst>
            <pc:docMk/>
            <pc:sldMk cId="2225969018" sldId="282"/>
            <ac:picMk id="3" creationId="{3054193C-36CF-49C2-854F-E06DE38BFBC7}"/>
          </ac:picMkLst>
        </pc:picChg>
        <pc:picChg chg="del">
          <ac:chgData name="Claire Theobald" userId="e5e96d6a-dffb-4be3-a7c9-5724c0a71d0d" providerId="ADAL" clId="{12B045ED-E5EB-4B81-A844-D5AAC10047A7}" dt="2021-09-30T05:54:16.870" v="0" actId="478"/>
          <ac:picMkLst>
            <pc:docMk/>
            <pc:sldMk cId="2225969018" sldId="282"/>
            <ac:picMk id="4" creationId="{09332210-45B7-4090-A8D9-4F0D3120544D}"/>
          </ac:picMkLst>
        </pc:picChg>
        <pc:picChg chg="del">
          <ac:chgData name="Claire Theobald" userId="e5e96d6a-dffb-4be3-a7c9-5724c0a71d0d" providerId="ADAL" clId="{12B045ED-E5EB-4B81-A844-D5AAC10047A7}" dt="2021-09-30T05:54:18.227" v="3" actId="478"/>
          <ac:picMkLst>
            <pc:docMk/>
            <pc:sldMk cId="2225969018" sldId="282"/>
            <ac:picMk id="5" creationId="{7623AFAF-BCD9-4D89-B7F0-28371F64CDB7}"/>
          </ac:picMkLst>
        </pc:picChg>
        <pc:picChg chg="del">
          <ac:chgData name="Claire Theobald" userId="e5e96d6a-dffb-4be3-a7c9-5724c0a71d0d" providerId="ADAL" clId="{12B045ED-E5EB-4B81-A844-D5AAC10047A7}" dt="2021-09-30T05:54:19.461" v="5" actId="478"/>
          <ac:picMkLst>
            <pc:docMk/>
            <pc:sldMk cId="2225969018" sldId="282"/>
            <ac:picMk id="1026" creationId="{520C2C5C-A1D2-46D9-9EB9-38A2F38D035E}"/>
          </ac:picMkLst>
        </pc:picChg>
        <pc:picChg chg="del">
          <ac:chgData name="Claire Theobald" userId="e5e96d6a-dffb-4be3-a7c9-5724c0a71d0d" providerId="ADAL" clId="{12B045ED-E5EB-4B81-A844-D5AAC10047A7}" dt="2021-09-30T05:54:18.960" v="4" actId="478"/>
          <ac:picMkLst>
            <pc:docMk/>
            <pc:sldMk cId="2225969018" sldId="282"/>
            <ac:picMk id="2052" creationId="{F1BD3076-F0B8-4EAA-B434-27027602661B}"/>
          </ac:picMkLst>
        </pc:picChg>
        <pc:picChg chg="del">
          <ac:chgData name="Claire Theobald" userId="e5e96d6a-dffb-4be3-a7c9-5724c0a71d0d" providerId="ADAL" clId="{12B045ED-E5EB-4B81-A844-D5AAC10047A7}" dt="2021-09-30T05:54:19.829" v="6" actId="478"/>
          <ac:picMkLst>
            <pc:docMk/>
            <pc:sldMk cId="2225969018" sldId="282"/>
            <ac:picMk id="2054" creationId="{34ECCC91-99B0-4AA0-BF34-8EAD24A55186}"/>
          </ac:picMkLst>
        </pc:picChg>
        <pc:picChg chg="del">
          <ac:chgData name="Claire Theobald" userId="e5e96d6a-dffb-4be3-a7c9-5724c0a71d0d" providerId="ADAL" clId="{12B045ED-E5EB-4B81-A844-D5AAC10047A7}" dt="2021-09-30T05:54:17.821" v="2" actId="478"/>
          <ac:picMkLst>
            <pc:docMk/>
            <pc:sldMk cId="2225969018" sldId="282"/>
            <ac:picMk id="2056" creationId="{FC48A99C-C2E2-4085-AF93-061D127096B4}"/>
          </ac:picMkLst>
        </pc:picChg>
      </pc:sldChg>
    </pc:docChg>
  </pc:docChgLst>
  <pc:docChgLst>
    <pc:chgData name="Claire Theobald" userId="e5e96d6a-dffb-4be3-a7c9-5724c0a71d0d" providerId="ADAL" clId="{3EF43CC5-5286-47C4-98FC-99A63D6E668E}"/>
    <pc:docChg chg="custSel delSld modSld">
      <pc:chgData name="Claire Theobald" userId="e5e96d6a-dffb-4be3-a7c9-5724c0a71d0d" providerId="ADAL" clId="{3EF43CC5-5286-47C4-98FC-99A63D6E668E}" dt="2021-05-27T13:34:18.012" v="675" actId="20577"/>
      <pc:docMkLst>
        <pc:docMk/>
      </pc:docMkLst>
      <pc:sldChg chg="modSp mod">
        <pc:chgData name="Claire Theobald" userId="e5e96d6a-dffb-4be3-a7c9-5724c0a71d0d" providerId="ADAL" clId="{3EF43CC5-5286-47C4-98FC-99A63D6E668E}" dt="2021-05-27T13:06:49.452" v="14" actId="20577"/>
        <pc:sldMkLst>
          <pc:docMk/>
          <pc:sldMk cId="1955166399" sldId="256"/>
        </pc:sldMkLst>
        <pc:spChg chg="mod">
          <ac:chgData name="Claire Theobald" userId="e5e96d6a-dffb-4be3-a7c9-5724c0a71d0d" providerId="ADAL" clId="{3EF43CC5-5286-47C4-98FC-99A63D6E668E}" dt="2021-05-27T13:06:49.452" v="14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del">
        <pc:chgData name="Claire Theobald" userId="e5e96d6a-dffb-4be3-a7c9-5724c0a71d0d" providerId="ADAL" clId="{3EF43CC5-5286-47C4-98FC-99A63D6E668E}" dt="2021-05-27T13:07:31.022" v="126" actId="47"/>
        <pc:sldMkLst>
          <pc:docMk/>
          <pc:sldMk cId="1740713487" sldId="259"/>
        </pc:sldMkLst>
      </pc:sldChg>
      <pc:sldChg chg="modSp mod">
        <pc:chgData name="Claire Theobald" userId="e5e96d6a-dffb-4be3-a7c9-5724c0a71d0d" providerId="ADAL" clId="{3EF43CC5-5286-47C4-98FC-99A63D6E668E}" dt="2021-05-27T13:07:44.292" v="148" actId="20577"/>
        <pc:sldMkLst>
          <pc:docMk/>
          <pc:sldMk cId="4199969009" sldId="261"/>
        </pc:sldMkLst>
        <pc:spChg chg="mod">
          <ac:chgData name="Claire Theobald" userId="e5e96d6a-dffb-4be3-a7c9-5724c0a71d0d" providerId="ADAL" clId="{3EF43CC5-5286-47C4-98FC-99A63D6E668E}" dt="2021-05-27T13:07:44.292" v="148" actId="20577"/>
          <ac:spMkLst>
            <pc:docMk/>
            <pc:sldMk cId="4199969009" sldId="261"/>
            <ac:spMk id="2" creationId="{00000000-0000-0000-0000-000000000000}"/>
          </ac:spMkLst>
        </pc:spChg>
      </pc:sldChg>
      <pc:sldChg chg="del">
        <pc:chgData name="Claire Theobald" userId="e5e96d6a-dffb-4be3-a7c9-5724c0a71d0d" providerId="ADAL" clId="{3EF43CC5-5286-47C4-98FC-99A63D6E668E}" dt="2021-05-27T13:07:32.510" v="128" actId="47"/>
        <pc:sldMkLst>
          <pc:docMk/>
          <pc:sldMk cId="2612842320" sldId="264"/>
        </pc:sldMkLst>
      </pc:sldChg>
      <pc:sldChg chg="del">
        <pc:chgData name="Claire Theobald" userId="e5e96d6a-dffb-4be3-a7c9-5724c0a71d0d" providerId="ADAL" clId="{3EF43CC5-5286-47C4-98FC-99A63D6E668E}" dt="2021-05-27T13:07:32.047" v="127" actId="47"/>
        <pc:sldMkLst>
          <pc:docMk/>
          <pc:sldMk cId="2631930561" sldId="268"/>
        </pc:sldMkLst>
      </pc:sldChg>
      <pc:sldChg chg="del">
        <pc:chgData name="Claire Theobald" userId="e5e96d6a-dffb-4be3-a7c9-5724c0a71d0d" providerId="ADAL" clId="{3EF43CC5-5286-47C4-98FC-99A63D6E668E}" dt="2021-05-27T13:07:32.865" v="129" actId="47"/>
        <pc:sldMkLst>
          <pc:docMk/>
          <pc:sldMk cId="1234698431" sldId="270"/>
        </pc:sldMkLst>
      </pc:sldChg>
      <pc:sldChg chg="del">
        <pc:chgData name="Claire Theobald" userId="e5e96d6a-dffb-4be3-a7c9-5724c0a71d0d" providerId="ADAL" clId="{3EF43CC5-5286-47C4-98FC-99A63D6E668E}" dt="2021-05-27T13:07:36.837" v="131" actId="47"/>
        <pc:sldMkLst>
          <pc:docMk/>
          <pc:sldMk cId="3896519539" sldId="272"/>
        </pc:sldMkLst>
      </pc:sldChg>
      <pc:sldChg chg="addSp delSp modSp mod">
        <pc:chgData name="Claire Theobald" userId="e5e96d6a-dffb-4be3-a7c9-5724c0a71d0d" providerId="ADAL" clId="{3EF43CC5-5286-47C4-98FC-99A63D6E668E}" dt="2021-05-27T13:34:18.012" v="675" actId="20577"/>
        <pc:sldMkLst>
          <pc:docMk/>
          <pc:sldMk cId="3507966788" sldId="277"/>
        </pc:sldMkLst>
        <pc:spChg chg="mod">
          <ac:chgData name="Claire Theobald" userId="e5e96d6a-dffb-4be3-a7c9-5724c0a71d0d" providerId="ADAL" clId="{3EF43CC5-5286-47C4-98FC-99A63D6E668E}" dt="2021-05-27T13:34:18.012" v="675" actId="20577"/>
          <ac:spMkLst>
            <pc:docMk/>
            <pc:sldMk cId="3507966788" sldId="277"/>
            <ac:spMk id="2" creationId="{2AAE7C09-4E22-411F-A386-6120B5ADBA5D}"/>
          </ac:spMkLst>
        </pc:spChg>
        <pc:spChg chg="add del mod">
          <ac:chgData name="Claire Theobald" userId="e5e96d6a-dffb-4be3-a7c9-5724c0a71d0d" providerId="ADAL" clId="{3EF43CC5-5286-47C4-98FC-99A63D6E668E}" dt="2021-05-27T13:33:49.463" v="584" actId="478"/>
          <ac:spMkLst>
            <pc:docMk/>
            <pc:sldMk cId="3507966788" sldId="277"/>
            <ac:spMk id="3" creationId="{C1DC60D7-9A73-43C6-B510-48B9EBC9BE8B}"/>
          </ac:spMkLst>
        </pc:spChg>
        <pc:spChg chg="add del mod">
          <ac:chgData name="Claire Theobald" userId="e5e96d6a-dffb-4be3-a7c9-5724c0a71d0d" providerId="ADAL" clId="{3EF43CC5-5286-47C4-98FC-99A63D6E668E}" dt="2021-05-27T13:33:54.724" v="585" actId="478"/>
          <ac:spMkLst>
            <pc:docMk/>
            <pc:sldMk cId="3507966788" sldId="277"/>
            <ac:spMk id="5" creationId="{60823B3D-1BD8-40A0-B11E-3026447F236D}"/>
          </ac:spMkLst>
        </pc:spChg>
      </pc:sldChg>
      <pc:sldChg chg="del">
        <pc:chgData name="Claire Theobald" userId="e5e96d6a-dffb-4be3-a7c9-5724c0a71d0d" providerId="ADAL" clId="{3EF43CC5-5286-47C4-98FC-99A63D6E668E}" dt="2021-05-27T13:07:37.292" v="132" actId="47"/>
        <pc:sldMkLst>
          <pc:docMk/>
          <pc:sldMk cId="1879575487" sldId="278"/>
        </pc:sldMkLst>
      </pc:sldChg>
      <pc:sldChg chg="addSp modSp mod">
        <pc:chgData name="Claire Theobald" userId="e5e96d6a-dffb-4be3-a7c9-5724c0a71d0d" providerId="ADAL" clId="{3EF43CC5-5286-47C4-98FC-99A63D6E668E}" dt="2021-05-27T13:27:56.229" v="582" actId="20577"/>
        <pc:sldMkLst>
          <pc:docMk/>
          <pc:sldMk cId="2711277612" sldId="278"/>
        </pc:sldMkLst>
        <pc:spChg chg="mod">
          <ac:chgData name="Claire Theobald" userId="e5e96d6a-dffb-4be3-a7c9-5724c0a71d0d" providerId="ADAL" clId="{3EF43CC5-5286-47C4-98FC-99A63D6E668E}" dt="2021-05-27T13:27:56.229" v="582" actId="20577"/>
          <ac:spMkLst>
            <pc:docMk/>
            <pc:sldMk cId="2711277612" sldId="278"/>
            <ac:spMk id="2" creationId="{2AAE7C09-4E22-411F-A386-6120B5ADBA5D}"/>
          </ac:spMkLst>
        </pc:spChg>
        <pc:spChg chg="add mod">
          <ac:chgData name="Claire Theobald" userId="e5e96d6a-dffb-4be3-a7c9-5724c0a71d0d" providerId="ADAL" clId="{3EF43CC5-5286-47C4-98FC-99A63D6E668E}" dt="2021-05-27T13:15:06.185" v="301" actId="1076"/>
          <ac:spMkLst>
            <pc:docMk/>
            <pc:sldMk cId="2711277612" sldId="278"/>
            <ac:spMk id="3" creationId="{5BF97BC2-97A1-4CAE-BF40-7E1F1A493529}"/>
          </ac:spMkLst>
        </pc:spChg>
        <pc:picChg chg="add mod">
          <ac:chgData name="Claire Theobald" userId="e5e96d6a-dffb-4be3-a7c9-5724c0a71d0d" providerId="ADAL" clId="{3EF43CC5-5286-47C4-98FC-99A63D6E668E}" dt="2021-05-27T13:15:09.020" v="302" actId="1076"/>
          <ac:picMkLst>
            <pc:docMk/>
            <pc:sldMk cId="2711277612" sldId="278"/>
            <ac:picMk id="4" creationId="{C9ED2905-8936-4F83-8707-8A438557C3E6}"/>
          </ac:picMkLst>
        </pc:picChg>
      </pc:sldChg>
      <pc:sldChg chg="del">
        <pc:chgData name="Claire Theobald" userId="e5e96d6a-dffb-4be3-a7c9-5724c0a71d0d" providerId="ADAL" clId="{3EF43CC5-5286-47C4-98FC-99A63D6E668E}" dt="2021-05-27T13:07:38.467" v="133" actId="47"/>
        <pc:sldMkLst>
          <pc:docMk/>
          <pc:sldMk cId="1360632895" sldId="279"/>
        </pc:sldMkLst>
      </pc:sldChg>
      <pc:sldChg chg="del">
        <pc:chgData name="Claire Theobald" userId="e5e96d6a-dffb-4be3-a7c9-5724c0a71d0d" providerId="ADAL" clId="{3EF43CC5-5286-47C4-98FC-99A63D6E668E}" dt="2021-05-27T13:31:13.630" v="583"/>
        <pc:sldMkLst>
          <pc:docMk/>
          <pc:sldMk cId="3787328414" sldId="279"/>
        </pc:sldMkLst>
      </pc:sldChg>
      <pc:sldChg chg="del">
        <pc:chgData name="Claire Theobald" userId="e5e96d6a-dffb-4be3-a7c9-5724c0a71d0d" providerId="ADAL" clId="{3EF43CC5-5286-47C4-98FC-99A63D6E668E}" dt="2021-05-27T13:07:34.816" v="130" actId="47"/>
        <pc:sldMkLst>
          <pc:docMk/>
          <pc:sldMk cId="380701438" sldId="280"/>
        </pc:sldMkLst>
      </pc:sldChg>
    </pc:docChg>
  </pc:docChgLst>
  <pc:docChgLst>
    <pc:chgData name="Roy Ballam" userId="S::r.ballam@nutrition.org.uk::c142d6ba-9e44-42ad-85a8-e76793bc375e" providerId="AD" clId="Web-{95B7FA67-71BC-E333-3204-86E1973F6199}"/>
    <pc:docChg chg="modSld">
      <pc:chgData name="Roy Ballam" userId="S::r.ballam@nutrition.org.uk::c142d6ba-9e44-42ad-85a8-e76793bc375e" providerId="AD" clId="Web-{95B7FA67-71BC-E333-3204-86E1973F6199}" dt="2021-10-12T08:47:04.611" v="82" actId="20577"/>
      <pc:docMkLst>
        <pc:docMk/>
      </pc:docMkLst>
      <pc:sldChg chg="addSp modSp">
        <pc:chgData name="Roy Ballam" userId="S::r.ballam@nutrition.org.uk::c142d6ba-9e44-42ad-85a8-e76793bc375e" providerId="AD" clId="Web-{95B7FA67-71BC-E333-3204-86E1973F6199}" dt="2021-10-12T08:46:02.750" v="71" actId="1076"/>
        <pc:sldMkLst>
          <pc:docMk/>
          <pc:sldMk cId="3507966788" sldId="277"/>
        </pc:sldMkLst>
        <pc:spChg chg="add mod">
          <ac:chgData name="Roy Ballam" userId="S::r.ballam@nutrition.org.uk::c142d6ba-9e44-42ad-85a8-e76793bc375e" providerId="AD" clId="Web-{95B7FA67-71BC-E333-3204-86E1973F6199}" dt="2021-10-12T08:45:44.281" v="59" actId="1076"/>
          <ac:spMkLst>
            <pc:docMk/>
            <pc:sldMk cId="3507966788" sldId="277"/>
            <ac:spMk id="2" creationId="{49509290-147D-4A14-BE9C-23C0E0E9D7AC}"/>
          </ac:spMkLst>
        </pc:spChg>
        <pc:spChg chg="add mod">
          <ac:chgData name="Roy Ballam" userId="S::r.ballam@nutrition.org.uk::c142d6ba-9e44-42ad-85a8-e76793bc375e" providerId="AD" clId="Web-{95B7FA67-71BC-E333-3204-86E1973F6199}" dt="2021-10-12T08:46:02.750" v="71" actId="1076"/>
          <ac:spMkLst>
            <pc:docMk/>
            <pc:sldMk cId="3507966788" sldId="277"/>
            <ac:spMk id="17" creationId="{E12D26ED-59B2-4E5A-8F1E-C8D013B315A4}"/>
          </ac:spMkLst>
        </pc:spChg>
      </pc:sldChg>
      <pc:sldChg chg="addSp modSp">
        <pc:chgData name="Roy Ballam" userId="S::r.ballam@nutrition.org.uk::c142d6ba-9e44-42ad-85a8-e76793bc375e" providerId="AD" clId="Web-{95B7FA67-71BC-E333-3204-86E1973F6199}" dt="2021-10-12T08:47:04.611" v="82" actId="20577"/>
        <pc:sldMkLst>
          <pc:docMk/>
          <pc:sldMk cId="3016234311" sldId="279"/>
        </pc:sldMkLst>
        <pc:spChg chg="add mod">
          <ac:chgData name="Roy Ballam" userId="S::r.ballam@nutrition.org.uk::c142d6ba-9e44-42ad-85a8-e76793bc375e" providerId="AD" clId="Web-{95B7FA67-71BC-E333-3204-86E1973F6199}" dt="2021-10-12T08:47:04.611" v="82" actId="20577"/>
          <ac:spMkLst>
            <pc:docMk/>
            <pc:sldMk cId="3016234311" sldId="279"/>
            <ac:spMk id="2" creationId="{74B92081-575F-48F8-81B1-2687A34F7196}"/>
          </ac:spMkLst>
        </pc:spChg>
      </pc:sldChg>
    </pc:docChg>
  </pc:docChgLst>
  <pc:docChgLst>
    <pc:chgData name="Claire Theobald" userId="e5e96d6a-dffb-4be3-a7c9-5724c0a71d0d" providerId="ADAL" clId="{C02C34D7-8D41-4FDA-8285-63A3F946074E}"/>
    <pc:docChg chg="undo custSel delSld modSld sldOrd">
      <pc:chgData name="Claire Theobald" userId="e5e96d6a-dffb-4be3-a7c9-5724c0a71d0d" providerId="ADAL" clId="{C02C34D7-8D41-4FDA-8285-63A3F946074E}" dt="2021-05-25T14:52:37.374" v="539" actId="14100"/>
      <pc:docMkLst>
        <pc:docMk/>
      </pc:docMkLst>
      <pc:sldChg chg="modSp mod">
        <pc:chgData name="Claire Theobald" userId="e5e96d6a-dffb-4be3-a7c9-5724c0a71d0d" providerId="ADAL" clId="{C02C34D7-8D41-4FDA-8285-63A3F946074E}" dt="2021-05-25T12:07:50.534" v="17" actId="20577"/>
        <pc:sldMkLst>
          <pc:docMk/>
          <pc:sldMk cId="1955166399" sldId="256"/>
        </pc:sldMkLst>
        <pc:spChg chg="mod">
          <ac:chgData name="Claire Theobald" userId="e5e96d6a-dffb-4be3-a7c9-5724c0a71d0d" providerId="ADAL" clId="{C02C34D7-8D41-4FDA-8285-63A3F946074E}" dt="2021-05-25T12:07:50.534" v="17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addSp delSp modSp mod ord">
        <pc:chgData name="Claire Theobald" userId="e5e96d6a-dffb-4be3-a7c9-5724c0a71d0d" providerId="ADAL" clId="{C02C34D7-8D41-4FDA-8285-63A3F946074E}" dt="2021-05-25T13:53:14.236" v="272"/>
        <pc:sldMkLst>
          <pc:docMk/>
          <pc:sldMk cId="1740713487" sldId="259"/>
        </pc:sldMkLst>
        <pc:picChg chg="add mod">
          <ac:chgData name="Claire Theobald" userId="e5e96d6a-dffb-4be3-a7c9-5724c0a71d0d" providerId="ADAL" clId="{C02C34D7-8D41-4FDA-8285-63A3F946074E}" dt="2021-05-25T12:10:35.185" v="25" actId="1076"/>
          <ac:picMkLst>
            <pc:docMk/>
            <pc:sldMk cId="1740713487" sldId="259"/>
            <ac:picMk id="3" creationId="{E6CA0BA6-0D2F-4B18-9221-52C5124C828F}"/>
          </ac:picMkLst>
        </pc:picChg>
        <pc:picChg chg="del">
          <ac:chgData name="Claire Theobald" userId="e5e96d6a-dffb-4be3-a7c9-5724c0a71d0d" providerId="ADAL" clId="{C02C34D7-8D41-4FDA-8285-63A3F946074E}" dt="2021-05-25T12:07:54.920" v="18" actId="478"/>
          <ac:picMkLst>
            <pc:docMk/>
            <pc:sldMk cId="1740713487" sldId="259"/>
            <ac:picMk id="9" creationId="{B0280D8A-07C8-45D7-96B6-1801940CE8D7}"/>
          </ac:picMkLst>
        </pc:picChg>
      </pc:sldChg>
      <pc:sldChg chg="modSp mod">
        <pc:chgData name="Claire Theobald" userId="e5e96d6a-dffb-4be3-a7c9-5724c0a71d0d" providerId="ADAL" clId="{C02C34D7-8D41-4FDA-8285-63A3F946074E}" dt="2021-05-25T12:25:41.109" v="53" actId="20577"/>
        <pc:sldMkLst>
          <pc:docMk/>
          <pc:sldMk cId="4199969009" sldId="261"/>
        </pc:sldMkLst>
        <pc:spChg chg="mod">
          <ac:chgData name="Claire Theobald" userId="e5e96d6a-dffb-4be3-a7c9-5724c0a71d0d" providerId="ADAL" clId="{C02C34D7-8D41-4FDA-8285-63A3F946074E}" dt="2021-05-25T12:25:41.109" v="53" actId="20577"/>
          <ac:spMkLst>
            <pc:docMk/>
            <pc:sldMk cId="4199969009" sldId="261"/>
            <ac:spMk id="2" creationId="{00000000-0000-0000-0000-000000000000}"/>
          </ac:spMkLst>
        </pc:spChg>
      </pc:sldChg>
      <pc:sldChg chg="del">
        <pc:chgData name="Claire Theobald" userId="e5e96d6a-dffb-4be3-a7c9-5724c0a71d0d" providerId="ADAL" clId="{C02C34D7-8D41-4FDA-8285-63A3F946074E}" dt="2021-05-25T12:25:24.606" v="27" actId="47"/>
        <pc:sldMkLst>
          <pc:docMk/>
          <pc:sldMk cId="3661240370" sldId="262"/>
        </pc:sldMkLst>
      </pc:sldChg>
      <pc:sldChg chg="del">
        <pc:chgData name="Claire Theobald" userId="e5e96d6a-dffb-4be3-a7c9-5724c0a71d0d" providerId="ADAL" clId="{C02C34D7-8D41-4FDA-8285-63A3F946074E}" dt="2021-05-25T12:25:25.299" v="28" actId="47"/>
        <pc:sldMkLst>
          <pc:docMk/>
          <pc:sldMk cId="735801538" sldId="263"/>
        </pc:sldMkLst>
      </pc:sldChg>
      <pc:sldChg chg="addSp delSp modSp mod">
        <pc:chgData name="Claire Theobald" userId="e5e96d6a-dffb-4be3-a7c9-5724c0a71d0d" providerId="ADAL" clId="{C02C34D7-8D41-4FDA-8285-63A3F946074E}" dt="2021-05-25T12:26:04.227" v="58" actId="1076"/>
        <pc:sldMkLst>
          <pc:docMk/>
          <pc:sldMk cId="2612842320" sldId="264"/>
        </pc:sldMkLst>
        <pc:picChg chg="add mod">
          <ac:chgData name="Claire Theobald" userId="e5e96d6a-dffb-4be3-a7c9-5724c0a71d0d" providerId="ADAL" clId="{C02C34D7-8D41-4FDA-8285-63A3F946074E}" dt="2021-05-25T12:26:04.227" v="58" actId="1076"/>
          <ac:picMkLst>
            <pc:docMk/>
            <pc:sldMk cId="2612842320" sldId="264"/>
            <ac:picMk id="3" creationId="{8EA98BFD-8AC0-46F7-A494-E0D19F817CB4}"/>
          </ac:picMkLst>
        </pc:picChg>
        <pc:picChg chg="del">
          <ac:chgData name="Claire Theobald" userId="e5e96d6a-dffb-4be3-a7c9-5724c0a71d0d" providerId="ADAL" clId="{C02C34D7-8D41-4FDA-8285-63A3F946074E}" dt="2021-05-25T12:12:11.838" v="26" actId="478"/>
          <ac:picMkLst>
            <pc:docMk/>
            <pc:sldMk cId="2612842320" sldId="264"/>
            <ac:picMk id="7" creationId="{47967077-A1DE-4ADF-839B-CB426DDDF01D}"/>
          </ac:picMkLst>
        </pc:picChg>
      </pc:sldChg>
      <pc:sldChg chg="addSp delSp modSp mod">
        <pc:chgData name="Claire Theobald" userId="e5e96d6a-dffb-4be3-a7c9-5724c0a71d0d" providerId="ADAL" clId="{C02C34D7-8D41-4FDA-8285-63A3F946074E}" dt="2021-05-25T12:26:40.994" v="64" actId="1076"/>
        <pc:sldMkLst>
          <pc:docMk/>
          <pc:sldMk cId="1735523662" sldId="265"/>
        </pc:sldMkLst>
        <pc:picChg chg="del">
          <ac:chgData name="Claire Theobald" userId="e5e96d6a-dffb-4be3-a7c9-5724c0a71d0d" providerId="ADAL" clId="{C02C34D7-8D41-4FDA-8285-63A3F946074E}" dt="2021-05-25T12:26:17.834" v="59" actId="478"/>
          <ac:picMkLst>
            <pc:docMk/>
            <pc:sldMk cId="1735523662" sldId="265"/>
            <ac:picMk id="3" creationId="{8EA98BFD-8AC0-46F7-A494-E0D19F817CB4}"/>
          </ac:picMkLst>
        </pc:picChg>
        <pc:picChg chg="add mod">
          <ac:chgData name="Claire Theobald" userId="e5e96d6a-dffb-4be3-a7c9-5724c0a71d0d" providerId="ADAL" clId="{C02C34D7-8D41-4FDA-8285-63A3F946074E}" dt="2021-05-25T12:26:40.994" v="64" actId="1076"/>
          <ac:picMkLst>
            <pc:docMk/>
            <pc:sldMk cId="1735523662" sldId="265"/>
            <ac:picMk id="4" creationId="{D62F6B64-76B2-4C6C-8E23-6C46241B7106}"/>
          </ac:picMkLst>
        </pc:picChg>
      </pc:sldChg>
      <pc:sldChg chg="del">
        <pc:chgData name="Claire Theobald" userId="e5e96d6a-dffb-4be3-a7c9-5724c0a71d0d" providerId="ADAL" clId="{C02C34D7-8D41-4FDA-8285-63A3F946074E}" dt="2021-05-25T12:25:27.024" v="31" actId="47"/>
        <pc:sldMkLst>
          <pc:docMk/>
          <pc:sldMk cId="2994272706" sldId="265"/>
        </pc:sldMkLst>
      </pc:sldChg>
      <pc:sldChg chg="del">
        <pc:chgData name="Claire Theobald" userId="e5e96d6a-dffb-4be3-a7c9-5724c0a71d0d" providerId="ADAL" clId="{C02C34D7-8D41-4FDA-8285-63A3F946074E}" dt="2021-05-25T12:25:27.875" v="33" actId="47"/>
        <pc:sldMkLst>
          <pc:docMk/>
          <pc:sldMk cId="813215271" sldId="266"/>
        </pc:sldMkLst>
      </pc:sldChg>
      <pc:sldChg chg="addSp delSp modSp mod">
        <pc:chgData name="Claire Theobald" userId="e5e96d6a-dffb-4be3-a7c9-5724c0a71d0d" providerId="ADAL" clId="{C02C34D7-8D41-4FDA-8285-63A3F946074E}" dt="2021-05-25T12:27:23.952" v="69" actId="14100"/>
        <pc:sldMkLst>
          <pc:docMk/>
          <pc:sldMk cId="2474524361" sldId="266"/>
        </pc:sldMkLst>
        <pc:picChg chg="add mod">
          <ac:chgData name="Claire Theobald" userId="e5e96d6a-dffb-4be3-a7c9-5724c0a71d0d" providerId="ADAL" clId="{C02C34D7-8D41-4FDA-8285-63A3F946074E}" dt="2021-05-25T12:27:23.952" v="69" actId="14100"/>
          <ac:picMkLst>
            <pc:docMk/>
            <pc:sldMk cId="2474524361" sldId="266"/>
            <ac:picMk id="3" creationId="{223E095A-BB8A-4A91-9E8E-CFFF5DD367E4}"/>
          </ac:picMkLst>
        </pc:picChg>
        <pc:picChg chg="del">
          <ac:chgData name="Claire Theobald" userId="e5e96d6a-dffb-4be3-a7c9-5724c0a71d0d" providerId="ADAL" clId="{C02C34D7-8D41-4FDA-8285-63A3F946074E}" dt="2021-05-25T12:26:51.693" v="65" actId="478"/>
          <ac:picMkLst>
            <pc:docMk/>
            <pc:sldMk cId="2474524361" sldId="266"/>
            <ac:picMk id="4" creationId="{D62F6B64-76B2-4C6C-8E23-6C46241B7106}"/>
          </ac:picMkLst>
        </pc:picChg>
      </pc:sldChg>
      <pc:sldChg chg="del">
        <pc:chgData name="Claire Theobald" userId="e5e96d6a-dffb-4be3-a7c9-5724c0a71d0d" providerId="ADAL" clId="{C02C34D7-8D41-4FDA-8285-63A3F946074E}" dt="2021-05-25T12:25:27.604" v="32" actId="47"/>
        <pc:sldMkLst>
          <pc:docMk/>
          <pc:sldMk cId="334521267" sldId="267"/>
        </pc:sldMkLst>
      </pc:sldChg>
      <pc:sldChg chg="addSp modSp mod ord">
        <pc:chgData name="Claire Theobald" userId="e5e96d6a-dffb-4be3-a7c9-5724c0a71d0d" providerId="ADAL" clId="{C02C34D7-8D41-4FDA-8285-63A3F946074E}" dt="2021-05-25T12:28:36.453" v="78"/>
        <pc:sldMkLst>
          <pc:docMk/>
          <pc:sldMk cId="3116094354" sldId="267"/>
        </pc:sldMkLst>
        <pc:picChg chg="add mod">
          <ac:chgData name="Claire Theobald" userId="e5e96d6a-dffb-4be3-a7c9-5724c0a71d0d" providerId="ADAL" clId="{C02C34D7-8D41-4FDA-8285-63A3F946074E}" dt="2021-05-25T12:28:10.532" v="76" actId="1076"/>
          <ac:picMkLst>
            <pc:docMk/>
            <pc:sldMk cId="3116094354" sldId="267"/>
            <ac:picMk id="3" creationId="{4B5218DF-C29B-40A5-8223-33A66E8A6BB6}"/>
          </ac:picMkLst>
        </pc:picChg>
      </pc:sldChg>
      <pc:sldChg chg="del">
        <pc:chgData name="Claire Theobald" userId="e5e96d6a-dffb-4be3-a7c9-5724c0a71d0d" providerId="ADAL" clId="{C02C34D7-8D41-4FDA-8285-63A3F946074E}" dt="2021-05-25T12:25:26.471" v="30" actId="47"/>
        <pc:sldMkLst>
          <pc:docMk/>
          <pc:sldMk cId="1054842345" sldId="268"/>
        </pc:sldMkLst>
      </pc:sldChg>
      <pc:sldChg chg="addSp delSp modSp mod ord setBg">
        <pc:chgData name="Claire Theobald" userId="e5e96d6a-dffb-4be3-a7c9-5724c0a71d0d" providerId="ADAL" clId="{C02C34D7-8D41-4FDA-8285-63A3F946074E}" dt="2021-05-25T12:34:50.933" v="88"/>
        <pc:sldMkLst>
          <pc:docMk/>
          <pc:sldMk cId="2631930561" sldId="268"/>
        </pc:sldMkLst>
        <pc:spChg chg="add del">
          <ac:chgData name="Claire Theobald" userId="e5e96d6a-dffb-4be3-a7c9-5724c0a71d0d" providerId="ADAL" clId="{C02C34D7-8D41-4FDA-8285-63A3F946074E}" dt="2021-05-25T12:34:41.549" v="84" actId="26606"/>
          <ac:spMkLst>
            <pc:docMk/>
            <pc:sldMk cId="2631930561" sldId="268"/>
            <ac:spMk id="8" creationId="{AB8C311F-7253-4AED-9701-7FC0708C41C7}"/>
          </ac:spMkLst>
        </pc:spChg>
        <pc:spChg chg="add del">
          <ac:chgData name="Claire Theobald" userId="e5e96d6a-dffb-4be3-a7c9-5724c0a71d0d" providerId="ADAL" clId="{C02C34D7-8D41-4FDA-8285-63A3F946074E}" dt="2021-05-25T12:34:41.549" v="84" actId="26606"/>
          <ac:spMkLst>
            <pc:docMk/>
            <pc:sldMk cId="2631930561" sldId="268"/>
            <ac:spMk id="10" creationId="{E2384209-CB15-4CDF-9D31-C44FD9A3F20D}"/>
          </ac:spMkLst>
        </pc:spChg>
        <pc:spChg chg="add del">
          <ac:chgData name="Claire Theobald" userId="e5e96d6a-dffb-4be3-a7c9-5724c0a71d0d" providerId="ADAL" clId="{C02C34D7-8D41-4FDA-8285-63A3F946074E}" dt="2021-05-25T12:34:41.549" v="84" actId="26606"/>
          <ac:spMkLst>
            <pc:docMk/>
            <pc:sldMk cId="2631930561" sldId="268"/>
            <ac:spMk id="12" creationId="{2633B3B5-CC90-43F0-8714-D31D1F3F0209}"/>
          </ac:spMkLst>
        </pc:spChg>
        <pc:spChg chg="add del">
          <ac:chgData name="Claire Theobald" userId="e5e96d6a-dffb-4be3-a7c9-5724c0a71d0d" providerId="ADAL" clId="{C02C34D7-8D41-4FDA-8285-63A3F946074E}" dt="2021-05-25T12:34:41.549" v="84" actId="26606"/>
          <ac:spMkLst>
            <pc:docMk/>
            <pc:sldMk cId="2631930561" sldId="268"/>
            <ac:spMk id="14" creationId="{A8D57A06-A426-446D-B02C-A2DC6B62E45E}"/>
          </ac:spMkLst>
        </pc:spChg>
        <pc:picChg chg="add mod">
          <ac:chgData name="Claire Theobald" userId="e5e96d6a-dffb-4be3-a7c9-5724c0a71d0d" providerId="ADAL" clId="{C02C34D7-8D41-4FDA-8285-63A3F946074E}" dt="2021-05-25T12:34:48.167" v="86" actId="1076"/>
          <ac:picMkLst>
            <pc:docMk/>
            <pc:sldMk cId="2631930561" sldId="268"/>
            <ac:picMk id="3" creationId="{F53D5791-9D6C-4720-BFFA-D87B3288FADA}"/>
          </ac:picMkLst>
        </pc:picChg>
      </pc:sldChg>
      <pc:sldChg chg="del">
        <pc:chgData name="Claire Theobald" userId="e5e96d6a-dffb-4be3-a7c9-5724c0a71d0d" providerId="ADAL" clId="{C02C34D7-8D41-4FDA-8285-63A3F946074E}" dt="2021-05-25T12:25:28.403" v="34" actId="47"/>
        <pc:sldMkLst>
          <pc:docMk/>
          <pc:sldMk cId="1230899205" sldId="269"/>
        </pc:sldMkLst>
      </pc:sldChg>
      <pc:sldChg chg="addSp delSp modSp mod">
        <pc:chgData name="Claire Theobald" userId="e5e96d6a-dffb-4be3-a7c9-5724c0a71d0d" providerId="ADAL" clId="{C02C34D7-8D41-4FDA-8285-63A3F946074E}" dt="2021-05-25T14:06:11.449" v="329" actId="20577"/>
        <pc:sldMkLst>
          <pc:docMk/>
          <pc:sldMk cId="2413341537" sldId="269"/>
        </pc:sldMkLst>
        <pc:spChg chg="add mod">
          <ac:chgData name="Claire Theobald" userId="e5e96d6a-dffb-4be3-a7c9-5724c0a71d0d" providerId="ADAL" clId="{C02C34D7-8D41-4FDA-8285-63A3F946074E}" dt="2021-05-25T14:06:11.449" v="329" actId="20577"/>
          <ac:spMkLst>
            <pc:docMk/>
            <pc:sldMk cId="2413341537" sldId="269"/>
            <ac:spMk id="14" creationId="{B508E996-6450-4A4D-9E4E-7360D69FD317}"/>
          </ac:spMkLst>
        </pc:spChg>
        <pc:graphicFrameChg chg="add del mod modGraphic">
          <ac:chgData name="Claire Theobald" userId="e5e96d6a-dffb-4be3-a7c9-5724c0a71d0d" providerId="ADAL" clId="{C02C34D7-8D41-4FDA-8285-63A3F946074E}" dt="2021-05-25T13:25:22.740" v="166" actId="14100"/>
          <ac:graphicFrameMkLst>
            <pc:docMk/>
            <pc:sldMk cId="2413341537" sldId="269"/>
            <ac:graphicFrameMk id="4" creationId="{7847A4CF-A66D-43E5-941F-47B84B7EE017}"/>
          </ac:graphicFrameMkLst>
        </pc:graphicFrameChg>
        <pc:picChg chg="del">
          <ac:chgData name="Claire Theobald" userId="e5e96d6a-dffb-4be3-a7c9-5724c0a71d0d" providerId="ADAL" clId="{C02C34D7-8D41-4FDA-8285-63A3F946074E}" dt="2021-05-25T13:03:19.918" v="89" actId="478"/>
          <ac:picMkLst>
            <pc:docMk/>
            <pc:sldMk cId="2413341537" sldId="269"/>
            <ac:picMk id="3" creationId="{223E095A-BB8A-4A91-9E8E-CFFF5DD367E4}"/>
          </ac:picMkLst>
        </pc:picChg>
        <pc:picChg chg="add mod modCrop">
          <ac:chgData name="Claire Theobald" userId="e5e96d6a-dffb-4be3-a7c9-5724c0a71d0d" providerId="ADAL" clId="{C02C34D7-8D41-4FDA-8285-63A3F946074E}" dt="2021-05-25T13:24:47.835" v="160" actId="1076"/>
          <ac:picMkLst>
            <pc:docMk/>
            <pc:sldMk cId="2413341537" sldId="269"/>
            <ac:picMk id="5" creationId="{8EF012F8-0F3C-4559-88C9-2A3B57E4B11D}"/>
          </ac:picMkLst>
        </pc:picChg>
        <pc:picChg chg="add del mod">
          <ac:chgData name="Claire Theobald" userId="e5e96d6a-dffb-4be3-a7c9-5724c0a71d0d" providerId="ADAL" clId="{C02C34D7-8D41-4FDA-8285-63A3F946074E}" dt="2021-05-25T13:23:38.894" v="140" actId="478"/>
          <ac:picMkLst>
            <pc:docMk/>
            <pc:sldMk cId="2413341537" sldId="269"/>
            <ac:picMk id="6" creationId="{04D473A0-2904-49E1-B699-287A0BDF9810}"/>
          </ac:picMkLst>
        </pc:picChg>
        <pc:picChg chg="add del mod">
          <ac:chgData name="Claire Theobald" userId="e5e96d6a-dffb-4be3-a7c9-5724c0a71d0d" providerId="ADAL" clId="{C02C34D7-8D41-4FDA-8285-63A3F946074E}" dt="2021-05-25T13:23:39.673" v="141" actId="478"/>
          <ac:picMkLst>
            <pc:docMk/>
            <pc:sldMk cId="2413341537" sldId="269"/>
            <ac:picMk id="7" creationId="{24C16E55-6A7D-4D30-B1CB-B80E992D0967}"/>
          </ac:picMkLst>
        </pc:picChg>
        <pc:picChg chg="add del mod">
          <ac:chgData name="Claire Theobald" userId="e5e96d6a-dffb-4be3-a7c9-5724c0a71d0d" providerId="ADAL" clId="{C02C34D7-8D41-4FDA-8285-63A3F946074E}" dt="2021-05-25T13:23:37.801" v="139" actId="478"/>
          <ac:picMkLst>
            <pc:docMk/>
            <pc:sldMk cId="2413341537" sldId="269"/>
            <ac:picMk id="8" creationId="{2F24A744-C4A7-4505-8D7A-C7D8F09B8BE7}"/>
          </ac:picMkLst>
        </pc:picChg>
        <pc:picChg chg="add mod">
          <ac:chgData name="Claire Theobald" userId="e5e96d6a-dffb-4be3-a7c9-5724c0a71d0d" providerId="ADAL" clId="{C02C34D7-8D41-4FDA-8285-63A3F946074E}" dt="2021-05-25T13:25:31.982" v="171" actId="1076"/>
          <ac:picMkLst>
            <pc:docMk/>
            <pc:sldMk cId="2413341537" sldId="269"/>
            <ac:picMk id="9" creationId="{4DBF4F02-7831-4670-BEFD-E9F2CFF97509}"/>
          </ac:picMkLst>
        </pc:picChg>
        <pc:picChg chg="add mod">
          <ac:chgData name="Claire Theobald" userId="e5e96d6a-dffb-4be3-a7c9-5724c0a71d0d" providerId="ADAL" clId="{C02C34D7-8D41-4FDA-8285-63A3F946074E}" dt="2021-05-25T13:25:30.289" v="170" actId="1076"/>
          <ac:picMkLst>
            <pc:docMk/>
            <pc:sldMk cId="2413341537" sldId="269"/>
            <ac:picMk id="10" creationId="{2851DDC5-78B7-49D3-AC9E-51670A37B386}"/>
          </ac:picMkLst>
        </pc:picChg>
        <pc:picChg chg="add mod">
          <ac:chgData name="Claire Theobald" userId="e5e96d6a-dffb-4be3-a7c9-5724c0a71d0d" providerId="ADAL" clId="{C02C34D7-8D41-4FDA-8285-63A3F946074E}" dt="2021-05-25T13:25:28.817" v="169" actId="1076"/>
          <ac:picMkLst>
            <pc:docMk/>
            <pc:sldMk cId="2413341537" sldId="269"/>
            <ac:picMk id="11" creationId="{F8F1AE6C-4AD6-4326-BEB2-3C7B1AF7CB79}"/>
          </ac:picMkLst>
        </pc:picChg>
        <pc:picChg chg="add mod">
          <ac:chgData name="Claire Theobald" userId="e5e96d6a-dffb-4be3-a7c9-5724c0a71d0d" providerId="ADAL" clId="{C02C34D7-8D41-4FDA-8285-63A3F946074E}" dt="2021-05-25T13:25:26.914" v="168" actId="1076"/>
          <ac:picMkLst>
            <pc:docMk/>
            <pc:sldMk cId="2413341537" sldId="269"/>
            <ac:picMk id="12" creationId="{F26D33D0-DD92-42CA-BC31-1E06D88CE82A}"/>
          </ac:picMkLst>
        </pc:picChg>
        <pc:picChg chg="add mod">
          <ac:chgData name="Claire Theobald" userId="e5e96d6a-dffb-4be3-a7c9-5724c0a71d0d" providerId="ADAL" clId="{C02C34D7-8D41-4FDA-8285-63A3F946074E}" dt="2021-05-25T13:25:25.198" v="167" actId="1076"/>
          <ac:picMkLst>
            <pc:docMk/>
            <pc:sldMk cId="2413341537" sldId="269"/>
            <ac:picMk id="13" creationId="{1DF40A95-A3EC-4CC8-8E31-776DB09F5EF3}"/>
          </ac:picMkLst>
        </pc:picChg>
      </pc:sldChg>
      <pc:sldChg chg="del">
        <pc:chgData name="Claire Theobald" userId="e5e96d6a-dffb-4be3-a7c9-5724c0a71d0d" providerId="ADAL" clId="{C02C34D7-8D41-4FDA-8285-63A3F946074E}" dt="2021-05-25T12:25:28.926" v="35" actId="47"/>
        <pc:sldMkLst>
          <pc:docMk/>
          <pc:sldMk cId="1345946438" sldId="270"/>
        </pc:sldMkLst>
      </pc:sldChg>
      <pc:sldChg chg="del">
        <pc:chgData name="Claire Theobald" userId="e5e96d6a-dffb-4be3-a7c9-5724c0a71d0d" providerId="ADAL" clId="{C02C34D7-8D41-4FDA-8285-63A3F946074E}" dt="2021-05-25T12:25:25.873" v="29" actId="47"/>
        <pc:sldMkLst>
          <pc:docMk/>
          <pc:sldMk cId="3065615475" sldId="271"/>
        </pc:sldMkLst>
      </pc:sldChg>
      <pc:sldChg chg="addSp delSp modSp mod">
        <pc:chgData name="Claire Theobald" userId="e5e96d6a-dffb-4be3-a7c9-5724c0a71d0d" providerId="ADAL" clId="{C02C34D7-8D41-4FDA-8285-63A3F946074E}" dt="2021-05-25T14:06:00.653" v="308"/>
        <pc:sldMkLst>
          <pc:docMk/>
          <pc:sldMk cId="969122130" sldId="273"/>
        </pc:sldMkLst>
        <pc:spChg chg="add del mod">
          <ac:chgData name="Claire Theobald" userId="e5e96d6a-dffb-4be3-a7c9-5724c0a71d0d" providerId="ADAL" clId="{C02C34D7-8D41-4FDA-8285-63A3F946074E}" dt="2021-05-25T14:06:00.653" v="308"/>
          <ac:spMkLst>
            <pc:docMk/>
            <pc:sldMk cId="969122130" sldId="273"/>
            <ac:spMk id="19" creationId="{29DEB599-21B4-4B11-B1B1-073B39BBFCA7}"/>
          </ac:spMkLst>
        </pc:spChg>
        <pc:graphicFrameChg chg="mod modGraphic">
          <ac:chgData name="Claire Theobald" userId="e5e96d6a-dffb-4be3-a7c9-5724c0a71d0d" providerId="ADAL" clId="{C02C34D7-8D41-4FDA-8285-63A3F946074E}" dt="2021-05-25T14:06:00.094" v="307" actId="14100"/>
          <ac:graphicFrameMkLst>
            <pc:docMk/>
            <pc:sldMk cId="969122130" sldId="273"/>
            <ac:graphicFrameMk id="4" creationId="{7847A4CF-A66D-43E5-941F-47B84B7EE017}"/>
          </ac:graphicFrameMkLst>
        </pc:graphicFrameChg>
        <pc:picChg chg="add del mod">
          <ac:chgData name="Claire Theobald" userId="e5e96d6a-dffb-4be3-a7c9-5724c0a71d0d" providerId="ADAL" clId="{C02C34D7-8D41-4FDA-8285-63A3F946074E}" dt="2021-05-25T13:31:09.534" v="186" actId="478"/>
          <ac:picMkLst>
            <pc:docMk/>
            <pc:sldMk cId="969122130" sldId="273"/>
            <ac:picMk id="3" creationId="{2F968353-B893-4AB4-8CED-808747167C0A}"/>
          </ac:picMkLst>
        </pc:picChg>
        <pc:picChg chg="add del mod">
          <ac:chgData name="Claire Theobald" userId="e5e96d6a-dffb-4be3-a7c9-5724c0a71d0d" providerId="ADAL" clId="{C02C34D7-8D41-4FDA-8285-63A3F946074E}" dt="2021-05-25T13:31:09.997" v="187" actId="478"/>
          <ac:picMkLst>
            <pc:docMk/>
            <pc:sldMk cId="969122130" sldId="273"/>
            <ac:picMk id="5" creationId="{66B13D29-F469-4B21-81D6-0F59CA459C5C}"/>
          </ac:picMkLst>
        </pc:picChg>
        <pc:picChg chg="add del mod">
          <ac:chgData name="Claire Theobald" userId="e5e96d6a-dffb-4be3-a7c9-5724c0a71d0d" providerId="ADAL" clId="{C02C34D7-8D41-4FDA-8285-63A3F946074E}" dt="2021-05-25T13:31:10.414" v="188" actId="478"/>
          <ac:picMkLst>
            <pc:docMk/>
            <pc:sldMk cId="969122130" sldId="273"/>
            <ac:picMk id="6" creationId="{40AB9CDD-B837-456C-AC0A-9BB70B85A854}"/>
          </ac:picMkLst>
        </pc:picChg>
        <pc:picChg chg="add del mod">
          <ac:chgData name="Claire Theobald" userId="e5e96d6a-dffb-4be3-a7c9-5724c0a71d0d" providerId="ADAL" clId="{C02C34D7-8D41-4FDA-8285-63A3F946074E}" dt="2021-05-25T13:31:11.715" v="191" actId="478"/>
          <ac:picMkLst>
            <pc:docMk/>
            <pc:sldMk cId="969122130" sldId="273"/>
            <ac:picMk id="7" creationId="{A2E22AB7-D884-43AC-919A-CC599BEF6E41}"/>
          </ac:picMkLst>
        </pc:picChg>
        <pc:picChg chg="add del mod">
          <ac:chgData name="Claire Theobald" userId="e5e96d6a-dffb-4be3-a7c9-5724c0a71d0d" providerId="ADAL" clId="{C02C34D7-8D41-4FDA-8285-63A3F946074E}" dt="2021-05-25T13:31:11.283" v="190" actId="478"/>
          <ac:picMkLst>
            <pc:docMk/>
            <pc:sldMk cId="969122130" sldId="273"/>
            <ac:picMk id="8" creationId="{3A19EC5D-8CC0-4B29-9D3A-364C82775ADA}"/>
          </ac:picMkLst>
        </pc:picChg>
        <pc:picChg chg="add del mod">
          <ac:chgData name="Claire Theobald" userId="e5e96d6a-dffb-4be3-a7c9-5724c0a71d0d" providerId="ADAL" clId="{C02C34D7-8D41-4FDA-8285-63A3F946074E}" dt="2021-05-25T13:31:10.856" v="189" actId="478"/>
          <ac:picMkLst>
            <pc:docMk/>
            <pc:sldMk cId="969122130" sldId="273"/>
            <ac:picMk id="9" creationId="{E5C28A77-D69A-42AE-AF2D-B23FD4A29A81}"/>
          </ac:picMkLst>
        </pc:picChg>
        <pc:picChg chg="add del mod modCrop">
          <ac:chgData name="Claire Theobald" userId="e5e96d6a-dffb-4be3-a7c9-5724c0a71d0d" providerId="ADAL" clId="{C02C34D7-8D41-4FDA-8285-63A3F946074E}" dt="2021-05-25T13:32:11.454" v="215" actId="478"/>
          <ac:picMkLst>
            <pc:docMk/>
            <pc:sldMk cId="969122130" sldId="273"/>
            <ac:picMk id="11" creationId="{DF800C93-ED29-498A-9234-A8C9CBEDEFC1}"/>
          </ac:picMkLst>
        </pc:picChg>
        <pc:picChg chg="add mod modCrop">
          <ac:chgData name="Claire Theobald" userId="e5e96d6a-dffb-4be3-a7c9-5724c0a71d0d" providerId="ADAL" clId="{C02C34D7-8D41-4FDA-8285-63A3F946074E}" dt="2021-05-25T14:05:58.251" v="306" actId="1076"/>
          <ac:picMkLst>
            <pc:docMk/>
            <pc:sldMk cId="969122130" sldId="273"/>
            <ac:picMk id="13" creationId="{D0FFB964-5C4D-465E-87DD-88DFA5D842AB}"/>
          </ac:picMkLst>
        </pc:picChg>
        <pc:picChg chg="add mod">
          <ac:chgData name="Claire Theobald" userId="e5e96d6a-dffb-4be3-a7c9-5724c0a71d0d" providerId="ADAL" clId="{C02C34D7-8D41-4FDA-8285-63A3F946074E}" dt="2021-05-25T14:05:58.251" v="306" actId="1076"/>
          <ac:picMkLst>
            <pc:docMk/>
            <pc:sldMk cId="969122130" sldId="273"/>
            <ac:picMk id="14" creationId="{1CED24A4-63DB-4C95-8F4F-6664DA81123B}"/>
          </ac:picMkLst>
        </pc:picChg>
        <pc:picChg chg="add mod">
          <ac:chgData name="Claire Theobald" userId="e5e96d6a-dffb-4be3-a7c9-5724c0a71d0d" providerId="ADAL" clId="{C02C34D7-8D41-4FDA-8285-63A3F946074E}" dt="2021-05-25T14:05:58.251" v="306" actId="1076"/>
          <ac:picMkLst>
            <pc:docMk/>
            <pc:sldMk cId="969122130" sldId="273"/>
            <ac:picMk id="15" creationId="{96127538-EC76-4360-B949-172E682B7296}"/>
          </ac:picMkLst>
        </pc:picChg>
        <pc:picChg chg="add mod">
          <ac:chgData name="Claire Theobald" userId="e5e96d6a-dffb-4be3-a7c9-5724c0a71d0d" providerId="ADAL" clId="{C02C34D7-8D41-4FDA-8285-63A3F946074E}" dt="2021-05-25T14:05:56.860" v="303" actId="14100"/>
          <ac:picMkLst>
            <pc:docMk/>
            <pc:sldMk cId="969122130" sldId="273"/>
            <ac:picMk id="16" creationId="{EFF0FDE7-11C1-471F-8A79-F4BF0A6F42F9}"/>
          </ac:picMkLst>
        </pc:picChg>
        <pc:picChg chg="add mod">
          <ac:chgData name="Claire Theobald" userId="e5e96d6a-dffb-4be3-a7c9-5724c0a71d0d" providerId="ADAL" clId="{C02C34D7-8D41-4FDA-8285-63A3F946074E}" dt="2021-05-25T14:05:56.860" v="303" actId="14100"/>
          <ac:picMkLst>
            <pc:docMk/>
            <pc:sldMk cId="969122130" sldId="273"/>
            <ac:picMk id="17" creationId="{50E0E517-EB4B-4EDA-96DE-EADD5ED86B57}"/>
          </ac:picMkLst>
        </pc:picChg>
        <pc:picChg chg="add mod">
          <ac:chgData name="Claire Theobald" userId="e5e96d6a-dffb-4be3-a7c9-5724c0a71d0d" providerId="ADAL" clId="{C02C34D7-8D41-4FDA-8285-63A3F946074E}" dt="2021-05-25T14:05:56.860" v="303" actId="14100"/>
          <ac:picMkLst>
            <pc:docMk/>
            <pc:sldMk cId="969122130" sldId="273"/>
            <ac:picMk id="18" creationId="{051F420E-9EC7-4449-9184-F0668105C74A}"/>
          </ac:picMkLst>
        </pc:picChg>
      </pc:sldChg>
      <pc:sldChg chg="addSp delSp modSp mod ord">
        <pc:chgData name="Claire Theobald" userId="e5e96d6a-dffb-4be3-a7c9-5724c0a71d0d" providerId="ADAL" clId="{C02C34D7-8D41-4FDA-8285-63A3F946074E}" dt="2021-05-25T14:41:29.947" v="474"/>
        <pc:sldMkLst>
          <pc:docMk/>
          <pc:sldMk cId="439007150" sldId="275"/>
        </pc:sldMkLst>
        <pc:spChg chg="add mod ord">
          <ac:chgData name="Claire Theobald" userId="e5e96d6a-dffb-4be3-a7c9-5724c0a71d0d" providerId="ADAL" clId="{C02C34D7-8D41-4FDA-8285-63A3F946074E}" dt="2021-05-25T14:38:32.172" v="461" actId="1076"/>
          <ac:spMkLst>
            <pc:docMk/>
            <pc:sldMk cId="439007150" sldId="275"/>
            <ac:spMk id="4" creationId="{3F298485-C427-4F11-87FA-DCDBA630643B}"/>
          </ac:spMkLst>
        </pc:spChg>
        <pc:spChg chg="add del mod">
          <ac:chgData name="Claire Theobald" userId="e5e96d6a-dffb-4be3-a7c9-5724c0a71d0d" providerId="ADAL" clId="{C02C34D7-8D41-4FDA-8285-63A3F946074E}" dt="2021-05-25T14:32:30.581" v="370" actId="478"/>
          <ac:spMkLst>
            <pc:docMk/>
            <pc:sldMk cId="439007150" sldId="275"/>
            <ac:spMk id="6" creationId="{D540219D-CD95-46EE-ADD3-F0FB02DAA835}"/>
          </ac:spMkLst>
        </pc:spChg>
        <pc:spChg chg="add del mod">
          <ac:chgData name="Claire Theobald" userId="e5e96d6a-dffb-4be3-a7c9-5724c0a71d0d" providerId="ADAL" clId="{C02C34D7-8D41-4FDA-8285-63A3F946074E}" dt="2021-05-25T14:31:05.531" v="349" actId="478"/>
          <ac:spMkLst>
            <pc:docMk/>
            <pc:sldMk cId="439007150" sldId="275"/>
            <ac:spMk id="7" creationId="{0479A181-0A3F-4605-ADA8-062E91A1150D}"/>
          </ac:spMkLst>
        </pc:spChg>
        <pc:spChg chg="add del mod">
          <ac:chgData name="Claire Theobald" userId="e5e96d6a-dffb-4be3-a7c9-5724c0a71d0d" providerId="ADAL" clId="{C02C34D7-8D41-4FDA-8285-63A3F946074E}" dt="2021-05-25T14:32:29.498" v="369" actId="478"/>
          <ac:spMkLst>
            <pc:docMk/>
            <pc:sldMk cId="439007150" sldId="275"/>
            <ac:spMk id="8" creationId="{C74B3678-604F-4542-A704-8F575399B4E8}"/>
          </ac:spMkLst>
        </pc:spChg>
        <pc:spChg chg="add del mod">
          <ac:chgData name="Claire Theobald" userId="e5e96d6a-dffb-4be3-a7c9-5724c0a71d0d" providerId="ADAL" clId="{C02C34D7-8D41-4FDA-8285-63A3F946074E}" dt="2021-05-25T14:32:28.426" v="368" actId="478"/>
          <ac:spMkLst>
            <pc:docMk/>
            <pc:sldMk cId="439007150" sldId="275"/>
            <ac:spMk id="9" creationId="{7B6D72B3-E5C0-43BA-AA50-193113FECC71}"/>
          </ac:spMkLst>
        </pc:spChg>
        <pc:spChg chg="add mod">
          <ac:chgData name="Claire Theobald" userId="e5e96d6a-dffb-4be3-a7c9-5724c0a71d0d" providerId="ADAL" clId="{C02C34D7-8D41-4FDA-8285-63A3F946074E}" dt="2021-05-25T14:33:14.705" v="378" actId="1076"/>
          <ac:spMkLst>
            <pc:docMk/>
            <pc:sldMk cId="439007150" sldId="275"/>
            <ac:spMk id="10" creationId="{CC220A4D-F767-467E-8C6D-4B45C8A3B6C2}"/>
          </ac:spMkLst>
        </pc:spChg>
        <pc:spChg chg="add mod">
          <ac:chgData name="Claire Theobald" userId="e5e96d6a-dffb-4be3-a7c9-5724c0a71d0d" providerId="ADAL" clId="{C02C34D7-8D41-4FDA-8285-63A3F946074E}" dt="2021-05-25T14:33:20.647" v="380" actId="1076"/>
          <ac:spMkLst>
            <pc:docMk/>
            <pc:sldMk cId="439007150" sldId="275"/>
            <ac:spMk id="11" creationId="{696E717E-D6CB-49FF-B513-75B49F444351}"/>
          </ac:spMkLst>
        </pc:spChg>
        <pc:spChg chg="add mod">
          <ac:chgData name="Claire Theobald" userId="e5e96d6a-dffb-4be3-a7c9-5724c0a71d0d" providerId="ADAL" clId="{C02C34D7-8D41-4FDA-8285-63A3F946074E}" dt="2021-05-25T14:38:16.176" v="448" actId="1076"/>
          <ac:spMkLst>
            <pc:docMk/>
            <pc:sldMk cId="439007150" sldId="275"/>
            <ac:spMk id="12" creationId="{01DF1518-34AC-4800-B17D-F050C0267C37}"/>
          </ac:spMkLst>
        </pc:spChg>
        <pc:spChg chg="add mod">
          <ac:chgData name="Claire Theobald" userId="e5e96d6a-dffb-4be3-a7c9-5724c0a71d0d" providerId="ADAL" clId="{C02C34D7-8D41-4FDA-8285-63A3F946074E}" dt="2021-05-25T14:34:08.125" v="396" actId="1076"/>
          <ac:spMkLst>
            <pc:docMk/>
            <pc:sldMk cId="439007150" sldId="275"/>
            <ac:spMk id="13" creationId="{3B0CAA96-1CCC-4452-80A6-5250D38DB4B5}"/>
          </ac:spMkLst>
        </pc:spChg>
        <pc:spChg chg="add mod">
          <ac:chgData name="Claire Theobald" userId="e5e96d6a-dffb-4be3-a7c9-5724c0a71d0d" providerId="ADAL" clId="{C02C34D7-8D41-4FDA-8285-63A3F946074E}" dt="2021-05-25T14:35:16.233" v="402" actId="1076"/>
          <ac:spMkLst>
            <pc:docMk/>
            <pc:sldMk cId="439007150" sldId="275"/>
            <ac:spMk id="14" creationId="{9A8B082A-E3CD-4A6A-9DC1-9BAF5E52D78B}"/>
          </ac:spMkLst>
        </pc:spChg>
        <pc:spChg chg="add mod">
          <ac:chgData name="Claire Theobald" userId="e5e96d6a-dffb-4be3-a7c9-5724c0a71d0d" providerId="ADAL" clId="{C02C34D7-8D41-4FDA-8285-63A3F946074E}" dt="2021-05-25T14:34:25.298" v="401" actId="1076"/>
          <ac:spMkLst>
            <pc:docMk/>
            <pc:sldMk cId="439007150" sldId="275"/>
            <ac:spMk id="15" creationId="{A34A31EA-3BF0-476A-9A6F-8F935445A7AC}"/>
          </ac:spMkLst>
        </pc:spChg>
        <pc:spChg chg="add del mod">
          <ac:chgData name="Claire Theobald" userId="e5e96d6a-dffb-4be3-a7c9-5724c0a71d0d" providerId="ADAL" clId="{C02C34D7-8D41-4FDA-8285-63A3F946074E}" dt="2021-05-25T14:36:15.512" v="415" actId="478"/>
          <ac:spMkLst>
            <pc:docMk/>
            <pc:sldMk cId="439007150" sldId="275"/>
            <ac:spMk id="20" creationId="{580B16A8-DD3F-4AD1-AACC-E2AE6C5E4472}"/>
          </ac:spMkLst>
        </pc:spChg>
        <pc:spChg chg="add mod ord">
          <ac:chgData name="Claire Theobald" userId="e5e96d6a-dffb-4be3-a7c9-5724c0a71d0d" providerId="ADAL" clId="{C02C34D7-8D41-4FDA-8285-63A3F946074E}" dt="2021-05-25T14:37:21.444" v="432" actId="1076"/>
          <ac:spMkLst>
            <pc:docMk/>
            <pc:sldMk cId="439007150" sldId="275"/>
            <ac:spMk id="21" creationId="{43C3D1C8-57F0-44EE-A912-710D467C7AEB}"/>
          </ac:spMkLst>
        </pc:spChg>
        <pc:picChg chg="del">
          <ac:chgData name="Claire Theobald" userId="e5e96d6a-dffb-4be3-a7c9-5724c0a71d0d" providerId="ADAL" clId="{C02C34D7-8D41-4FDA-8285-63A3F946074E}" dt="2021-05-25T13:34:11.442" v="243" actId="478"/>
          <ac:picMkLst>
            <pc:docMk/>
            <pc:sldMk cId="439007150" sldId="275"/>
            <ac:picMk id="3" creationId="{223E095A-BB8A-4A91-9E8E-CFFF5DD367E4}"/>
          </ac:picMkLst>
        </pc:picChg>
        <pc:picChg chg="add mod">
          <ac:chgData name="Claire Theobald" userId="e5e96d6a-dffb-4be3-a7c9-5724c0a71d0d" providerId="ADAL" clId="{C02C34D7-8D41-4FDA-8285-63A3F946074E}" dt="2021-05-25T14:37:23.444" v="433" actId="1076"/>
          <ac:picMkLst>
            <pc:docMk/>
            <pc:sldMk cId="439007150" sldId="275"/>
            <ac:picMk id="5" creationId="{2BC85402-8EE2-4CC1-9EDF-A8CC8AF5F8B1}"/>
          </ac:picMkLst>
        </pc:picChg>
        <pc:picChg chg="add mod">
          <ac:chgData name="Claire Theobald" userId="e5e96d6a-dffb-4be3-a7c9-5724c0a71d0d" providerId="ADAL" clId="{C02C34D7-8D41-4FDA-8285-63A3F946074E}" dt="2021-05-25T14:39:22.762" v="464" actId="1076"/>
          <ac:picMkLst>
            <pc:docMk/>
            <pc:sldMk cId="439007150" sldId="275"/>
            <ac:picMk id="17" creationId="{848A1EB9-0D6F-4C7A-99EB-EE69B0D2F2C6}"/>
          </ac:picMkLst>
        </pc:picChg>
        <pc:picChg chg="add mod">
          <ac:chgData name="Claire Theobald" userId="e5e96d6a-dffb-4be3-a7c9-5724c0a71d0d" providerId="ADAL" clId="{C02C34D7-8D41-4FDA-8285-63A3F946074E}" dt="2021-05-25T14:39:36.096" v="470" actId="1076"/>
          <ac:picMkLst>
            <pc:docMk/>
            <pc:sldMk cId="439007150" sldId="275"/>
            <ac:picMk id="18" creationId="{5EC763EB-FB3A-421A-969A-603F08065C5C}"/>
          </ac:picMkLst>
        </pc:picChg>
        <pc:picChg chg="add mod">
          <ac:chgData name="Claire Theobald" userId="e5e96d6a-dffb-4be3-a7c9-5724c0a71d0d" providerId="ADAL" clId="{C02C34D7-8D41-4FDA-8285-63A3F946074E}" dt="2021-05-25T14:39:34.585" v="469" actId="1076"/>
          <ac:picMkLst>
            <pc:docMk/>
            <pc:sldMk cId="439007150" sldId="275"/>
            <ac:picMk id="19" creationId="{30AA5EA8-A705-456D-A25E-6BD5153279DE}"/>
          </ac:picMkLst>
        </pc:picChg>
        <pc:picChg chg="add mod">
          <ac:chgData name="Claire Theobald" userId="e5e96d6a-dffb-4be3-a7c9-5724c0a71d0d" providerId="ADAL" clId="{C02C34D7-8D41-4FDA-8285-63A3F946074E}" dt="2021-05-25T14:39:33.484" v="468" actId="1076"/>
          <ac:picMkLst>
            <pc:docMk/>
            <pc:sldMk cId="439007150" sldId="275"/>
            <ac:picMk id="24" creationId="{F01C55EF-72C6-4065-A5D4-89498B6AAE08}"/>
          </ac:picMkLst>
        </pc:picChg>
        <pc:picChg chg="add mod">
          <ac:chgData name="Claire Theobald" userId="e5e96d6a-dffb-4be3-a7c9-5724c0a71d0d" providerId="ADAL" clId="{C02C34D7-8D41-4FDA-8285-63A3F946074E}" dt="2021-05-25T14:39:40.931" v="472" actId="1076"/>
          <ac:picMkLst>
            <pc:docMk/>
            <pc:sldMk cId="439007150" sldId="275"/>
            <ac:picMk id="25" creationId="{87DE88BA-490B-4F26-9DE3-1C33779E49E0}"/>
          </ac:picMkLst>
        </pc:picChg>
        <pc:cxnChg chg="add mod">
          <ac:chgData name="Claire Theobald" userId="e5e96d6a-dffb-4be3-a7c9-5724c0a71d0d" providerId="ADAL" clId="{C02C34D7-8D41-4FDA-8285-63A3F946074E}" dt="2021-05-25T14:38:25.342" v="460" actId="1038"/>
          <ac:cxnSpMkLst>
            <pc:docMk/>
            <pc:sldMk cId="439007150" sldId="275"/>
            <ac:cxnSpMk id="23" creationId="{07300ABD-C7A2-4497-8A76-6B749BF9309E}"/>
          </ac:cxnSpMkLst>
        </pc:cxnChg>
      </pc:sldChg>
      <pc:sldChg chg="addSp modSp mod">
        <pc:chgData name="Claire Theobald" userId="e5e96d6a-dffb-4be3-a7c9-5724c0a71d0d" providerId="ADAL" clId="{C02C34D7-8D41-4FDA-8285-63A3F946074E}" dt="2021-05-25T14:41:40.731" v="476" actId="1076"/>
        <pc:sldMkLst>
          <pc:docMk/>
          <pc:sldMk cId="30290056" sldId="276"/>
        </pc:sldMkLst>
        <pc:picChg chg="add mod modCrop">
          <ac:chgData name="Claire Theobald" userId="e5e96d6a-dffb-4be3-a7c9-5724c0a71d0d" providerId="ADAL" clId="{C02C34D7-8D41-4FDA-8285-63A3F946074E}" dt="2021-05-25T13:36:30.985" v="250" actId="1076"/>
          <ac:picMkLst>
            <pc:docMk/>
            <pc:sldMk cId="30290056" sldId="276"/>
            <ac:picMk id="3" creationId="{1814CAAD-AD97-453A-83B1-C458CD4F7A57}"/>
          </ac:picMkLst>
        </pc:picChg>
        <pc:picChg chg="add mod">
          <ac:chgData name="Claire Theobald" userId="e5e96d6a-dffb-4be3-a7c9-5724c0a71d0d" providerId="ADAL" clId="{C02C34D7-8D41-4FDA-8285-63A3F946074E}" dt="2021-05-25T13:43:11.555" v="264" actId="14100"/>
          <ac:picMkLst>
            <pc:docMk/>
            <pc:sldMk cId="30290056" sldId="276"/>
            <ac:picMk id="4" creationId="{771CF874-5DEA-46FC-81EB-FBF62BA0BFEE}"/>
          </ac:picMkLst>
        </pc:picChg>
        <pc:picChg chg="add mod">
          <ac:chgData name="Claire Theobald" userId="e5e96d6a-dffb-4be3-a7c9-5724c0a71d0d" providerId="ADAL" clId="{C02C34D7-8D41-4FDA-8285-63A3F946074E}" dt="2021-05-25T13:37:12.573" v="259" actId="1076"/>
          <ac:picMkLst>
            <pc:docMk/>
            <pc:sldMk cId="30290056" sldId="276"/>
            <ac:picMk id="5" creationId="{0A2EE81A-CA58-4D6F-B263-3273A69795A8}"/>
          </ac:picMkLst>
        </pc:picChg>
        <pc:picChg chg="add mod">
          <ac:chgData name="Claire Theobald" userId="e5e96d6a-dffb-4be3-a7c9-5724c0a71d0d" providerId="ADAL" clId="{C02C34D7-8D41-4FDA-8285-63A3F946074E}" dt="2021-05-25T14:41:40.731" v="476" actId="1076"/>
          <ac:picMkLst>
            <pc:docMk/>
            <pc:sldMk cId="30290056" sldId="276"/>
            <ac:picMk id="6" creationId="{D4627A38-F062-4D1B-8904-441F21693158}"/>
          </ac:picMkLst>
        </pc:picChg>
      </pc:sldChg>
      <pc:sldChg chg="addSp delSp modSp mod">
        <pc:chgData name="Claire Theobald" userId="e5e96d6a-dffb-4be3-a7c9-5724c0a71d0d" providerId="ADAL" clId="{C02C34D7-8D41-4FDA-8285-63A3F946074E}" dt="2021-05-25T13:53:10.236" v="270" actId="14100"/>
        <pc:sldMkLst>
          <pc:docMk/>
          <pc:sldMk cId="3507966788" sldId="277"/>
        </pc:sldMkLst>
        <pc:picChg chg="del">
          <ac:chgData name="Claire Theobald" userId="e5e96d6a-dffb-4be3-a7c9-5724c0a71d0d" providerId="ADAL" clId="{C02C34D7-8D41-4FDA-8285-63A3F946074E}" dt="2021-05-25T13:52:56.713" v="265" actId="478"/>
          <ac:picMkLst>
            <pc:docMk/>
            <pc:sldMk cId="3507966788" sldId="277"/>
            <ac:picMk id="3" creationId="{E6CA0BA6-0D2F-4B18-9221-52C5124C828F}"/>
          </ac:picMkLst>
        </pc:picChg>
        <pc:picChg chg="add mod">
          <ac:chgData name="Claire Theobald" userId="e5e96d6a-dffb-4be3-a7c9-5724c0a71d0d" providerId="ADAL" clId="{C02C34D7-8D41-4FDA-8285-63A3F946074E}" dt="2021-05-25T13:53:10.236" v="270" actId="14100"/>
          <ac:picMkLst>
            <pc:docMk/>
            <pc:sldMk cId="3507966788" sldId="277"/>
            <ac:picMk id="4" creationId="{52FB9560-3E05-465E-81F4-6A17492D9D6A}"/>
          </ac:picMkLst>
        </pc:picChg>
      </pc:sldChg>
      <pc:sldChg chg="addSp delSp modSp mod">
        <pc:chgData name="Claire Theobald" userId="e5e96d6a-dffb-4be3-a7c9-5724c0a71d0d" providerId="ADAL" clId="{C02C34D7-8D41-4FDA-8285-63A3F946074E}" dt="2021-05-25T14:48:10.894" v="511" actId="1076"/>
        <pc:sldMkLst>
          <pc:docMk/>
          <pc:sldMk cId="897340797" sldId="278"/>
        </pc:sldMkLst>
        <pc:spChg chg="add mod">
          <ac:chgData name="Claire Theobald" userId="e5e96d6a-dffb-4be3-a7c9-5724c0a71d0d" providerId="ADAL" clId="{C02C34D7-8D41-4FDA-8285-63A3F946074E}" dt="2021-05-25T14:48:04.183" v="508" actId="20577"/>
          <ac:spMkLst>
            <pc:docMk/>
            <pc:sldMk cId="897340797" sldId="278"/>
            <ac:spMk id="2" creationId="{5E0F9F7B-629A-4848-88C7-C3692477D5E2}"/>
          </ac:spMkLst>
        </pc:spChg>
        <pc:spChg chg="add mod">
          <ac:chgData name="Claire Theobald" userId="e5e96d6a-dffb-4be3-a7c9-5724c0a71d0d" providerId="ADAL" clId="{C02C34D7-8D41-4FDA-8285-63A3F946074E}" dt="2021-05-25T14:47:27.522" v="504" actId="207"/>
          <ac:spMkLst>
            <pc:docMk/>
            <pc:sldMk cId="897340797" sldId="278"/>
            <ac:spMk id="6" creationId="{0C23DB22-E691-42E9-9421-2EE29076089A}"/>
          </ac:spMkLst>
        </pc:spChg>
        <pc:picChg chg="add mod">
          <ac:chgData name="Claire Theobald" userId="e5e96d6a-dffb-4be3-a7c9-5724c0a71d0d" providerId="ADAL" clId="{C02C34D7-8D41-4FDA-8285-63A3F946074E}" dt="2021-05-25T14:48:10.894" v="511" actId="1076"/>
          <ac:picMkLst>
            <pc:docMk/>
            <pc:sldMk cId="897340797" sldId="278"/>
            <ac:picMk id="7" creationId="{EE8A153D-C244-4B32-9598-5124C4A03EAF}"/>
          </ac:picMkLst>
        </pc:picChg>
        <pc:cxnChg chg="add del mod">
          <ac:chgData name="Claire Theobald" userId="e5e96d6a-dffb-4be3-a7c9-5724c0a71d0d" providerId="ADAL" clId="{C02C34D7-8D41-4FDA-8285-63A3F946074E}" dt="2021-05-25T14:46:18.708" v="493" actId="478"/>
          <ac:cxnSpMkLst>
            <pc:docMk/>
            <pc:sldMk cId="897340797" sldId="278"/>
            <ac:cxnSpMk id="3" creationId="{1ECCEFB4-1CC8-48C2-80CD-DDAE573C7127}"/>
          </ac:cxnSpMkLst>
        </pc:cxnChg>
      </pc:sldChg>
      <pc:sldChg chg="addSp delSp modSp mod">
        <pc:chgData name="Claire Theobald" userId="e5e96d6a-dffb-4be3-a7c9-5724c0a71d0d" providerId="ADAL" clId="{C02C34D7-8D41-4FDA-8285-63A3F946074E}" dt="2021-05-25T14:52:37.374" v="539" actId="14100"/>
        <pc:sldMkLst>
          <pc:docMk/>
          <pc:sldMk cId="2959179272" sldId="279"/>
        </pc:sldMkLst>
        <pc:spChg chg="del mod">
          <ac:chgData name="Claire Theobald" userId="e5e96d6a-dffb-4be3-a7c9-5724c0a71d0d" providerId="ADAL" clId="{C02C34D7-8D41-4FDA-8285-63A3F946074E}" dt="2021-05-25T14:51:24.832" v="515" actId="478"/>
          <ac:spMkLst>
            <pc:docMk/>
            <pc:sldMk cId="2959179272" sldId="279"/>
            <ac:spMk id="2" creationId="{5E0F9F7B-629A-4848-88C7-C3692477D5E2}"/>
          </ac:spMkLst>
        </pc:spChg>
        <pc:spChg chg="del">
          <ac:chgData name="Claire Theobald" userId="e5e96d6a-dffb-4be3-a7c9-5724c0a71d0d" providerId="ADAL" clId="{C02C34D7-8D41-4FDA-8285-63A3F946074E}" dt="2021-05-25T14:51:25.718" v="516" actId="478"/>
          <ac:spMkLst>
            <pc:docMk/>
            <pc:sldMk cId="2959179272" sldId="279"/>
            <ac:spMk id="6" creationId="{0C23DB22-E691-42E9-9421-2EE29076089A}"/>
          </ac:spMkLst>
        </pc:spChg>
        <pc:picChg chg="add mod modCrop">
          <ac:chgData name="Claire Theobald" userId="e5e96d6a-dffb-4be3-a7c9-5724c0a71d0d" providerId="ADAL" clId="{C02C34D7-8D41-4FDA-8285-63A3F946074E}" dt="2021-05-25T14:52:34.754" v="538" actId="1076"/>
          <ac:picMkLst>
            <pc:docMk/>
            <pc:sldMk cId="2959179272" sldId="279"/>
            <ac:picMk id="4" creationId="{CF559C23-F055-4EBC-B2AA-628D28B8B1F3}"/>
          </ac:picMkLst>
        </pc:picChg>
        <pc:picChg chg="del">
          <ac:chgData name="Claire Theobald" userId="e5e96d6a-dffb-4be3-a7c9-5724c0a71d0d" providerId="ADAL" clId="{C02C34D7-8D41-4FDA-8285-63A3F946074E}" dt="2021-05-25T14:51:22.481" v="513" actId="478"/>
          <ac:picMkLst>
            <pc:docMk/>
            <pc:sldMk cId="2959179272" sldId="279"/>
            <ac:picMk id="7" creationId="{EE8A153D-C244-4B32-9598-5124C4A03EAF}"/>
          </ac:picMkLst>
        </pc:picChg>
        <pc:picChg chg="add mod">
          <ac:chgData name="Claire Theobald" userId="e5e96d6a-dffb-4be3-a7c9-5724c0a71d0d" providerId="ADAL" clId="{C02C34D7-8D41-4FDA-8285-63A3F946074E}" dt="2021-05-25T14:52:37.374" v="539" actId="14100"/>
          <ac:picMkLst>
            <pc:docMk/>
            <pc:sldMk cId="2959179272" sldId="279"/>
            <ac:picMk id="8" creationId="{09CC1206-ACBD-4DB9-B856-C5F1DDAE9649}"/>
          </ac:picMkLst>
        </pc:picChg>
      </pc:sldChg>
    </pc:docChg>
  </pc:docChgLst>
  <pc:docChgLst>
    <pc:chgData name="Claire Theobald" userId="e5e96d6a-dffb-4be3-a7c9-5724c0a71d0d" providerId="ADAL" clId="{37FCC17A-68B8-4B4A-B872-8647C8BF6279}"/>
    <pc:docChg chg="custSel modSld">
      <pc:chgData name="Claire Theobald" userId="e5e96d6a-dffb-4be3-a7c9-5724c0a71d0d" providerId="ADAL" clId="{37FCC17A-68B8-4B4A-B872-8647C8BF6279}" dt="2021-05-28T08:39:53.036" v="116" actId="20577"/>
      <pc:docMkLst>
        <pc:docMk/>
      </pc:docMkLst>
      <pc:sldChg chg="modSp mod">
        <pc:chgData name="Claire Theobald" userId="e5e96d6a-dffb-4be3-a7c9-5724c0a71d0d" providerId="ADAL" clId="{37FCC17A-68B8-4B4A-B872-8647C8BF6279}" dt="2021-05-28T08:38:56.144" v="45" actId="20577"/>
        <pc:sldMkLst>
          <pc:docMk/>
          <pc:sldMk cId="2711277612" sldId="278"/>
        </pc:sldMkLst>
        <pc:spChg chg="mod">
          <ac:chgData name="Claire Theobald" userId="e5e96d6a-dffb-4be3-a7c9-5724c0a71d0d" providerId="ADAL" clId="{37FCC17A-68B8-4B4A-B872-8647C8BF6279}" dt="2021-05-28T08:38:56.144" v="45" actId="20577"/>
          <ac:spMkLst>
            <pc:docMk/>
            <pc:sldMk cId="2711277612" sldId="278"/>
            <ac:spMk id="2" creationId="{2AAE7C09-4E22-411F-A386-6120B5ADBA5D}"/>
          </ac:spMkLst>
        </pc:spChg>
      </pc:sldChg>
      <pc:sldChg chg="addSp delSp modSp mod">
        <pc:chgData name="Claire Theobald" userId="e5e96d6a-dffb-4be3-a7c9-5724c0a71d0d" providerId="ADAL" clId="{37FCC17A-68B8-4B4A-B872-8647C8BF6279}" dt="2021-05-28T08:39:53.036" v="116" actId="20577"/>
        <pc:sldMkLst>
          <pc:docMk/>
          <pc:sldMk cId="1016892363" sldId="280"/>
        </pc:sldMkLst>
        <pc:spChg chg="mod">
          <ac:chgData name="Claire Theobald" userId="e5e96d6a-dffb-4be3-a7c9-5724c0a71d0d" providerId="ADAL" clId="{37FCC17A-68B8-4B4A-B872-8647C8BF6279}" dt="2021-05-28T08:39:53.036" v="116" actId="20577"/>
          <ac:spMkLst>
            <pc:docMk/>
            <pc:sldMk cId="1016892363" sldId="280"/>
            <ac:spMk id="2" creationId="{2AAE7C09-4E22-411F-A386-6120B5ADBA5D}"/>
          </ac:spMkLst>
        </pc:spChg>
        <pc:spChg chg="del">
          <ac:chgData name="Claire Theobald" userId="e5e96d6a-dffb-4be3-a7c9-5724c0a71d0d" providerId="ADAL" clId="{37FCC17A-68B8-4B4A-B872-8647C8BF6279}" dt="2021-05-28T08:39:20.355" v="47" actId="478"/>
          <ac:spMkLst>
            <pc:docMk/>
            <pc:sldMk cId="1016892363" sldId="280"/>
            <ac:spMk id="3" creationId="{5BF97BC2-97A1-4CAE-BF40-7E1F1A493529}"/>
          </ac:spMkLst>
        </pc:spChg>
        <pc:spChg chg="add mod">
          <ac:chgData name="Claire Theobald" userId="e5e96d6a-dffb-4be3-a7c9-5724c0a71d0d" providerId="ADAL" clId="{37FCC17A-68B8-4B4A-B872-8647C8BF6279}" dt="2021-05-28T08:39:20.355" v="47" actId="478"/>
          <ac:spMkLst>
            <pc:docMk/>
            <pc:sldMk cId="1016892363" sldId="280"/>
            <ac:spMk id="6" creationId="{FB50DEA8-2A77-4A28-A0E8-B0BAED54F23D}"/>
          </ac:spMkLst>
        </pc:spChg>
        <pc:picChg chg="del">
          <ac:chgData name="Claire Theobald" userId="e5e96d6a-dffb-4be3-a7c9-5724c0a71d0d" providerId="ADAL" clId="{37FCC17A-68B8-4B4A-B872-8647C8BF6279}" dt="2021-05-28T08:39:16.593" v="46" actId="478"/>
          <ac:picMkLst>
            <pc:docMk/>
            <pc:sldMk cId="1016892363" sldId="280"/>
            <ac:picMk id="4" creationId="{C9ED2905-8936-4F83-8707-8A438557C3E6}"/>
          </ac:picMkLst>
        </pc:picChg>
      </pc:sldChg>
    </pc:docChg>
  </pc:docChgLst>
  <pc:docChgLst>
    <pc:chgData name="Claire Theobald" userId="e5e96d6a-dffb-4be3-a7c9-5724c0a71d0d" providerId="ADAL" clId="{87BA613F-6875-45BA-AE73-EAB971A1067D}"/>
    <pc:docChg chg="custSel delSld modSld">
      <pc:chgData name="Claire Theobald" userId="e5e96d6a-dffb-4be3-a7c9-5724c0a71d0d" providerId="ADAL" clId="{87BA613F-6875-45BA-AE73-EAB971A1067D}" dt="2021-05-28T13:58:26.215" v="708" actId="313"/>
      <pc:docMkLst>
        <pc:docMk/>
      </pc:docMkLst>
      <pc:sldChg chg="modSp mod">
        <pc:chgData name="Claire Theobald" userId="e5e96d6a-dffb-4be3-a7c9-5724c0a71d0d" providerId="ADAL" clId="{87BA613F-6875-45BA-AE73-EAB971A1067D}" dt="2021-05-28T08:52:55.008" v="16" actId="20577"/>
        <pc:sldMkLst>
          <pc:docMk/>
          <pc:sldMk cId="1955166399" sldId="256"/>
        </pc:sldMkLst>
        <pc:spChg chg="mod">
          <ac:chgData name="Claire Theobald" userId="e5e96d6a-dffb-4be3-a7c9-5724c0a71d0d" providerId="ADAL" clId="{87BA613F-6875-45BA-AE73-EAB971A1067D}" dt="2021-05-28T08:52:55.008" v="16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Claire Theobald" userId="e5e96d6a-dffb-4be3-a7c9-5724c0a71d0d" providerId="ADAL" clId="{87BA613F-6875-45BA-AE73-EAB971A1067D}" dt="2021-05-28T08:53:02.326" v="31" actId="20577"/>
        <pc:sldMkLst>
          <pc:docMk/>
          <pc:sldMk cId="4199969009" sldId="261"/>
        </pc:sldMkLst>
        <pc:spChg chg="mod">
          <ac:chgData name="Claire Theobald" userId="e5e96d6a-dffb-4be3-a7c9-5724c0a71d0d" providerId="ADAL" clId="{87BA613F-6875-45BA-AE73-EAB971A1067D}" dt="2021-05-28T08:53:02.326" v="31" actId="20577"/>
          <ac:spMkLst>
            <pc:docMk/>
            <pc:sldMk cId="4199969009" sldId="261"/>
            <ac:spMk id="2" creationId="{00000000-0000-0000-0000-000000000000}"/>
          </ac:spMkLst>
        </pc:spChg>
      </pc:sldChg>
      <pc:sldChg chg="modSp mod">
        <pc:chgData name="Claire Theobald" userId="e5e96d6a-dffb-4be3-a7c9-5724c0a71d0d" providerId="ADAL" clId="{87BA613F-6875-45BA-AE73-EAB971A1067D}" dt="2021-05-28T08:53:52.327" v="62" actId="20577"/>
        <pc:sldMkLst>
          <pc:docMk/>
          <pc:sldMk cId="3507966788" sldId="277"/>
        </pc:sldMkLst>
        <pc:spChg chg="mod">
          <ac:chgData name="Claire Theobald" userId="e5e96d6a-dffb-4be3-a7c9-5724c0a71d0d" providerId="ADAL" clId="{87BA613F-6875-45BA-AE73-EAB971A1067D}" dt="2021-05-28T08:53:52.327" v="62" actId="20577"/>
          <ac:spMkLst>
            <pc:docMk/>
            <pc:sldMk cId="3507966788" sldId="277"/>
            <ac:spMk id="2" creationId="{2AAE7C09-4E22-411F-A386-6120B5ADBA5D}"/>
          </ac:spMkLst>
        </pc:spChg>
      </pc:sldChg>
      <pc:sldChg chg="modSp mod">
        <pc:chgData name="Claire Theobald" userId="e5e96d6a-dffb-4be3-a7c9-5724c0a71d0d" providerId="ADAL" clId="{87BA613F-6875-45BA-AE73-EAB971A1067D}" dt="2021-05-28T09:15:12.406" v="252" actId="1076"/>
        <pc:sldMkLst>
          <pc:docMk/>
          <pc:sldMk cId="1062126960" sldId="278"/>
        </pc:sldMkLst>
        <pc:spChg chg="mod">
          <ac:chgData name="Claire Theobald" userId="e5e96d6a-dffb-4be3-a7c9-5724c0a71d0d" providerId="ADAL" clId="{87BA613F-6875-45BA-AE73-EAB971A1067D}" dt="2021-05-28T09:15:12.406" v="252" actId="1076"/>
          <ac:spMkLst>
            <pc:docMk/>
            <pc:sldMk cId="1062126960" sldId="278"/>
            <ac:spMk id="2" creationId="{2AAE7C09-4E22-411F-A386-6120B5ADBA5D}"/>
          </ac:spMkLst>
        </pc:spChg>
      </pc:sldChg>
      <pc:sldChg chg="del">
        <pc:chgData name="Claire Theobald" userId="e5e96d6a-dffb-4be3-a7c9-5724c0a71d0d" providerId="ADAL" clId="{87BA613F-6875-45BA-AE73-EAB971A1067D}" dt="2021-05-28T08:53:24.231" v="33" actId="47"/>
        <pc:sldMkLst>
          <pc:docMk/>
          <pc:sldMk cId="2711277612" sldId="278"/>
        </pc:sldMkLst>
      </pc:sldChg>
      <pc:sldChg chg="del">
        <pc:chgData name="Claire Theobald" userId="e5e96d6a-dffb-4be3-a7c9-5724c0a71d0d" providerId="ADAL" clId="{87BA613F-6875-45BA-AE73-EAB971A1067D}" dt="2021-05-28T08:53:23.916" v="32" actId="47"/>
        <pc:sldMkLst>
          <pc:docMk/>
          <pc:sldMk cId="2705764752" sldId="279"/>
        </pc:sldMkLst>
      </pc:sldChg>
      <pc:sldChg chg="addSp modSp mod">
        <pc:chgData name="Claire Theobald" userId="e5e96d6a-dffb-4be3-a7c9-5724c0a71d0d" providerId="ADAL" clId="{87BA613F-6875-45BA-AE73-EAB971A1067D}" dt="2021-05-28T13:55:54.511" v="644" actId="20577"/>
        <pc:sldMkLst>
          <pc:docMk/>
          <pc:sldMk cId="3016234311" sldId="279"/>
        </pc:sldMkLst>
        <pc:spChg chg="mod">
          <ac:chgData name="Claire Theobald" userId="e5e96d6a-dffb-4be3-a7c9-5724c0a71d0d" providerId="ADAL" clId="{87BA613F-6875-45BA-AE73-EAB971A1067D}" dt="2021-05-28T13:55:54.511" v="644" actId="20577"/>
          <ac:spMkLst>
            <pc:docMk/>
            <pc:sldMk cId="3016234311" sldId="279"/>
            <ac:spMk id="2" creationId="{2AAE7C09-4E22-411F-A386-6120B5ADBA5D}"/>
          </ac:spMkLst>
        </pc:spChg>
        <pc:picChg chg="add mod">
          <ac:chgData name="Claire Theobald" userId="e5e96d6a-dffb-4be3-a7c9-5724c0a71d0d" providerId="ADAL" clId="{87BA613F-6875-45BA-AE73-EAB971A1067D}" dt="2021-05-28T09:33:28.808" v="510" actId="1076"/>
          <ac:picMkLst>
            <pc:docMk/>
            <pc:sldMk cId="3016234311" sldId="279"/>
            <ac:picMk id="3" creationId="{3054193C-36CF-49C2-854F-E06DE38BFBC7}"/>
          </ac:picMkLst>
        </pc:picChg>
        <pc:picChg chg="add mod">
          <ac:chgData name="Claire Theobald" userId="e5e96d6a-dffb-4be3-a7c9-5724c0a71d0d" providerId="ADAL" clId="{87BA613F-6875-45BA-AE73-EAB971A1067D}" dt="2021-05-28T09:35:31.429" v="518" actId="1076"/>
          <ac:picMkLst>
            <pc:docMk/>
            <pc:sldMk cId="3016234311" sldId="279"/>
            <ac:picMk id="4" creationId="{09332210-45B7-4090-A8D9-4F0D3120544D}"/>
          </ac:picMkLst>
        </pc:picChg>
        <pc:picChg chg="add mod">
          <ac:chgData name="Claire Theobald" userId="e5e96d6a-dffb-4be3-a7c9-5724c0a71d0d" providerId="ADAL" clId="{87BA613F-6875-45BA-AE73-EAB971A1067D}" dt="2021-05-28T09:35:30.662" v="517" actId="1076"/>
          <ac:picMkLst>
            <pc:docMk/>
            <pc:sldMk cId="3016234311" sldId="279"/>
            <ac:picMk id="5" creationId="{7623AFAF-BCD9-4D89-B7F0-28371F64CDB7}"/>
          </ac:picMkLst>
        </pc:picChg>
        <pc:picChg chg="add mod">
          <ac:chgData name="Claire Theobald" userId="e5e96d6a-dffb-4be3-a7c9-5724c0a71d0d" providerId="ADAL" clId="{87BA613F-6875-45BA-AE73-EAB971A1067D}" dt="2021-05-28T09:35:00.694" v="514" actId="1076"/>
          <ac:picMkLst>
            <pc:docMk/>
            <pc:sldMk cId="3016234311" sldId="279"/>
            <ac:picMk id="1026" creationId="{520C2C5C-A1D2-46D9-9EB9-38A2F38D035E}"/>
          </ac:picMkLst>
        </pc:picChg>
      </pc:sldChg>
      <pc:sldChg chg="del">
        <pc:chgData name="Claire Theobald" userId="e5e96d6a-dffb-4be3-a7c9-5724c0a71d0d" providerId="ADAL" clId="{87BA613F-6875-45BA-AE73-EAB971A1067D}" dt="2021-05-28T08:53:24.961" v="34" actId="47"/>
        <pc:sldMkLst>
          <pc:docMk/>
          <pc:sldMk cId="1016892363" sldId="280"/>
        </pc:sldMkLst>
      </pc:sldChg>
      <pc:sldChg chg="modSp mod">
        <pc:chgData name="Claire Theobald" userId="e5e96d6a-dffb-4be3-a7c9-5724c0a71d0d" providerId="ADAL" clId="{87BA613F-6875-45BA-AE73-EAB971A1067D}" dt="2021-05-28T13:58:26.215" v="708" actId="313"/>
        <pc:sldMkLst>
          <pc:docMk/>
          <pc:sldMk cId="3262919148" sldId="280"/>
        </pc:sldMkLst>
        <pc:spChg chg="mod">
          <ac:chgData name="Claire Theobald" userId="e5e96d6a-dffb-4be3-a7c9-5724c0a71d0d" providerId="ADAL" clId="{87BA613F-6875-45BA-AE73-EAB971A1067D}" dt="2021-05-28T13:58:26.215" v="708" actId="313"/>
          <ac:spMkLst>
            <pc:docMk/>
            <pc:sldMk cId="3262919148" sldId="280"/>
            <ac:spMk id="2" creationId="{2AAE7C09-4E22-411F-A386-6120B5ADBA5D}"/>
          </ac:spMkLst>
        </pc:spChg>
      </pc:sldChg>
      <pc:sldChg chg="modSp mod">
        <pc:chgData name="Claire Theobald" userId="e5e96d6a-dffb-4be3-a7c9-5724c0a71d0d" providerId="ADAL" clId="{87BA613F-6875-45BA-AE73-EAB971A1067D}" dt="2021-05-28T09:30:36.330" v="503" actId="20577"/>
        <pc:sldMkLst>
          <pc:docMk/>
          <pc:sldMk cId="4137750864" sldId="281"/>
        </pc:sldMkLst>
        <pc:spChg chg="mod">
          <ac:chgData name="Claire Theobald" userId="e5e96d6a-dffb-4be3-a7c9-5724c0a71d0d" providerId="ADAL" clId="{87BA613F-6875-45BA-AE73-EAB971A1067D}" dt="2021-05-28T09:30:36.330" v="503" actId="20577"/>
          <ac:spMkLst>
            <pc:docMk/>
            <pc:sldMk cId="4137750864" sldId="281"/>
            <ac:spMk id="2" creationId="{2AAE7C09-4E22-411F-A386-6120B5ADBA5D}"/>
          </ac:spMkLst>
        </pc:spChg>
      </pc:sldChg>
    </pc:docChg>
  </pc:docChgLst>
  <pc:docChgLst>
    <pc:chgData name="Claire Theobald" userId="e5e96d6a-dffb-4be3-a7c9-5724c0a71d0d" providerId="ADAL" clId="{19B1FD5B-27A8-479B-A5E3-A6C52D443ED2}"/>
    <pc:docChg chg="undo custSel delSld modSld sldOrd modMainMaster">
      <pc:chgData name="Claire Theobald" userId="e5e96d6a-dffb-4be3-a7c9-5724c0a71d0d" providerId="ADAL" clId="{19B1FD5B-27A8-479B-A5E3-A6C52D443ED2}" dt="2021-11-10T12:56:40.404" v="2184"/>
      <pc:docMkLst>
        <pc:docMk/>
      </pc:docMkLst>
      <pc:sldChg chg="addSp modSp">
        <pc:chgData name="Claire Theobald" userId="e5e96d6a-dffb-4be3-a7c9-5724c0a71d0d" providerId="ADAL" clId="{19B1FD5B-27A8-479B-A5E3-A6C52D443ED2}" dt="2021-11-10T12:56:40.404" v="2184"/>
        <pc:sldMkLst>
          <pc:docMk/>
          <pc:sldMk cId="4199969009" sldId="261"/>
        </pc:sldMkLst>
        <pc:spChg chg="add mod">
          <ac:chgData name="Claire Theobald" userId="e5e96d6a-dffb-4be3-a7c9-5724c0a71d0d" providerId="ADAL" clId="{19B1FD5B-27A8-479B-A5E3-A6C52D443ED2}" dt="2021-11-10T12:56:40.404" v="2184"/>
          <ac:spMkLst>
            <pc:docMk/>
            <pc:sldMk cId="4199969009" sldId="261"/>
            <ac:spMk id="4" creationId="{04393C60-67AB-4BFA-A98B-176D80833A65}"/>
          </ac:spMkLst>
        </pc:spChg>
      </pc:sldChg>
      <pc:sldChg chg="addSp delSp modSp mod ord">
        <pc:chgData name="Claire Theobald" userId="e5e96d6a-dffb-4be3-a7c9-5724c0a71d0d" providerId="ADAL" clId="{19B1FD5B-27A8-479B-A5E3-A6C52D443ED2}" dt="2021-11-09T16:48:35.495" v="2165" actId="208"/>
        <pc:sldMkLst>
          <pc:docMk/>
          <pc:sldMk cId="3507966788" sldId="277"/>
        </pc:sldMkLst>
        <pc:spChg chg="del mod">
          <ac:chgData name="Claire Theobald" userId="e5e96d6a-dffb-4be3-a7c9-5724c0a71d0d" providerId="ADAL" clId="{19B1FD5B-27A8-479B-A5E3-A6C52D443ED2}" dt="2021-09-29T14:45:31.520" v="6" actId="478"/>
          <ac:spMkLst>
            <pc:docMk/>
            <pc:sldMk cId="3507966788" sldId="277"/>
            <ac:spMk id="2" creationId="{2AAE7C09-4E22-411F-A386-6120B5ADBA5D}"/>
          </ac:spMkLst>
        </pc:spChg>
        <pc:spChg chg="del mod">
          <ac:chgData name="Claire Theobald" userId="e5e96d6a-dffb-4be3-a7c9-5724c0a71d0d" providerId="ADAL" clId="{19B1FD5B-27A8-479B-A5E3-A6C52D443ED2}" dt="2021-11-05T10:48:22.396" v="662" actId="478"/>
          <ac:spMkLst>
            <pc:docMk/>
            <pc:sldMk cId="3507966788" sldId="277"/>
            <ac:spMk id="2" creationId="{49509290-147D-4A14-BE9C-23C0E0E9D7AC}"/>
          </ac:spMkLst>
        </pc:spChg>
        <pc:spChg chg="add mod">
          <ac:chgData name="Claire Theobald" userId="e5e96d6a-dffb-4be3-a7c9-5724c0a71d0d" providerId="ADAL" clId="{19B1FD5B-27A8-479B-A5E3-A6C52D443ED2}" dt="2021-11-05T14:22:14.820" v="1297" actId="1076"/>
          <ac:spMkLst>
            <pc:docMk/>
            <pc:sldMk cId="3507966788" sldId="277"/>
            <ac:spMk id="9" creationId="{AC41968D-46B8-4928-AA66-4AED6438C716}"/>
          </ac:spMkLst>
        </pc:spChg>
        <pc:spChg chg="add mod">
          <ac:chgData name="Claire Theobald" userId="e5e96d6a-dffb-4be3-a7c9-5724c0a71d0d" providerId="ADAL" clId="{19B1FD5B-27A8-479B-A5E3-A6C52D443ED2}" dt="2021-11-05T14:02:51.452" v="1209" actId="1076"/>
          <ac:spMkLst>
            <pc:docMk/>
            <pc:sldMk cId="3507966788" sldId="277"/>
            <ac:spMk id="11" creationId="{E1380D22-6944-4943-8942-2F9E1A34620A}"/>
          </ac:spMkLst>
        </pc:spChg>
        <pc:spChg chg="add mod">
          <ac:chgData name="Claire Theobald" userId="e5e96d6a-dffb-4be3-a7c9-5724c0a71d0d" providerId="ADAL" clId="{19B1FD5B-27A8-479B-A5E3-A6C52D443ED2}" dt="2021-11-05T14:02:51.452" v="1209" actId="1076"/>
          <ac:spMkLst>
            <pc:docMk/>
            <pc:sldMk cId="3507966788" sldId="277"/>
            <ac:spMk id="12" creationId="{83E6F047-FB56-48DB-93DD-1CDBF7E6CA8B}"/>
          </ac:spMkLst>
        </pc:spChg>
        <pc:spChg chg="add mod">
          <ac:chgData name="Claire Theobald" userId="e5e96d6a-dffb-4be3-a7c9-5724c0a71d0d" providerId="ADAL" clId="{19B1FD5B-27A8-479B-A5E3-A6C52D443ED2}" dt="2021-11-05T14:28:20.155" v="1327" actId="20577"/>
          <ac:spMkLst>
            <pc:docMk/>
            <pc:sldMk cId="3507966788" sldId="277"/>
            <ac:spMk id="14" creationId="{EB9B88F7-95CB-479D-8815-82A64DDB1549}"/>
          </ac:spMkLst>
        </pc:spChg>
        <pc:spChg chg="add mod">
          <ac:chgData name="Claire Theobald" userId="e5e96d6a-dffb-4be3-a7c9-5724c0a71d0d" providerId="ADAL" clId="{19B1FD5B-27A8-479B-A5E3-A6C52D443ED2}" dt="2021-11-05T14:03:07.460" v="1211" actId="1076"/>
          <ac:spMkLst>
            <pc:docMk/>
            <pc:sldMk cId="3507966788" sldId="277"/>
            <ac:spMk id="15" creationId="{6072424C-3341-4135-87AB-64C8206751A3}"/>
          </ac:spMkLst>
        </pc:spChg>
        <pc:spChg chg="add del mod">
          <ac:chgData name="Claire Theobald" userId="e5e96d6a-dffb-4be3-a7c9-5724c0a71d0d" providerId="ADAL" clId="{19B1FD5B-27A8-479B-A5E3-A6C52D443ED2}" dt="2021-11-05T10:25:02.274" v="568" actId="478"/>
          <ac:spMkLst>
            <pc:docMk/>
            <pc:sldMk cId="3507966788" sldId="277"/>
            <ac:spMk id="16" creationId="{72E32AF5-553B-4884-BE16-813E83AC0555}"/>
          </ac:spMkLst>
        </pc:spChg>
        <pc:spChg chg="del">
          <ac:chgData name="Claire Theobald" userId="e5e96d6a-dffb-4be3-a7c9-5724c0a71d0d" providerId="ADAL" clId="{19B1FD5B-27A8-479B-A5E3-A6C52D443ED2}" dt="2021-11-05T10:24:58.057" v="566" actId="478"/>
          <ac:spMkLst>
            <pc:docMk/>
            <pc:sldMk cId="3507966788" sldId="277"/>
            <ac:spMk id="17" creationId="{E12D26ED-59B2-4E5A-8F1E-C8D013B315A4}"/>
          </ac:spMkLst>
        </pc:spChg>
        <pc:spChg chg="add mod">
          <ac:chgData name="Claire Theobald" userId="e5e96d6a-dffb-4be3-a7c9-5724c0a71d0d" providerId="ADAL" clId="{19B1FD5B-27A8-479B-A5E3-A6C52D443ED2}" dt="2021-11-05T14:02:43.692" v="1208" actId="1076"/>
          <ac:spMkLst>
            <pc:docMk/>
            <pc:sldMk cId="3507966788" sldId="277"/>
            <ac:spMk id="18" creationId="{A45E6680-3F6E-4856-9C4C-A5E5AAEF695F}"/>
          </ac:spMkLst>
        </pc:spChg>
        <pc:spChg chg="add del mod">
          <ac:chgData name="Claire Theobald" userId="e5e96d6a-dffb-4be3-a7c9-5724c0a71d0d" providerId="ADAL" clId="{19B1FD5B-27A8-479B-A5E3-A6C52D443ED2}" dt="2021-11-05T10:24:55.551" v="565" actId="478"/>
          <ac:spMkLst>
            <pc:docMk/>
            <pc:sldMk cId="3507966788" sldId="277"/>
            <ac:spMk id="19" creationId="{34DA8B48-28B9-452B-A7D9-5BFE2927EED3}"/>
          </ac:spMkLst>
        </pc:spChg>
        <pc:spChg chg="add mod">
          <ac:chgData name="Claire Theobald" userId="e5e96d6a-dffb-4be3-a7c9-5724c0a71d0d" providerId="ADAL" clId="{19B1FD5B-27A8-479B-A5E3-A6C52D443ED2}" dt="2021-11-05T14:03:11.748" v="1212" actId="1076"/>
          <ac:spMkLst>
            <pc:docMk/>
            <pc:sldMk cId="3507966788" sldId="277"/>
            <ac:spMk id="36" creationId="{9C3F5F66-5032-4AB3-BBF1-2D50103292AB}"/>
          </ac:spMkLst>
        </pc:spChg>
        <pc:picChg chg="add mod">
          <ac:chgData name="Claire Theobald" userId="e5e96d6a-dffb-4be3-a7c9-5724c0a71d0d" providerId="ADAL" clId="{19B1FD5B-27A8-479B-A5E3-A6C52D443ED2}" dt="2021-11-05T14:02:51.452" v="1209" actId="1076"/>
          <ac:picMkLst>
            <pc:docMk/>
            <pc:sldMk cId="3507966788" sldId="277"/>
            <ac:picMk id="4" creationId="{42B0B4DD-DF48-486C-9A8C-2234EF87264E}"/>
          </ac:picMkLst>
        </pc:picChg>
        <pc:picChg chg="add mod modCrop">
          <ac:chgData name="Claire Theobald" userId="e5e96d6a-dffb-4be3-a7c9-5724c0a71d0d" providerId="ADAL" clId="{19B1FD5B-27A8-479B-A5E3-A6C52D443ED2}" dt="2021-11-05T14:22:20.427" v="1301" actId="1076"/>
          <ac:picMkLst>
            <pc:docMk/>
            <pc:sldMk cId="3507966788" sldId="277"/>
            <ac:picMk id="5" creationId="{14A07645-AA77-4968-9364-9B3C91B80A13}"/>
          </ac:picMkLst>
        </pc:picChg>
        <pc:picChg chg="add mod">
          <ac:chgData name="Claire Theobald" userId="e5e96d6a-dffb-4be3-a7c9-5724c0a71d0d" providerId="ADAL" clId="{19B1FD5B-27A8-479B-A5E3-A6C52D443ED2}" dt="2021-11-05T14:02:51.452" v="1209" actId="1076"/>
          <ac:picMkLst>
            <pc:docMk/>
            <pc:sldMk cId="3507966788" sldId="277"/>
            <ac:picMk id="6" creationId="{E025FB05-2FDC-478F-9941-89811168645E}"/>
          </ac:picMkLst>
        </pc:picChg>
        <pc:picChg chg="add del mod modCrop">
          <ac:chgData name="Claire Theobald" userId="e5e96d6a-dffb-4be3-a7c9-5724c0a71d0d" providerId="ADAL" clId="{19B1FD5B-27A8-479B-A5E3-A6C52D443ED2}" dt="2021-11-05T14:28:03.988" v="1302" actId="478"/>
          <ac:picMkLst>
            <pc:docMk/>
            <pc:sldMk cId="3507966788" sldId="277"/>
            <ac:picMk id="8" creationId="{54332E33-A127-414B-A1CD-DAEFAA04FC00}"/>
          </ac:picMkLst>
        </pc:picChg>
        <pc:picChg chg="add del mod">
          <ac:chgData name="Claire Theobald" userId="e5e96d6a-dffb-4be3-a7c9-5724c0a71d0d" providerId="ADAL" clId="{19B1FD5B-27A8-479B-A5E3-A6C52D443ED2}" dt="2021-09-29T14:48:03.026" v="27" actId="478"/>
          <ac:picMkLst>
            <pc:docMk/>
            <pc:sldMk cId="3507966788" sldId="277"/>
            <ac:picMk id="8" creationId="{BCE57101-D182-4F1B-B89B-610CE3BFF8AF}"/>
          </ac:picMkLst>
        </pc:picChg>
        <pc:picChg chg="add mod modCrop">
          <ac:chgData name="Claire Theobald" userId="e5e96d6a-dffb-4be3-a7c9-5724c0a71d0d" providerId="ADAL" clId="{19B1FD5B-27A8-479B-A5E3-A6C52D443ED2}" dt="2021-11-05T14:02:54.428" v="1210" actId="1076"/>
          <ac:picMkLst>
            <pc:docMk/>
            <pc:sldMk cId="3507966788" sldId="277"/>
            <ac:picMk id="13" creationId="{F4D0222A-35FC-45FE-AB66-0837A53CDD29}"/>
          </ac:picMkLst>
        </pc:picChg>
        <pc:picChg chg="add mod">
          <ac:chgData name="Claire Theobald" userId="e5e96d6a-dffb-4be3-a7c9-5724c0a71d0d" providerId="ADAL" clId="{19B1FD5B-27A8-479B-A5E3-A6C52D443ED2}" dt="2021-11-09T16:48:19.473" v="2161" actId="208"/>
          <ac:picMkLst>
            <pc:docMk/>
            <pc:sldMk cId="3507966788" sldId="277"/>
            <ac:picMk id="21" creationId="{A2B63867-7FD3-4045-8FB9-180964E7F385}"/>
          </ac:picMkLst>
        </pc:picChg>
        <pc:picChg chg="add del">
          <ac:chgData name="Claire Theobald" userId="e5e96d6a-dffb-4be3-a7c9-5724c0a71d0d" providerId="ADAL" clId="{19B1FD5B-27A8-479B-A5E3-A6C52D443ED2}" dt="2021-11-05T10:37:09.008" v="620" actId="22"/>
          <ac:picMkLst>
            <pc:docMk/>
            <pc:sldMk cId="3507966788" sldId="277"/>
            <ac:picMk id="23" creationId="{8DEE9E50-AE4E-4010-B4C9-04C448F35483}"/>
          </ac:picMkLst>
        </pc:picChg>
        <pc:picChg chg="add mod modCrop">
          <ac:chgData name="Claire Theobald" userId="e5e96d6a-dffb-4be3-a7c9-5724c0a71d0d" providerId="ADAL" clId="{19B1FD5B-27A8-479B-A5E3-A6C52D443ED2}" dt="2021-11-09T16:48:35.495" v="2165" actId="208"/>
          <ac:picMkLst>
            <pc:docMk/>
            <pc:sldMk cId="3507966788" sldId="277"/>
            <ac:picMk id="25" creationId="{DC69DFC0-9F77-49F7-A7AE-F7F871313B45}"/>
          </ac:picMkLst>
        </pc:picChg>
        <pc:picChg chg="add mod modCrop">
          <ac:chgData name="Claire Theobald" userId="e5e96d6a-dffb-4be3-a7c9-5724c0a71d0d" providerId="ADAL" clId="{19B1FD5B-27A8-479B-A5E3-A6C52D443ED2}" dt="2021-11-09T16:48:25.203" v="2162" actId="208"/>
          <ac:picMkLst>
            <pc:docMk/>
            <pc:sldMk cId="3507966788" sldId="277"/>
            <ac:picMk id="27" creationId="{6F45D151-1E28-41D5-AC68-35AE2F1B8218}"/>
          </ac:picMkLst>
        </pc:picChg>
        <pc:picChg chg="add del mod">
          <ac:chgData name="Claire Theobald" userId="e5e96d6a-dffb-4be3-a7c9-5724c0a71d0d" providerId="ADAL" clId="{19B1FD5B-27A8-479B-A5E3-A6C52D443ED2}" dt="2021-11-05T14:28:07.340" v="1303" actId="478"/>
          <ac:picMkLst>
            <pc:docMk/>
            <pc:sldMk cId="3507966788" sldId="277"/>
            <ac:picMk id="29" creationId="{802EC917-1EAA-43BA-8767-6BC9D6397AF4}"/>
          </ac:picMkLst>
        </pc:picChg>
        <pc:picChg chg="add mod modCrop">
          <ac:chgData name="Claire Theobald" userId="e5e96d6a-dffb-4be3-a7c9-5724c0a71d0d" providerId="ADAL" clId="{19B1FD5B-27A8-479B-A5E3-A6C52D443ED2}" dt="2021-11-05T14:02:51.452" v="1209" actId="1076"/>
          <ac:picMkLst>
            <pc:docMk/>
            <pc:sldMk cId="3507966788" sldId="277"/>
            <ac:picMk id="31" creationId="{AB5121D3-DEF8-4585-8055-B33A4B227A29}"/>
          </ac:picMkLst>
        </pc:picChg>
        <pc:picChg chg="add mod modCrop">
          <ac:chgData name="Claire Theobald" userId="e5e96d6a-dffb-4be3-a7c9-5724c0a71d0d" providerId="ADAL" clId="{19B1FD5B-27A8-479B-A5E3-A6C52D443ED2}" dt="2021-11-05T14:02:54.428" v="1210" actId="1076"/>
          <ac:picMkLst>
            <pc:docMk/>
            <pc:sldMk cId="3507966788" sldId="277"/>
            <ac:picMk id="33" creationId="{17CEFEE0-0DC4-43E9-8B91-40677C7FEE76}"/>
          </ac:picMkLst>
        </pc:picChg>
        <pc:picChg chg="add mod">
          <ac:chgData name="Claire Theobald" userId="e5e96d6a-dffb-4be3-a7c9-5724c0a71d0d" providerId="ADAL" clId="{19B1FD5B-27A8-479B-A5E3-A6C52D443ED2}" dt="2021-11-09T16:48:30.003" v="2164" actId="208"/>
          <ac:picMkLst>
            <pc:docMk/>
            <pc:sldMk cId="3507966788" sldId="277"/>
            <ac:picMk id="35" creationId="{6B41FD4F-6F30-4C66-A73E-780E5B305773}"/>
          </ac:picMkLst>
        </pc:picChg>
        <pc:picChg chg="add mod modCrop">
          <ac:chgData name="Claire Theobald" userId="e5e96d6a-dffb-4be3-a7c9-5724c0a71d0d" providerId="ADAL" clId="{19B1FD5B-27A8-479B-A5E3-A6C52D443ED2}" dt="2021-11-05T14:28:54.074" v="1340" actId="1076"/>
          <ac:picMkLst>
            <pc:docMk/>
            <pc:sldMk cId="3507966788" sldId="277"/>
            <ac:picMk id="38" creationId="{651FDE8D-8FEB-45B6-93C5-F8630B3F20B4}"/>
          </ac:picMkLst>
        </pc:picChg>
        <pc:picChg chg="add mod modCrop">
          <ac:chgData name="Claire Theobald" userId="e5e96d6a-dffb-4be3-a7c9-5724c0a71d0d" providerId="ADAL" clId="{19B1FD5B-27A8-479B-A5E3-A6C52D443ED2}" dt="2021-11-09T16:48:27.641" v="2163" actId="208"/>
          <ac:picMkLst>
            <pc:docMk/>
            <pc:sldMk cId="3507966788" sldId="277"/>
            <ac:picMk id="40" creationId="{5EF70BEB-C7E0-4249-9762-4241E07F7D08}"/>
          </ac:picMkLst>
        </pc:picChg>
        <pc:picChg chg="add del mod">
          <ac:chgData name="Claire Theobald" userId="e5e96d6a-dffb-4be3-a7c9-5724c0a71d0d" providerId="ADAL" clId="{19B1FD5B-27A8-479B-A5E3-A6C52D443ED2}" dt="2021-11-05T10:32:22.496" v="570" actId="478"/>
          <ac:picMkLst>
            <pc:docMk/>
            <pc:sldMk cId="3507966788" sldId="277"/>
            <ac:picMk id="1026" creationId="{B356E3C9-4030-498A-91E6-C4729AA4CA5C}"/>
          </ac:picMkLst>
        </pc:picChg>
        <pc:picChg chg="add del mod">
          <ac:chgData name="Claire Theobald" userId="e5e96d6a-dffb-4be3-a7c9-5724c0a71d0d" providerId="ADAL" clId="{19B1FD5B-27A8-479B-A5E3-A6C52D443ED2}" dt="2021-11-05T10:33:13.104" v="585" actId="478"/>
          <ac:picMkLst>
            <pc:docMk/>
            <pc:sldMk cId="3507966788" sldId="277"/>
            <ac:picMk id="1028" creationId="{C826DF18-B6E4-4E4D-ACEE-0A87F2266496}"/>
          </ac:picMkLst>
        </pc:picChg>
        <pc:picChg chg="add del mod">
          <ac:chgData name="Claire Theobald" userId="e5e96d6a-dffb-4be3-a7c9-5724c0a71d0d" providerId="ADAL" clId="{19B1FD5B-27A8-479B-A5E3-A6C52D443ED2}" dt="2021-11-05T10:34:50.411" v="606" actId="478"/>
          <ac:picMkLst>
            <pc:docMk/>
            <pc:sldMk cId="3507966788" sldId="277"/>
            <ac:picMk id="1030" creationId="{B3C18F2A-E59F-44BE-A258-C55B56AEC7A8}"/>
          </ac:picMkLst>
        </pc:picChg>
        <pc:picChg chg="add del mod">
          <ac:chgData name="Claire Theobald" userId="e5e96d6a-dffb-4be3-a7c9-5724c0a71d0d" providerId="ADAL" clId="{19B1FD5B-27A8-479B-A5E3-A6C52D443ED2}" dt="2021-09-29T15:19:33.514" v="310" actId="478"/>
          <ac:picMkLst>
            <pc:docMk/>
            <pc:sldMk cId="3507966788" sldId="277"/>
            <ac:picMk id="1032" creationId="{72C7B532-6FEF-4773-AB4F-45177B9A7437}"/>
          </ac:picMkLst>
        </pc:picChg>
        <pc:picChg chg="add del mod">
          <ac:chgData name="Claire Theobald" userId="e5e96d6a-dffb-4be3-a7c9-5724c0a71d0d" providerId="ADAL" clId="{19B1FD5B-27A8-479B-A5E3-A6C52D443ED2}" dt="2021-11-05T10:24:59.927" v="567" actId="478"/>
          <ac:picMkLst>
            <pc:docMk/>
            <pc:sldMk cId="3507966788" sldId="277"/>
            <ac:picMk id="1034" creationId="{AEC8E008-3569-45EF-A548-F133CD1353B9}"/>
          </ac:picMkLst>
        </pc:picChg>
      </pc:sldChg>
      <pc:sldChg chg="addSp delSp modSp mod">
        <pc:chgData name="Claire Theobald" userId="e5e96d6a-dffb-4be3-a7c9-5724c0a71d0d" providerId="ADAL" clId="{19B1FD5B-27A8-479B-A5E3-A6C52D443ED2}" dt="2021-10-21T13:23:35.400" v="561" actId="1076"/>
        <pc:sldMkLst>
          <pc:docMk/>
          <pc:sldMk cId="1062126960" sldId="278"/>
        </pc:sldMkLst>
        <pc:spChg chg="del">
          <ac:chgData name="Claire Theobald" userId="e5e96d6a-dffb-4be3-a7c9-5724c0a71d0d" providerId="ADAL" clId="{19B1FD5B-27A8-479B-A5E3-A6C52D443ED2}" dt="2021-09-29T15:11:56.990" v="289" actId="478"/>
          <ac:spMkLst>
            <pc:docMk/>
            <pc:sldMk cId="1062126960" sldId="278"/>
            <ac:spMk id="2" creationId="{2AAE7C09-4E22-411F-A386-6120B5ADBA5D}"/>
          </ac:spMkLst>
        </pc:spChg>
        <pc:spChg chg="add mod">
          <ac:chgData name="Claire Theobald" userId="e5e96d6a-dffb-4be3-a7c9-5724c0a71d0d" providerId="ADAL" clId="{19B1FD5B-27A8-479B-A5E3-A6C52D443ED2}" dt="2021-10-21T13:23:29.721" v="557" actId="20577"/>
          <ac:spMkLst>
            <pc:docMk/>
            <pc:sldMk cId="1062126960" sldId="278"/>
            <ac:spMk id="6" creationId="{1A9F8345-A6A3-49C9-AD80-64A30216D6E1}"/>
          </ac:spMkLst>
        </pc:spChg>
        <pc:picChg chg="mod">
          <ac:chgData name="Claire Theobald" userId="e5e96d6a-dffb-4be3-a7c9-5724c0a71d0d" providerId="ADAL" clId="{19B1FD5B-27A8-479B-A5E3-A6C52D443ED2}" dt="2021-10-21T13:23:34.580" v="560" actId="1076"/>
          <ac:picMkLst>
            <pc:docMk/>
            <pc:sldMk cId="1062126960" sldId="278"/>
            <ac:picMk id="4" creationId="{51818374-415F-4483-87E1-0BDD3A4E54C0}"/>
          </ac:picMkLst>
        </pc:picChg>
        <pc:picChg chg="add del mod">
          <ac:chgData name="Claire Theobald" userId="e5e96d6a-dffb-4be3-a7c9-5724c0a71d0d" providerId="ADAL" clId="{19B1FD5B-27A8-479B-A5E3-A6C52D443ED2}" dt="2021-09-29T15:26:16.663" v="361" actId="21"/>
          <ac:picMkLst>
            <pc:docMk/>
            <pc:sldMk cId="1062126960" sldId="278"/>
            <ac:picMk id="4" creationId="{56B27093-B105-4DE8-AD66-17A5264EB009}"/>
          </ac:picMkLst>
        </pc:picChg>
        <pc:picChg chg="add del mod">
          <ac:chgData name="Claire Theobald" userId="e5e96d6a-dffb-4be3-a7c9-5724c0a71d0d" providerId="ADAL" clId="{19B1FD5B-27A8-479B-A5E3-A6C52D443ED2}" dt="2021-09-29T15:26:16.663" v="361" actId="21"/>
          <ac:picMkLst>
            <pc:docMk/>
            <pc:sldMk cId="1062126960" sldId="278"/>
            <ac:picMk id="6" creationId="{B01B834F-E407-4CB2-A7E2-4C95CD1EFE3F}"/>
          </ac:picMkLst>
        </pc:picChg>
        <pc:picChg chg="add del mod">
          <ac:chgData name="Claire Theobald" userId="e5e96d6a-dffb-4be3-a7c9-5724c0a71d0d" providerId="ADAL" clId="{19B1FD5B-27A8-479B-A5E3-A6C52D443ED2}" dt="2021-09-29T15:26:16.663" v="361" actId="21"/>
          <ac:picMkLst>
            <pc:docMk/>
            <pc:sldMk cId="1062126960" sldId="278"/>
            <ac:picMk id="8" creationId="{4ED3B7FD-4373-4862-A6F4-9EBE8358CA67}"/>
          </ac:picMkLst>
        </pc:picChg>
        <pc:picChg chg="mod">
          <ac:chgData name="Claire Theobald" userId="e5e96d6a-dffb-4be3-a7c9-5724c0a71d0d" providerId="ADAL" clId="{19B1FD5B-27A8-479B-A5E3-A6C52D443ED2}" dt="2021-10-21T13:23:35.400" v="561" actId="1076"/>
          <ac:picMkLst>
            <pc:docMk/>
            <pc:sldMk cId="1062126960" sldId="278"/>
            <ac:picMk id="8" creationId="{B81E280D-4166-4979-A166-7BFE4D6545E1}"/>
          </ac:picMkLst>
        </pc:picChg>
        <pc:picChg chg="add mod">
          <ac:chgData name="Claire Theobald" userId="e5e96d6a-dffb-4be3-a7c9-5724c0a71d0d" providerId="ADAL" clId="{19B1FD5B-27A8-479B-A5E3-A6C52D443ED2}" dt="2021-09-29T15:17:38.851" v="309" actId="1076"/>
          <ac:picMkLst>
            <pc:docMk/>
            <pc:sldMk cId="1062126960" sldId="278"/>
            <ac:picMk id="10" creationId="{A234B657-4D8D-477C-B7F0-9F1BBC24EF3F}"/>
          </ac:picMkLst>
        </pc:picChg>
        <pc:picChg chg="mod">
          <ac:chgData name="Claire Theobald" userId="e5e96d6a-dffb-4be3-a7c9-5724c0a71d0d" providerId="ADAL" clId="{19B1FD5B-27A8-479B-A5E3-A6C52D443ED2}" dt="2021-10-21T13:23:23.873" v="549" actId="1076"/>
          <ac:picMkLst>
            <pc:docMk/>
            <pc:sldMk cId="1062126960" sldId="278"/>
            <ac:picMk id="10" creationId="{F92520BD-4D7C-4C05-B667-09C63F66F636}"/>
          </ac:picMkLst>
        </pc:picChg>
        <pc:picChg chg="mod">
          <ac:chgData name="Claire Theobald" userId="e5e96d6a-dffb-4be3-a7c9-5724c0a71d0d" providerId="ADAL" clId="{19B1FD5B-27A8-479B-A5E3-A6C52D443ED2}" dt="2021-10-21T13:23:33.728" v="559" actId="1076"/>
          <ac:picMkLst>
            <pc:docMk/>
            <pc:sldMk cId="1062126960" sldId="278"/>
            <ac:picMk id="12" creationId="{93C337F8-69F6-4123-81E8-AFAE9A1497ED}"/>
          </ac:picMkLst>
        </pc:picChg>
      </pc:sldChg>
      <pc:sldChg chg="addSp delSp modSp mod">
        <pc:chgData name="Claire Theobald" userId="e5e96d6a-dffb-4be3-a7c9-5724c0a71d0d" providerId="ADAL" clId="{19B1FD5B-27A8-479B-A5E3-A6C52D443ED2}" dt="2021-11-09T16:49:57.477" v="2180" actId="208"/>
        <pc:sldMkLst>
          <pc:docMk/>
          <pc:sldMk cId="3016234311" sldId="279"/>
        </pc:sldMkLst>
        <pc:spChg chg="del mod">
          <ac:chgData name="Claire Theobald" userId="e5e96d6a-dffb-4be3-a7c9-5724c0a71d0d" providerId="ADAL" clId="{19B1FD5B-27A8-479B-A5E3-A6C52D443ED2}" dt="2021-09-29T15:07:34.188" v="187" actId="478"/>
          <ac:spMkLst>
            <pc:docMk/>
            <pc:sldMk cId="3016234311" sldId="279"/>
            <ac:spMk id="2" creationId="{2AAE7C09-4E22-411F-A386-6120B5ADBA5D}"/>
          </ac:spMkLst>
        </pc:spChg>
        <pc:spChg chg="del">
          <ac:chgData name="Claire Theobald" userId="e5e96d6a-dffb-4be3-a7c9-5724c0a71d0d" providerId="ADAL" clId="{19B1FD5B-27A8-479B-A5E3-A6C52D443ED2}" dt="2021-10-21T13:22:22.540" v="516" actId="478"/>
          <ac:spMkLst>
            <pc:docMk/>
            <pc:sldMk cId="3016234311" sldId="279"/>
            <ac:spMk id="2" creationId="{74B92081-575F-48F8-81B1-2687A34F7196}"/>
          </ac:spMkLst>
        </pc:spChg>
        <pc:spChg chg="add mod">
          <ac:chgData name="Claire Theobald" userId="e5e96d6a-dffb-4be3-a7c9-5724c0a71d0d" providerId="ADAL" clId="{19B1FD5B-27A8-479B-A5E3-A6C52D443ED2}" dt="2021-10-21T13:22:33.313" v="528" actId="20577"/>
          <ac:spMkLst>
            <pc:docMk/>
            <pc:sldMk cId="3016234311" sldId="279"/>
            <ac:spMk id="10" creationId="{8842C7C1-76A9-4EC5-BAC3-A7D0BF951BDA}"/>
          </ac:spMkLst>
        </pc:spChg>
        <pc:spChg chg="add mod">
          <ac:chgData name="Claire Theobald" userId="e5e96d6a-dffb-4be3-a7c9-5724c0a71d0d" providerId="ADAL" clId="{19B1FD5B-27A8-479B-A5E3-A6C52D443ED2}" dt="2021-11-05T15:41:43.918" v="1663" actId="1076"/>
          <ac:spMkLst>
            <pc:docMk/>
            <pc:sldMk cId="3016234311" sldId="279"/>
            <ac:spMk id="32" creationId="{CBA2DC57-7CDB-4832-B1F9-D8724E22DB72}"/>
          </ac:spMkLst>
        </pc:spChg>
        <pc:spChg chg="add mod">
          <ac:chgData name="Claire Theobald" userId="e5e96d6a-dffb-4be3-a7c9-5724c0a71d0d" providerId="ADAL" clId="{19B1FD5B-27A8-479B-A5E3-A6C52D443ED2}" dt="2021-11-09T16:27:03.264" v="2107" actId="1076"/>
          <ac:spMkLst>
            <pc:docMk/>
            <pc:sldMk cId="3016234311" sldId="279"/>
            <ac:spMk id="33" creationId="{26F293DB-6BD9-43B5-A8C7-38B544051E46}"/>
          </ac:spMkLst>
        </pc:spChg>
        <pc:picChg chg="del mod">
          <ac:chgData name="Claire Theobald" userId="e5e96d6a-dffb-4be3-a7c9-5724c0a71d0d" providerId="ADAL" clId="{19B1FD5B-27A8-479B-A5E3-A6C52D443ED2}" dt="2021-11-05T13:37:21.462" v="1019" actId="478"/>
          <ac:picMkLst>
            <pc:docMk/>
            <pc:sldMk cId="3016234311" sldId="279"/>
            <ac:picMk id="3" creationId="{3054193C-36CF-49C2-854F-E06DE38BFBC7}"/>
          </ac:picMkLst>
        </pc:picChg>
        <pc:picChg chg="add mod">
          <ac:chgData name="Claire Theobald" userId="e5e96d6a-dffb-4be3-a7c9-5724c0a71d0d" providerId="ADAL" clId="{19B1FD5B-27A8-479B-A5E3-A6C52D443ED2}" dt="2021-11-09T16:26:09.784" v="2104" actId="1076"/>
          <ac:picMkLst>
            <pc:docMk/>
            <pc:sldMk cId="3016234311" sldId="279"/>
            <ac:picMk id="3" creationId="{6CD12BA5-4B9F-4051-897C-B8739122711A}"/>
          </ac:picMkLst>
        </pc:picChg>
        <pc:picChg chg="del mod">
          <ac:chgData name="Claire Theobald" userId="e5e96d6a-dffb-4be3-a7c9-5724c0a71d0d" providerId="ADAL" clId="{19B1FD5B-27A8-479B-A5E3-A6C52D443ED2}" dt="2021-11-05T13:50:47.013" v="1070" actId="478"/>
          <ac:picMkLst>
            <pc:docMk/>
            <pc:sldMk cId="3016234311" sldId="279"/>
            <ac:picMk id="4" creationId="{09332210-45B7-4090-A8D9-4F0D3120544D}"/>
          </ac:picMkLst>
        </pc:picChg>
        <pc:picChg chg="del mod">
          <ac:chgData name="Claire Theobald" userId="e5e96d6a-dffb-4be3-a7c9-5724c0a71d0d" providerId="ADAL" clId="{19B1FD5B-27A8-479B-A5E3-A6C52D443ED2}" dt="2021-11-05T13:40:56.622" v="1025" actId="478"/>
          <ac:picMkLst>
            <pc:docMk/>
            <pc:sldMk cId="3016234311" sldId="279"/>
            <ac:picMk id="5" creationId="{7623AFAF-BCD9-4D89-B7F0-28371F64CDB7}"/>
          </ac:picMkLst>
        </pc:picChg>
        <pc:picChg chg="add mod">
          <ac:chgData name="Claire Theobald" userId="e5e96d6a-dffb-4be3-a7c9-5724c0a71d0d" providerId="ADAL" clId="{19B1FD5B-27A8-479B-A5E3-A6C52D443ED2}" dt="2021-11-09T16:49:57.477" v="2180" actId="208"/>
          <ac:picMkLst>
            <pc:docMk/>
            <pc:sldMk cId="3016234311" sldId="279"/>
            <ac:picMk id="5" creationId="{9BA95A48-F230-4B34-B5E9-28AFEF1F90C6}"/>
          </ac:picMkLst>
        </pc:picChg>
        <pc:picChg chg="add del mod modCrop">
          <ac:chgData name="Claire Theobald" userId="e5e96d6a-dffb-4be3-a7c9-5724c0a71d0d" providerId="ADAL" clId="{19B1FD5B-27A8-479B-A5E3-A6C52D443ED2}" dt="2021-11-05T14:01:16.618" v="1169" actId="478"/>
          <ac:picMkLst>
            <pc:docMk/>
            <pc:sldMk cId="3016234311" sldId="279"/>
            <ac:picMk id="6" creationId="{027F6FC8-86E7-46E5-B79F-677B49D08B51}"/>
          </ac:picMkLst>
        </pc:picChg>
        <pc:picChg chg="add del mod">
          <ac:chgData name="Claire Theobald" userId="e5e96d6a-dffb-4be3-a7c9-5724c0a71d0d" providerId="ADAL" clId="{19B1FD5B-27A8-479B-A5E3-A6C52D443ED2}" dt="2021-11-05T13:49:59.838" v="1057" actId="478"/>
          <ac:picMkLst>
            <pc:docMk/>
            <pc:sldMk cId="3016234311" sldId="279"/>
            <ac:picMk id="8" creationId="{662C59CC-15BE-4DD9-82E0-5A27B10F13D4}"/>
          </ac:picMkLst>
        </pc:picChg>
        <pc:picChg chg="add del mod modCrop">
          <ac:chgData name="Claire Theobald" userId="e5e96d6a-dffb-4be3-a7c9-5724c0a71d0d" providerId="ADAL" clId="{19B1FD5B-27A8-479B-A5E3-A6C52D443ED2}" dt="2021-11-05T14:01:17.597" v="1171" actId="478"/>
          <ac:picMkLst>
            <pc:docMk/>
            <pc:sldMk cId="3016234311" sldId="279"/>
            <ac:picMk id="11" creationId="{1EEBEC60-1840-478F-90D0-E852CEBEEAB9}"/>
          </ac:picMkLst>
        </pc:picChg>
        <pc:picChg chg="add del mod">
          <ac:chgData name="Claire Theobald" userId="e5e96d6a-dffb-4be3-a7c9-5724c0a71d0d" providerId="ADAL" clId="{19B1FD5B-27A8-479B-A5E3-A6C52D443ED2}" dt="2021-11-05T13:48:49.077" v="1041" actId="478"/>
          <ac:picMkLst>
            <pc:docMk/>
            <pc:sldMk cId="3016234311" sldId="279"/>
            <ac:picMk id="13" creationId="{3E9EB3FB-720E-4470-A608-D8A3C87677BA}"/>
          </ac:picMkLst>
        </pc:picChg>
        <pc:picChg chg="add del mod">
          <ac:chgData name="Claire Theobald" userId="e5e96d6a-dffb-4be3-a7c9-5724c0a71d0d" providerId="ADAL" clId="{19B1FD5B-27A8-479B-A5E3-A6C52D443ED2}" dt="2021-11-08T13:29:21.965" v="1682" actId="478"/>
          <ac:picMkLst>
            <pc:docMk/>
            <pc:sldMk cId="3016234311" sldId="279"/>
            <ac:picMk id="15" creationId="{04D8E485-2701-4A10-959C-74146C18450F}"/>
          </ac:picMkLst>
        </pc:picChg>
        <pc:picChg chg="add del mod">
          <ac:chgData name="Claire Theobald" userId="e5e96d6a-dffb-4be3-a7c9-5724c0a71d0d" providerId="ADAL" clId="{19B1FD5B-27A8-479B-A5E3-A6C52D443ED2}" dt="2021-11-05T14:01:17.037" v="1170" actId="478"/>
          <ac:picMkLst>
            <pc:docMk/>
            <pc:sldMk cId="3016234311" sldId="279"/>
            <ac:picMk id="17" creationId="{4AE5D061-C5AC-44C3-B140-559D16A02D4A}"/>
          </ac:picMkLst>
        </pc:picChg>
        <pc:picChg chg="add del mod">
          <ac:chgData name="Claire Theobald" userId="e5e96d6a-dffb-4be3-a7c9-5724c0a71d0d" providerId="ADAL" clId="{19B1FD5B-27A8-479B-A5E3-A6C52D443ED2}" dt="2021-11-05T14:01:17.952" v="1172" actId="478"/>
          <ac:picMkLst>
            <pc:docMk/>
            <pc:sldMk cId="3016234311" sldId="279"/>
            <ac:picMk id="19" creationId="{FD4C983A-F9D6-4210-9C79-6C82D94E24CD}"/>
          </ac:picMkLst>
        </pc:picChg>
        <pc:picChg chg="add mod modCrop">
          <ac:chgData name="Claire Theobald" userId="e5e96d6a-dffb-4be3-a7c9-5724c0a71d0d" providerId="ADAL" clId="{19B1FD5B-27A8-479B-A5E3-A6C52D443ED2}" dt="2021-11-05T14:01:42.612" v="1187" actId="1076"/>
          <ac:picMkLst>
            <pc:docMk/>
            <pc:sldMk cId="3016234311" sldId="279"/>
            <ac:picMk id="21" creationId="{77CB7124-A21B-48D7-A9CA-542618113663}"/>
          </ac:picMkLst>
        </pc:picChg>
        <pc:picChg chg="add mod">
          <ac:chgData name="Claire Theobald" userId="e5e96d6a-dffb-4be3-a7c9-5724c0a71d0d" providerId="ADAL" clId="{19B1FD5B-27A8-479B-A5E3-A6C52D443ED2}" dt="2021-11-05T15:32:53.831" v="1430" actId="1076"/>
          <ac:picMkLst>
            <pc:docMk/>
            <pc:sldMk cId="3016234311" sldId="279"/>
            <ac:picMk id="23" creationId="{FB94ED1F-2C3B-49E7-A568-CA63CE547849}"/>
          </ac:picMkLst>
        </pc:picChg>
        <pc:picChg chg="add del mod">
          <ac:chgData name="Claire Theobald" userId="e5e96d6a-dffb-4be3-a7c9-5724c0a71d0d" providerId="ADAL" clId="{19B1FD5B-27A8-479B-A5E3-A6C52D443ED2}" dt="2021-11-05T14:08:10.536" v="1244" actId="478"/>
          <ac:picMkLst>
            <pc:docMk/>
            <pc:sldMk cId="3016234311" sldId="279"/>
            <ac:picMk id="25" creationId="{F3F370D0-EEC5-4D51-9F4E-7D717A05C1C5}"/>
          </ac:picMkLst>
        </pc:picChg>
        <pc:picChg chg="add del mod modCrop">
          <ac:chgData name="Claire Theobald" userId="e5e96d6a-dffb-4be3-a7c9-5724c0a71d0d" providerId="ADAL" clId="{19B1FD5B-27A8-479B-A5E3-A6C52D443ED2}" dt="2021-11-08T13:29:29.042" v="1689" actId="478"/>
          <ac:picMkLst>
            <pc:docMk/>
            <pc:sldMk cId="3016234311" sldId="279"/>
            <ac:picMk id="27" creationId="{0D939912-2663-4F2A-BC09-EF91ECD53987}"/>
          </ac:picMkLst>
        </pc:picChg>
        <pc:picChg chg="del mod">
          <ac:chgData name="Claire Theobald" userId="e5e96d6a-dffb-4be3-a7c9-5724c0a71d0d" providerId="ADAL" clId="{19B1FD5B-27A8-479B-A5E3-A6C52D443ED2}" dt="2021-11-05T13:50:16.253" v="1064" actId="478"/>
          <ac:picMkLst>
            <pc:docMk/>
            <pc:sldMk cId="3016234311" sldId="279"/>
            <ac:picMk id="1026" creationId="{520C2C5C-A1D2-46D9-9EB9-38A2F38D035E}"/>
          </ac:picMkLst>
        </pc:picChg>
        <pc:picChg chg="add del mod">
          <ac:chgData name="Claire Theobald" userId="e5e96d6a-dffb-4be3-a7c9-5724c0a71d0d" providerId="ADAL" clId="{19B1FD5B-27A8-479B-A5E3-A6C52D443ED2}" dt="2021-09-29T15:21:44.826" v="341" actId="478"/>
          <ac:picMkLst>
            <pc:docMk/>
            <pc:sldMk cId="3016234311" sldId="279"/>
            <ac:picMk id="2050" creationId="{65D0F7BB-E4CA-4330-BDD3-D686E99C9884}"/>
          </ac:picMkLst>
        </pc:picChg>
        <pc:picChg chg="add del mod">
          <ac:chgData name="Claire Theobald" userId="e5e96d6a-dffb-4be3-a7c9-5724c0a71d0d" providerId="ADAL" clId="{19B1FD5B-27A8-479B-A5E3-A6C52D443ED2}" dt="2021-11-05T13:44:10.407" v="1034" actId="478"/>
          <ac:picMkLst>
            <pc:docMk/>
            <pc:sldMk cId="3016234311" sldId="279"/>
            <ac:picMk id="2052" creationId="{F1BD3076-F0B8-4EAA-B434-27027602661B}"/>
          </ac:picMkLst>
        </pc:picChg>
        <pc:picChg chg="add del mod">
          <ac:chgData name="Claire Theobald" userId="e5e96d6a-dffb-4be3-a7c9-5724c0a71d0d" providerId="ADAL" clId="{19B1FD5B-27A8-479B-A5E3-A6C52D443ED2}" dt="2021-11-05T13:43:11.973" v="1030" actId="478"/>
          <ac:picMkLst>
            <pc:docMk/>
            <pc:sldMk cId="3016234311" sldId="279"/>
            <ac:picMk id="2054" creationId="{34ECCC91-99B0-4AA0-BF34-8EAD24A55186}"/>
          </ac:picMkLst>
        </pc:picChg>
        <pc:picChg chg="add del mod">
          <ac:chgData name="Claire Theobald" userId="e5e96d6a-dffb-4be3-a7c9-5724c0a71d0d" providerId="ADAL" clId="{19B1FD5B-27A8-479B-A5E3-A6C52D443ED2}" dt="2021-11-05T13:48:31.709" v="1037" actId="478"/>
          <ac:picMkLst>
            <pc:docMk/>
            <pc:sldMk cId="3016234311" sldId="279"/>
            <ac:picMk id="2056" creationId="{FC48A99C-C2E2-4085-AF93-061D127096B4}"/>
          </ac:picMkLst>
        </pc:picChg>
      </pc:sldChg>
      <pc:sldChg chg="modSp mod">
        <pc:chgData name="Claire Theobald" userId="e5e96d6a-dffb-4be3-a7c9-5724c0a71d0d" providerId="ADAL" clId="{19B1FD5B-27A8-479B-A5E3-A6C52D443ED2}" dt="2021-09-29T14:45:13.728" v="5" actId="14100"/>
        <pc:sldMkLst>
          <pc:docMk/>
          <pc:sldMk cId="4137750864" sldId="281"/>
        </pc:sldMkLst>
        <pc:spChg chg="mod">
          <ac:chgData name="Claire Theobald" userId="e5e96d6a-dffb-4be3-a7c9-5724c0a71d0d" providerId="ADAL" clId="{19B1FD5B-27A8-479B-A5E3-A6C52D443ED2}" dt="2021-09-29T14:45:13.728" v="5" actId="14100"/>
          <ac:spMkLst>
            <pc:docMk/>
            <pc:sldMk cId="4137750864" sldId="281"/>
            <ac:spMk id="2" creationId="{2AAE7C09-4E22-411F-A386-6120B5ADBA5D}"/>
          </ac:spMkLst>
        </pc:spChg>
      </pc:sldChg>
      <pc:sldChg chg="addSp delSp modSp mod">
        <pc:chgData name="Claire Theobald" userId="e5e96d6a-dffb-4be3-a7c9-5724c0a71d0d" providerId="ADAL" clId="{19B1FD5B-27A8-479B-A5E3-A6C52D443ED2}" dt="2021-11-09T16:50:15.695" v="2183" actId="2085"/>
        <pc:sldMkLst>
          <pc:docMk/>
          <pc:sldMk cId="2225969018" sldId="282"/>
        </pc:sldMkLst>
        <pc:spChg chg="del mod">
          <ac:chgData name="Claire Theobald" userId="e5e96d6a-dffb-4be3-a7c9-5724c0a71d0d" providerId="ADAL" clId="{19B1FD5B-27A8-479B-A5E3-A6C52D443ED2}" dt="2021-11-05T13:57:16.749" v="1096" actId="478"/>
          <ac:spMkLst>
            <pc:docMk/>
            <pc:sldMk cId="2225969018" sldId="282"/>
            <ac:spMk id="2" creationId="{CC5AE222-43B2-4EFC-9EBC-2D0FB9AFDA22}"/>
          </ac:spMkLst>
        </pc:spChg>
        <pc:spChg chg="add mod">
          <ac:chgData name="Claire Theobald" userId="e5e96d6a-dffb-4be3-a7c9-5724c0a71d0d" providerId="ADAL" clId="{19B1FD5B-27A8-479B-A5E3-A6C52D443ED2}" dt="2021-11-05T14:03:39.181" v="1213" actId="20577"/>
          <ac:spMkLst>
            <pc:docMk/>
            <pc:sldMk cId="2225969018" sldId="282"/>
            <ac:spMk id="3" creationId="{78B4335D-6DBC-4A03-A688-711FF0F318E1}"/>
          </ac:spMkLst>
        </pc:spChg>
        <pc:spChg chg="add mod">
          <ac:chgData name="Claire Theobald" userId="e5e96d6a-dffb-4be3-a7c9-5724c0a71d0d" providerId="ADAL" clId="{19B1FD5B-27A8-479B-A5E3-A6C52D443ED2}" dt="2021-11-05T15:38:49.258" v="1580" actId="20577"/>
          <ac:spMkLst>
            <pc:docMk/>
            <pc:sldMk cId="2225969018" sldId="282"/>
            <ac:spMk id="21" creationId="{B85CFBF4-52A1-4A18-83D0-FE6B489A4699}"/>
          </ac:spMkLst>
        </pc:spChg>
        <pc:spChg chg="add mod">
          <ac:chgData name="Claire Theobald" userId="e5e96d6a-dffb-4be3-a7c9-5724c0a71d0d" providerId="ADAL" clId="{19B1FD5B-27A8-479B-A5E3-A6C52D443ED2}" dt="2021-11-05T15:39:10.422" v="1597" actId="1076"/>
          <ac:spMkLst>
            <pc:docMk/>
            <pc:sldMk cId="2225969018" sldId="282"/>
            <ac:spMk id="22" creationId="{8CAE5EB6-050D-4DE5-803B-68CC158D9CB1}"/>
          </ac:spMkLst>
        </pc:spChg>
        <pc:picChg chg="add del mod">
          <ac:chgData name="Claire Theobald" userId="e5e96d6a-dffb-4be3-a7c9-5724c0a71d0d" providerId="ADAL" clId="{19B1FD5B-27A8-479B-A5E3-A6C52D443ED2}" dt="2021-11-05T11:56:49.276" v="1006" actId="478"/>
          <ac:picMkLst>
            <pc:docMk/>
            <pc:sldMk cId="2225969018" sldId="282"/>
            <ac:picMk id="5" creationId="{0BD94BCF-CF5E-4C84-AF0A-671E8CC1E7E1}"/>
          </ac:picMkLst>
        </pc:picChg>
        <pc:picChg chg="add del mod">
          <ac:chgData name="Claire Theobald" userId="e5e96d6a-dffb-4be3-a7c9-5724c0a71d0d" providerId="ADAL" clId="{19B1FD5B-27A8-479B-A5E3-A6C52D443ED2}" dt="2021-11-05T13:58:29.450" v="1122" actId="21"/>
          <ac:picMkLst>
            <pc:docMk/>
            <pc:sldMk cId="2225969018" sldId="282"/>
            <ac:picMk id="7" creationId="{4A58D77E-3561-4A5A-8785-D510B9279880}"/>
          </ac:picMkLst>
        </pc:picChg>
        <pc:picChg chg="add del mod">
          <ac:chgData name="Claire Theobald" userId="e5e96d6a-dffb-4be3-a7c9-5724c0a71d0d" providerId="ADAL" clId="{19B1FD5B-27A8-479B-A5E3-A6C52D443ED2}" dt="2021-11-05T13:57:40.988" v="1099" actId="478"/>
          <ac:picMkLst>
            <pc:docMk/>
            <pc:sldMk cId="2225969018" sldId="282"/>
            <ac:picMk id="9" creationId="{4252430E-786F-4EAF-94C1-A0677415F395}"/>
          </ac:picMkLst>
        </pc:picChg>
        <pc:picChg chg="add mod">
          <ac:chgData name="Claire Theobald" userId="e5e96d6a-dffb-4be3-a7c9-5724c0a71d0d" providerId="ADAL" clId="{19B1FD5B-27A8-479B-A5E3-A6C52D443ED2}" dt="2021-11-05T15:11:21.248" v="1397" actId="208"/>
          <ac:picMkLst>
            <pc:docMk/>
            <pc:sldMk cId="2225969018" sldId="282"/>
            <ac:picMk id="11" creationId="{A92CA518-D2E1-4E76-A852-9267C05191C6}"/>
          </ac:picMkLst>
        </pc:picChg>
        <pc:picChg chg="add del mod">
          <ac:chgData name="Claire Theobald" userId="e5e96d6a-dffb-4be3-a7c9-5724c0a71d0d" providerId="ADAL" clId="{19B1FD5B-27A8-479B-A5E3-A6C52D443ED2}" dt="2021-11-05T13:57:41.396" v="1100" actId="478"/>
          <ac:picMkLst>
            <pc:docMk/>
            <pc:sldMk cId="2225969018" sldId="282"/>
            <ac:picMk id="13" creationId="{D03103E1-350E-4B83-96A3-867B741BDB05}"/>
          </ac:picMkLst>
        </pc:picChg>
        <pc:picChg chg="add mod">
          <ac:chgData name="Claire Theobald" userId="e5e96d6a-dffb-4be3-a7c9-5724c0a71d0d" providerId="ADAL" clId="{19B1FD5B-27A8-479B-A5E3-A6C52D443ED2}" dt="2021-11-05T15:11:12.536" v="1394" actId="1076"/>
          <ac:picMkLst>
            <pc:docMk/>
            <pc:sldMk cId="2225969018" sldId="282"/>
            <ac:picMk id="14" creationId="{41190DF2-C2B1-4D7A-951D-F2B91C787351}"/>
          </ac:picMkLst>
        </pc:picChg>
        <pc:picChg chg="add mod">
          <ac:chgData name="Claire Theobald" userId="e5e96d6a-dffb-4be3-a7c9-5724c0a71d0d" providerId="ADAL" clId="{19B1FD5B-27A8-479B-A5E3-A6C52D443ED2}" dt="2021-11-09T16:50:15.695" v="2183" actId="2085"/>
          <ac:picMkLst>
            <pc:docMk/>
            <pc:sldMk cId="2225969018" sldId="282"/>
            <ac:picMk id="16" creationId="{9D1B91A1-9E69-4441-9B6E-2F97D6A19DC3}"/>
          </ac:picMkLst>
        </pc:picChg>
        <pc:picChg chg="add del mod">
          <ac:chgData name="Claire Theobald" userId="e5e96d6a-dffb-4be3-a7c9-5724c0a71d0d" providerId="ADAL" clId="{19B1FD5B-27A8-479B-A5E3-A6C52D443ED2}" dt="2021-11-05T15:11:29.995" v="1398" actId="21"/>
          <ac:picMkLst>
            <pc:docMk/>
            <pc:sldMk cId="2225969018" sldId="282"/>
            <ac:picMk id="18" creationId="{3811ED64-8BAA-4383-930E-37F92283F99A}"/>
          </ac:picMkLst>
        </pc:picChg>
        <pc:picChg chg="add mod">
          <ac:chgData name="Claire Theobald" userId="e5e96d6a-dffb-4be3-a7c9-5724c0a71d0d" providerId="ADAL" clId="{19B1FD5B-27A8-479B-A5E3-A6C52D443ED2}" dt="2021-11-05T15:38:52.785" v="1581" actId="1076"/>
          <ac:picMkLst>
            <pc:docMk/>
            <pc:sldMk cId="2225969018" sldId="282"/>
            <ac:picMk id="20" creationId="{4B96E864-7F37-44BD-961D-E38DE8BE0403}"/>
          </ac:picMkLst>
        </pc:picChg>
      </pc:sldChg>
      <pc:sldChg chg="addSp delSp modSp mod">
        <pc:chgData name="Claire Theobald" userId="e5e96d6a-dffb-4be3-a7c9-5724c0a71d0d" providerId="ADAL" clId="{19B1FD5B-27A8-479B-A5E3-A6C52D443ED2}" dt="2021-10-18T11:50:49.909" v="502" actId="14100"/>
        <pc:sldMkLst>
          <pc:docMk/>
          <pc:sldMk cId="2789352620" sldId="283"/>
        </pc:sldMkLst>
        <pc:spChg chg="del">
          <ac:chgData name="Claire Theobald" userId="e5e96d6a-dffb-4be3-a7c9-5724c0a71d0d" providerId="ADAL" clId="{19B1FD5B-27A8-479B-A5E3-A6C52D443ED2}" dt="2021-10-18T11:40:44.497" v="362" actId="478"/>
          <ac:spMkLst>
            <pc:docMk/>
            <pc:sldMk cId="2789352620" sldId="283"/>
            <ac:spMk id="2" creationId="{CC5AE222-43B2-4EFC-9EBC-2D0FB9AFDA22}"/>
          </ac:spMkLst>
        </pc:spChg>
        <pc:spChg chg="add mod">
          <ac:chgData name="Claire Theobald" userId="e5e96d6a-dffb-4be3-a7c9-5724c0a71d0d" providerId="ADAL" clId="{19B1FD5B-27A8-479B-A5E3-A6C52D443ED2}" dt="2021-10-18T11:40:59.311" v="396" actId="20577"/>
          <ac:spMkLst>
            <pc:docMk/>
            <pc:sldMk cId="2789352620" sldId="283"/>
            <ac:spMk id="3" creationId="{3A0A6963-0746-4F59-B718-6176CE5AC171}"/>
          </ac:spMkLst>
        </pc:spChg>
        <pc:spChg chg="add del mod">
          <ac:chgData name="Claire Theobald" userId="e5e96d6a-dffb-4be3-a7c9-5724c0a71d0d" providerId="ADAL" clId="{19B1FD5B-27A8-479B-A5E3-A6C52D443ED2}" dt="2021-10-18T11:43:11.262" v="402"/>
          <ac:spMkLst>
            <pc:docMk/>
            <pc:sldMk cId="2789352620" sldId="283"/>
            <ac:spMk id="4" creationId="{5151BB89-A590-4971-B332-4DE219E9C77F}"/>
          </ac:spMkLst>
        </pc:spChg>
        <pc:spChg chg="add del mod">
          <ac:chgData name="Claire Theobald" userId="e5e96d6a-dffb-4be3-a7c9-5724c0a71d0d" providerId="ADAL" clId="{19B1FD5B-27A8-479B-A5E3-A6C52D443ED2}" dt="2021-10-18T11:43:11.262" v="402"/>
          <ac:spMkLst>
            <pc:docMk/>
            <pc:sldMk cId="2789352620" sldId="283"/>
            <ac:spMk id="5" creationId="{13D293CA-493C-43A1-A409-8A6B745387B7}"/>
          </ac:spMkLst>
        </pc:spChg>
        <pc:spChg chg="add mod">
          <ac:chgData name="Claire Theobald" userId="e5e96d6a-dffb-4be3-a7c9-5724c0a71d0d" providerId="ADAL" clId="{19B1FD5B-27A8-479B-A5E3-A6C52D443ED2}" dt="2021-10-18T11:50:45.826" v="500" actId="1076"/>
          <ac:spMkLst>
            <pc:docMk/>
            <pc:sldMk cId="2789352620" sldId="283"/>
            <ac:spMk id="8" creationId="{E4FB3B33-EE25-44E4-8623-9A97C0387188}"/>
          </ac:spMkLst>
        </pc:spChg>
        <pc:spChg chg="add del mod">
          <ac:chgData name="Claire Theobald" userId="e5e96d6a-dffb-4be3-a7c9-5724c0a71d0d" providerId="ADAL" clId="{19B1FD5B-27A8-479B-A5E3-A6C52D443ED2}" dt="2021-10-18T11:45:54.486" v="430" actId="478"/>
          <ac:spMkLst>
            <pc:docMk/>
            <pc:sldMk cId="2789352620" sldId="283"/>
            <ac:spMk id="11" creationId="{0386C585-B709-4407-9615-A70C6AB4F106}"/>
          </ac:spMkLst>
        </pc:spChg>
        <pc:spChg chg="add mod">
          <ac:chgData name="Claire Theobald" userId="e5e96d6a-dffb-4be3-a7c9-5724c0a71d0d" providerId="ADAL" clId="{19B1FD5B-27A8-479B-A5E3-A6C52D443ED2}" dt="2021-10-18T11:50:45.826" v="500" actId="1076"/>
          <ac:spMkLst>
            <pc:docMk/>
            <pc:sldMk cId="2789352620" sldId="283"/>
            <ac:spMk id="12" creationId="{1BA4E9D6-5E87-4DCC-8B67-DAF5CCB5A2BC}"/>
          </ac:spMkLst>
        </pc:spChg>
        <pc:picChg chg="add mod">
          <ac:chgData name="Claire Theobald" userId="e5e96d6a-dffb-4be3-a7c9-5724c0a71d0d" providerId="ADAL" clId="{19B1FD5B-27A8-479B-A5E3-A6C52D443ED2}" dt="2021-10-18T11:50:49.909" v="502" actId="14100"/>
          <ac:picMkLst>
            <pc:docMk/>
            <pc:sldMk cId="2789352620" sldId="283"/>
            <ac:picMk id="9" creationId="{9D4E9DA8-F9EA-40BB-93F9-98386A999AC8}"/>
          </ac:picMkLst>
        </pc:picChg>
        <pc:picChg chg="add del mod">
          <ac:chgData name="Claire Theobald" userId="e5e96d6a-dffb-4be3-a7c9-5724c0a71d0d" providerId="ADAL" clId="{19B1FD5B-27A8-479B-A5E3-A6C52D443ED2}" dt="2021-10-18T11:43:11.262" v="402"/>
          <ac:picMkLst>
            <pc:docMk/>
            <pc:sldMk cId="2789352620" sldId="283"/>
            <ac:picMk id="2049" creationId="{DC535CC5-02D5-444A-A28E-CD69A610C6E7}"/>
          </ac:picMkLst>
        </pc:picChg>
      </pc:sldChg>
      <pc:sldChg chg="addSp delSp modSp mod">
        <pc:chgData name="Claire Theobald" userId="e5e96d6a-dffb-4be3-a7c9-5724c0a71d0d" providerId="ADAL" clId="{19B1FD5B-27A8-479B-A5E3-A6C52D443ED2}" dt="2021-10-18T11:51:41.972" v="511" actId="1076"/>
        <pc:sldMkLst>
          <pc:docMk/>
          <pc:sldMk cId="453929111" sldId="284"/>
        </pc:sldMkLst>
        <pc:spChg chg="del mod">
          <ac:chgData name="Claire Theobald" userId="e5e96d6a-dffb-4be3-a7c9-5724c0a71d0d" providerId="ADAL" clId="{19B1FD5B-27A8-479B-A5E3-A6C52D443ED2}" dt="2021-10-18T11:51:02.860" v="504" actId="478"/>
          <ac:spMkLst>
            <pc:docMk/>
            <pc:sldMk cId="453929111" sldId="284"/>
            <ac:spMk id="3" creationId="{3A0A6963-0746-4F59-B718-6176CE5AC171}"/>
          </ac:spMkLst>
        </pc:spChg>
        <pc:spChg chg="add del mod">
          <ac:chgData name="Claire Theobald" userId="e5e96d6a-dffb-4be3-a7c9-5724c0a71d0d" providerId="ADAL" clId="{19B1FD5B-27A8-479B-A5E3-A6C52D443ED2}" dt="2021-10-18T11:51:07.430" v="505" actId="478"/>
          <ac:spMkLst>
            <pc:docMk/>
            <pc:sldMk cId="453929111" sldId="284"/>
            <ac:spMk id="4" creationId="{CEC7873F-EC23-4780-BEB5-3239A281B444}"/>
          </ac:spMkLst>
        </pc:spChg>
        <pc:spChg chg="add del mod">
          <ac:chgData name="Claire Theobald" userId="e5e96d6a-dffb-4be3-a7c9-5724c0a71d0d" providerId="ADAL" clId="{19B1FD5B-27A8-479B-A5E3-A6C52D443ED2}" dt="2021-10-18T11:47:37.863" v="449" actId="21"/>
          <ac:spMkLst>
            <pc:docMk/>
            <pc:sldMk cId="453929111" sldId="284"/>
            <ac:spMk id="6" creationId="{5AF1DB3A-57E1-4845-A709-3221DF7DDC83}"/>
          </ac:spMkLst>
        </pc:spChg>
        <pc:spChg chg="add del mod">
          <ac:chgData name="Claire Theobald" userId="e5e96d6a-dffb-4be3-a7c9-5724c0a71d0d" providerId="ADAL" clId="{19B1FD5B-27A8-479B-A5E3-A6C52D443ED2}" dt="2021-10-18T11:48:22.114" v="461" actId="478"/>
          <ac:spMkLst>
            <pc:docMk/>
            <pc:sldMk cId="453929111" sldId="284"/>
            <ac:spMk id="7" creationId="{51DF7878-1427-4549-B2D1-2F7E3D3B0DC5}"/>
          </ac:spMkLst>
        </pc:spChg>
        <pc:spChg chg="del">
          <ac:chgData name="Claire Theobald" userId="e5e96d6a-dffb-4be3-a7c9-5724c0a71d0d" providerId="ADAL" clId="{19B1FD5B-27A8-479B-A5E3-A6C52D443ED2}" dt="2021-10-18T11:44:49.319" v="413" actId="478"/>
          <ac:spMkLst>
            <pc:docMk/>
            <pc:sldMk cId="453929111" sldId="284"/>
            <ac:spMk id="8" creationId="{E4FB3B33-EE25-44E4-8623-9A97C0387188}"/>
          </ac:spMkLst>
        </pc:spChg>
        <pc:spChg chg="mod">
          <ac:chgData name="Claire Theobald" userId="e5e96d6a-dffb-4be3-a7c9-5724c0a71d0d" providerId="ADAL" clId="{19B1FD5B-27A8-479B-A5E3-A6C52D443ED2}" dt="2021-10-18T11:51:38.094" v="509" actId="1076"/>
          <ac:spMkLst>
            <pc:docMk/>
            <pc:sldMk cId="453929111" sldId="284"/>
            <ac:spMk id="11" creationId="{0386C585-B709-4407-9615-A70C6AB4F106}"/>
          </ac:spMkLst>
        </pc:spChg>
        <pc:picChg chg="mod ord">
          <ac:chgData name="Claire Theobald" userId="e5e96d6a-dffb-4be3-a7c9-5724c0a71d0d" providerId="ADAL" clId="{19B1FD5B-27A8-479B-A5E3-A6C52D443ED2}" dt="2021-10-18T11:51:41.972" v="511" actId="1076"/>
          <ac:picMkLst>
            <pc:docMk/>
            <pc:sldMk cId="453929111" sldId="284"/>
            <ac:picMk id="9" creationId="{9D4E9DA8-F9EA-40BB-93F9-98386A999AC8}"/>
          </ac:picMkLst>
        </pc:picChg>
      </pc:sldChg>
      <pc:sldChg chg="del">
        <pc:chgData name="Claire Theobald" userId="e5e96d6a-dffb-4be3-a7c9-5724c0a71d0d" providerId="ADAL" clId="{19B1FD5B-27A8-479B-A5E3-A6C52D443ED2}" dt="2021-11-05T10:33:38.361" v="593" actId="47"/>
        <pc:sldMkLst>
          <pc:docMk/>
          <pc:sldMk cId="38460684" sldId="285"/>
        </pc:sldMkLst>
      </pc:sldChg>
      <pc:sldChg chg="addSp delSp modSp mod">
        <pc:chgData name="Claire Theobald" userId="e5e96d6a-dffb-4be3-a7c9-5724c0a71d0d" providerId="ADAL" clId="{19B1FD5B-27A8-479B-A5E3-A6C52D443ED2}" dt="2021-11-05T11:18:41.270" v="819" actId="1076"/>
        <pc:sldMkLst>
          <pc:docMk/>
          <pc:sldMk cId="1406126217" sldId="285"/>
        </pc:sldMkLst>
        <pc:spChg chg="add del mod">
          <ac:chgData name="Claire Theobald" userId="e5e96d6a-dffb-4be3-a7c9-5724c0a71d0d" providerId="ADAL" clId="{19B1FD5B-27A8-479B-A5E3-A6C52D443ED2}" dt="2021-11-05T11:14:57.629" v="758" actId="478"/>
          <ac:spMkLst>
            <pc:docMk/>
            <pc:sldMk cId="1406126217" sldId="285"/>
            <ac:spMk id="3" creationId="{AF814573-2943-4DE1-BC5D-F1C41EABC361}"/>
          </ac:spMkLst>
        </pc:spChg>
        <pc:spChg chg="del">
          <ac:chgData name="Claire Theobald" userId="e5e96d6a-dffb-4be3-a7c9-5724c0a71d0d" providerId="ADAL" clId="{19B1FD5B-27A8-479B-A5E3-A6C52D443ED2}" dt="2021-11-05T11:13:22.076" v="718" actId="478"/>
          <ac:spMkLst>
            <pc:docMk/>
            <pc:sldMk cId="1406126217" sldId="285"/>
            <ac:spMk id="9" creationId="{AC41968D-46B8-4928-AA66-4AED6438C716}"/>
          </ac:spMkLst>
        </pc:spChg>
        <pc:spChg chg="del mod">
          <ac:chgData name="Claire Theobald" userId="e5e96d6a-dffb-4be3-a7c9-5724c0a71d0d" providerId="ADAL" clId="{19B1FD5B-27A8-479B-A5E3-A6C52D443ED2}" dt="2021-11-05T11:13:14.207" v="709" actId="478"/>
          <ac:spMkLst>
            <pc:docMk/>
            <pc:sldMk cId="1406126217" sldId="285"/>
            <ac:spMk id="11" creationId="{E1380D22-6944-4943-8942-2F9E1A34620A}"/>
          </ac:spMkLst>
        </pc:spChg>
        <pc:spChg chg="mod">
          <ac:chgData name="Claire Theobald" userId="e5e96d6a-dffb-4be3-a7c9-5724c0a71d0d" providerId="ADAL" clId="{19B1FD5B-27A8-479B-A5E3-A6C52D443ED2}" dt="2021-11-05T11:14:58.034" v="759" actId="1076"/>
          <ac:spMkLst>
            <pc:docMk/>
            <pc:sldMk cId="1406126217" sldId="285"/>
            <ac:spMk id="12" creationId="{83E6F047-FB56-48DB-93DD-1CDBF7E6CA8B}"/>
          </ac:spMkLst>
        </pc:spChg>
        <pc:spChg chg="del">
          <ac:chgData name="Claire Theobald" userId="e5e96d6a-dffb-4be3-a7c9-5724c0a71d0d" providerId="ADAL" clId="{19B1FD5B-27A8-479B-A5E3-A6C52D443ED2}" dt="2021-11-05T11:13:16.969" v="712" actId="478"/>
          <ac:spMkLst>
            <pc:docMk/>
            <pc:sldMk cId="1406126217" sldId="285"/>
            <ac:spMk id="14" creationId="{EB9B88F7-95CB-479D-8815-82A64DDB1549}"/>
          </ac:spMkLst>
        </pc:spChg>
        <pc:spChg chg="del">
          <ac:chgData name="Claire Theobald" userId="e5e96d6a-dffb-4be3-a7c9-5724c0a71d0d" providerId="ADAL" clId="{19B1FD5B-27A8-479B-A5E3-A6C52D443ED2}" dt="2021-11-05T11:13:19.473" v="715" actId="478"/>
          <ac:spMkLst>
            <pc:docMk/>
            <pc:sldMk cId="1406126217" sldId="285"/>
            <ac:spMk id="15" creationId="{6072424C-3341-4135-87AB-64C8206751A3}"/>
          </ac:spMkLst>
        </pc:spChg>
        <pc:spChg chg="add del">
          <ac:chgData name="Claire Theobald" userId="e5e96d6a-dffb-4be3-a7c9-5724c0a71d0d" providerId="ADAL" clId="{19B1FD5B-27A8-479B-A5E3-A6C52D443ED2}" dt="2021-11-05T11:14:57.629" v="758" actId="478"/>
          <ac:spMkLst>
            <pc:docMk/>
            <pc:sldMk cId="1406126217" sldId="285"/>
            <ac:spMk id="18" creationId="{A45E6680-3F6E-4856-9C4C-A5E5AAEF695F}"/>
          </ac:spMkLst>
        </pc:spChg>
        <pc:spChg chg="del">
          <ac:chgData name="Claire Theobald" userId="e5e96d6a-dffb-4be3-a7c9-5724c0a71d0d" providerId="ADAL" clId="{19B1FD5B-27A8-479B-A5E3-A6C52D443ED2}" dt="2021-11-05T11:13:25.022" v="721" actId="478"/>
          <ac:spMkLst>
            <pc:docMk/>
            <pc:sldMk cId="1406126217" sldId="285"/>
            <ac:spMk id="36" creationId="{9C3F5F66-5032-4AB3-BBF1-2D50103292AB}"/>
          </ac:spMkLst>
        </pc:spChg>
        <pc:picChg chg="mod">
          <ac:chgData name="Claire Theobald" userId="e5e96d6a-dffb-4be3-a7c9-5724c0a71d0d" providerId="ADAL" clId="{19B1FD5B-27A8-479B-A5E3-A6C52D443ED2}" dt="2021-11-05T11:16:19.851" v="782" actId="1076"/>
          <ac:picMkLst>
            <pc:docMk/>
            <pc:sldMk cId="1406126217" sldId="285"/>
            <ac:picMk id="4" creationId="{42B0B4DD-DF48-486C-9A8C-2234EF87264E}"/>
          </ac:picMkLst>
        </pc:picChg>
        <pc:picChg chg="del">
          <ac:chgData name="Claire Theobald" userId="e5e96d6a-dffb-4be3-a7c9-5724c0a71d0d" providerId="ADAL" clId="{19B1FD5B-27A8-479B-A5E3-A6C52D443ED2}" dt="2021-11-05T11:13:19.968" v="716" actId="478"/>
          <ac:picMkLst>
            <pc:docMk/>
            <pc:sldMk cId="1406126217" sldId="285"/>
            <ac:picMk id="5" creationId="{14A07645-AA77-4968-9364-9B3C91B80A13}"/>
          </ac:picMkLst>
        </pc:picChg>
        <pc:picChg chg="del">
          <ac:chgData name="Claire Theobald" userId="e5e96d6a-dffb-4be3-a7c9-5724c0a71d0d" providerId="ADAL" clId="{19B1FD5B-27A8-479B-A5E3-A6C52D443ED2}" dt="2021-11-05T11:13:12.192" v="706" actId="478"/>
          <ac:picMkLst>
            <pc:docMk/>
            <pc:sldMk cId="1406126217" sldId="285"/>
            <ac:picMk id="6" creationId="{E025FB05-2FDC-478F-9941-89811168645E}"/>
          </ac:picMkLst>
        </pc:picChg>
        <pc:picChg chg="del">
          <ac:chgData name="Claire Theobald" userId="e5e96d6a-dffb-4be3-a7c9-5724c0a71d0d" providerId="ADAL" clId="{19B1FD5B-27A8-479B-A5E3-A6C52D443ED2}" dt="2021-11-05T11:13:15.278" v="711" actId="478"/>
          <ac:picMkLst>
            <pc:docMk/>
            <pc:sldMk cId="1406126217" sldId="285"/>
            <ac:picMk id="8" creationId="{54332E33-A127-414B-A1CD-DAEFAA04FC00}"/>
          </ac:picMkLst>
        </pc:picChg>
        <pc:picChg chg="del">
          <ac:chgData name="Claire Theobald" userId="e5e96d6a-dffb-4be3-a7c9-5724c0a71d0d" providerId="ADAL" clId="{19B1FD5B-27A8-479B-A5E3-A6C52D443ED2}" dt="2021-11-05T11:13:17.475" v="713" actId="478"/>
          <ac:picMkLst>
            <pc:docMk/>
            <pc:sldMk cId="1406126217" sldId="285"/>
            <ac:picMk id="13" creationId="{F4D0222A-35FC-45FE-AB66-0837A53CDD29}"/>
          </ac:picMkLst>
        </pc:picChg>
        <pc:picChg chg="del">
          <ac:chgData name="Claire Theobald" userId="e5e96d6a-dffb-4be3-a7c9-5724c0a71d0d" providerId="ADAL" clId="{19B1FD5B-27A8-479B-A5E3-A6C52D443ED2}" dt="2021-11-05T11:13:12.767" v="707" actId="478"/>
          <ac:picMkLst>
            <pc:docMk/>
            <pc:sldMk cId="1406126217" sldId="285"/>
            <ac:picMk id="21" creationId="{A2B63867-7FD3-4045-8FB9-180964E7F385}"/>
          </ac:picMkLst>
        </pc:picChg>
        <pc:picChg chg="del">
          <ac:chgData name="Claire Theobald" userId="e5e96d6a-dffb-4be3-a7c9-5724c0a71d0d" providerId="ADAL" clId="{19B1FD5B-27A8-479B-A5E3-A6C52D443ED2}" dt="2021-11-05T11:13:20.773" v="717" actId="478"/>
          <ac:picMkLst>
            <pc:docMk/>
            <pc:sldMk cId="1406126217" sldId="285"/>
            <ac:picMk id="25" creationId="{DC69DFC0-9F77-49F7-A7AE-F7F871313B45}"/>
          </ac:picMkLst>
        </pc:picChg>
        <pc:picChg chg="del">
          <ac:chgData name="Claire Theobald" userId="e5e96d6a-dffb-4be3-a7c9-5724c0a71d0d" providerId="ADAL" clId="{19B1FD5B-27A8-479B-A5E3-A6C52D443ED2}" dt="2021-11-05T11:13:18.148" v="714" actId="478"/>
          <ac:picMkLst>
            <pc:docMk/>
            <pc:sldMk cId="1406126217" sldId="285"/>
            <ac:picMk id="27" creationId="{6F45D151-1E28-41D5-AC68-35AE2F1B8218}"/>
          </ac:picMkLst>
        </pc:picChg>
        <pc:picChg chg="del">
          <ac:chgData name="Claire Theobald" userId="e5e96d6a-dffb-4be3-a7c9-5724c0a71d0d" providerId="ADAL" clId="{19B1FD5B-27A8-479B-A5E3-A6C52D443ED2}" dt="2021-11-05T11:13:14.673" v="710" actId="478"/>
          <ac:picMkLst>
            <pc:docMk/>
            <pc:sldMk cId="1406126217" sldId="285"/>
            <ac:picMk id="29" creationId="{802EC917-1EAA-43BA-8767-6BC9D6397AF4}"/>
          </ac:picMkLst>
        </pc:picChg>
        <pc:picChg chg="mod">
          <ac:chgData name="Claire Theobald" userId="e5e96d6a-dffb-4be3-a7c9-5724c0a71d0d" providerId="ADAL" clId="{19B1FD5B-27A8-479B-A5E3-A6C52D443ED2}" dt="2021-11-05T11:18:41.270" v="819" actId="1076"/>
          <ac:picMkLst>
            <pc:docMk/>
            <pc:sldMk cId="1406126217" sldId="285"/>
            <ac:picMk id="31" creationId="{AB5121D3-DEF8-4585-8055-B33A4B227A29}"/>
          </ac:picMkLst>
        </pc:picChg>
        <pc:picChg chg="del">
          <ac:chgData name="Claire Theobald" userId="e5e96d6a-dffb-4be3-a7c9-5724c0a71d0d" providerId="ADAL" clId="{19B1FD5B-27A8-479B-A5E3-A6C52D443ED2}" dt="2021-11-05T11:13:22.508" v="719" actId="478"/>
          <ac:picMkLst>
            <pc:docMk/>
            <pc:sldMk cId="1406126217" sldId="285"/>
            <ac:picMk id="33" creationId="{17CEFEE0-0DC4-43E9-8B91-40677C7FEE76}"/>
          </ac:picMkLst>
        </pc:picChg>
        <pc:picChg chg="del">
          <ac:chgData name="Claire Theobald" userId="e5e96d6a-dffb-4be3-a7c9-5724c0a71d0d" providerId="ADAL" clId="{19B1FD5B-27A8-479B-A5E3-A6C52D443ED2}" dt="2021-11-05T11:13:23.463" v="720" actId="478"/>
          <ac:picMkLst>
            <pc:docMk/>
            <pc:sldMk cId="1406126217" sldId="285"/>
            <ac:picMk id="35" creationId="{6B41FD4F-6F30-4C66-A73E-780E5B305773}"/>
          </ac:picMkLst>
        </pc:picChg>
      </pc:sldChg>
      <pc:sldChg chg="del">
        <pc:chgData name="Claire Theobald" userId="e5e96d6a-dffb-4be3-a7c9-5724c0a71d0d" providerId="ADAL" clId="{19B1FD5B-27A8-479B-A5E3-A6C52D443ED2}" dt="2021-11-05T11:24:27.640" v="934" actId="47"/>
        <pc:sldMkLst>
          <pc:docMk/>
          <pc:sldMk cId="2392750444" sldId="286"/>
        </pc:sldMkLst>
      </pc:sldChg>
      <pc:sldChg chg="del">
        <pc:chgData name="Claire Theobald" userId="e5e96d6a-dffb-4be3-a7c9-5724c0a71d0d" providerId="ADAL" clId="{19B1FD5B-27A8-479B-A5E3-A6C52D443ED2}" dt="2021-11-05T10:33:38.779" v="594" actId="47"/>
        <pc:sldMkLst>
          <pc:docMk/>
          <pc:sldMk cId="3291719309" sldId="286"/>
        </pc:sldMkLst>
      </pc:sldChg>
      <pc:sldChg chg="del">
        <pc:chgData name="Claire Theobald" userId="e5e96d6a-dffb-4be3-a7c9-5724c0a71d0d" providerId="ADAL" clId="{19B1FD5B-27A8-479B-A5E3-A6C52D443ED2}" dt="2021-11-05T11:24:28.057" v="935" actId="47"/>
        <pc:sldMkLst>
          <pc:docMk/>
          <pc:sldMk cId="1120421163" sldId="287"/>
        </pc:sldMkLst>
      </pc:sldChg>
      <pc:sldChg chg="del">
        <pc:chgData name="Claire Theobald" userId="e5e96d6a-dffb-4be3-a7c9-5724c0a71d0d" providerId="ADAL" clId="{19B1FD5B-27A8-479B-A5E3-A6C52D443ED2}" dt="2021-11-05T10:33:39.281" v="595" actId="47"/>
        <pc:sldMkLst>
          <pc:docMk/>
          <pc:sldMk cId="2657541467" sldId="287"/>
        </pc:sldMkLst>
      </pc:sldChg>
      <pc:sldChg chg="del">
        <pc:chgData name="Claire Theobald" userId="e5e96d6a-dffb-4be3-a7c9-5724c0a71d0d" providerId="ADAL" clId="{19B1FD5B-27A8-479B-A5E3-A6C52D443ED2}" dt="2021-11-05T10:33:40.055" v="596" actId="47"/>
        <pc:sldMkLst>
          <pc:docMk/>
          <pc:sldMk cId="1033198952" sldId="288"/>
        </pc:sldMkLst>
      </pc:sldChg>
      <pc:sldChg chg="addSp delSp modSp mod">
        <pc:chgData name="Claire Theobald" userId="e5e96d6a-dffb-4be3-a7c9-5724c0a71d0d" providerId="ADAL" clId="{19B1FD5B-27A8-479B-A5E3-A6C52D443ED2}" dt="2021-11-09T16:38:21.047" v="2131" actId="1076"/>
        <pc:sldMkLst>
          <pc:docMk/>
          <pc:sldMk cId="2344451119" sldId="288"/>
        </pc:sldMkLst>
        <pc:spChg chg="mod">
          <ac:chgData name="Claire Theobald" userId="e5e96d6a-dffb-4be3-a7c9-5724c0a71d0d" providerId="ADAL" clId="{19B1FD5B-27A8-479B-A5E3-A6C52D443ED2}" dt="2021-11-08T13:39:41.184" v="1885" actId="20577"/>
          <ac:spMkLst>
            <pc:docMk/>
            <pc:sldMk cId="2344451119" sldId="288"/>
            <ac:spMk id="14" creationId="{B508E996-6450-4A4D-9E4E-7360D69FD317}"/>
          </ac:spMkLst>
        </pc:spChg>
        <pc:spChg chg="add mod">
          <ac:chgData name="Claire Theobald" userId="e5e96d6a-dffb-4be3-a7c9-5724c0a71d0d" providerId="ADAL" clId="{19B1FD5B-27A8-479B-A5E3-A6C52D443ED2}" dt="2021-11-09T16:38:21.047" v="2131" actId="1076"/>
          <ac:spMkLst>
            <pc:docMk/>
            <pc:sldMk cId="2344451119" sldId="288"/>
            <ac:spMk id="17" creationId="{45636BAA-6405-4907-BD90-AFAA28836083}"/>
          </ac:spMkLst>
        </pc:spChg>
        <pc:spChg chg="add del mod topLvl">
          <ac:chgData name="Claire Theobald" userId="e5e96d6a-dffb-4be3-a7c9-5724c0a71d0d" providerId="ADAL" clId="{19B1FD5B-27A8-479B-A5E3-A6C52D443ED2}" dt="2021-11-08T13:50:53.690" v="2077" actId="1076"/>
          <ac:spMkLst>
            <pc:docMk/>
            <pc:sldMk cId="2344451119" sldId="288"/>
            <ac:spMk id="23" creationId="{D6F35D8A-33A8-4B81-BC39-B9A4C68CE5AD}"/>
          </ac:spMkLst>
        </pc:spChg>
        <pc:spChg chg="del">
          <ac:chgData name="Claire Theobald" userId="e5e96d6a-dffb-4be3-a7c9-5724c0a71d0d" providerId="ADAL" clId="{19B1FD5B-27A8-479B-A5E3-A6C52D443ED2}" dt="2021-11-08T13:36:36.745" v="1798" actId="478"/>
          <ac:spMkLst>
            <pc:docMk/>
            <pc:sldMk cId="2344451119" sldId="288"/>
            <ac:spMk id="25" creationId="{B398CAFB-1446-447D-A5B5-F7F5AEC6D638}"/>
          </ac:spMkLst>
        </pc:spChg>
        <pc:spChg chg="add del mod topLvl">
          <ac:chgData name="Claire Theobald" userId="e5e96d6a-dffb-4be3-a7c9-5724c0a71d0d" providerId="ADAL" clId="{19B1FD5B-27A8-479B-A5E3-A6C52D443ED2}" dt="2021-11-08T13:50:58.845" v="2078" actId="1076"/>
          <ac:spMkLst>
            <pc:docMk/>
            <pc:sldMk cId="2344451119" sldId="288"/>
            <ac:spMk id="26" creationId="{84F95F79-3B25-4D3D-A94A-4B68076E1AF2}"/>
          </ac:spMkLst>
        </pc:spChg>
        <pc:spChg chg="mod topLvl">
          <ac:chgData name="Claire Theobald" userId="e5e96d6a-dffb-4be3-a7c9-5724c0a71d0d" providerId="ADAL" clId="{19B1FD5B-27A8-479B-A5E3-A6C52D443ED2}" dt="2021-11-08T13:50:38.984" v="2074" actId="1076"/>
          <ac:spMkLst>
            <pc:docMk/>
            <pc:sldMk cId="2344451119" sldId="288"/>
            <ac:spMk id="27" creationId="{25149D74-0DBD-4536-83E5-6113C233E784}"/>
          </ac:spMkLst>
        </pc:spChg>
        <pc:spChg chg="add del mod">
          <ac:chgData name="Claire Theobald" userId="e5e96d6a-dffb-4be3-a7c9-5724c0a71d0d" providerId="ADAL" clId="{19B1FD5B-27A8-479B-A5E3-A6C52D443ED2}" dt="2021-11-08T13:42:01.505" v="1940"/>
          <ac:spMkLst>
            <pc:docMk/>
            <pc:sldMk cId="2344451119" sldId="288"/>
            <ac:spMk id="85" creationId="{1862494D-345C-4776-AA39-EAF1C60A5A8F}"/>
          </ac:spMkLst>
        </pc:spChg>
        <pc:spChg chg="add mod">
          <ac:chgData name="Claire Theobald" userId="e5e96d6a-dffb-4be3-a7c9-5724c0a71d0d" providerId="ADAL" clId="{19B1FD5B-27A8-479B-A5E3-A6C52D443ED2}" dt="2021-11-08T13:50:48.506" v="2075" actId="1076"/>
          <ac:spMkLst>
            <pc:docMk/>
            <pc:sldMk cId="2344451119" sldId="288"/>
            <ac:spMk id="86" creationId="{C0E84DA5-1983-4600-9282-79AEF35620ED}"/>
          </ac:spMkLst>
        </pc:spChg>
        <pc:spChg chg="del">
          <ac:chgData name="Claire Theobald" userId="e5e96d6a-dffb-4be3-a7c9-5724c0a71d0d" providerId="ADAL" clId="{19B1FD5B-27A8-479B-A5E3-A6C52D443ED2}" dt="2021-11-08T13:36:31.382" v="1795" actId="478"/>
          <ac:spMkLst>
            <pc:docMk/>
            <pc:sldMk cId="2344451119" sldId="288"/>
            <ac:spMk id="87" creationId="{4CDB6621-3726-43C4-9471-9EA627FD50CB}"/>
          </ac:spMkLst>
        </pc:spChg>
        <pc:spChg chg="add del mod topLvl">
          <ac:chgData name="Claire Theobald" userId="e5e96d6a-dffb-4be3-a7c9-5724c0a71d0d" providerId="ADAL" clId="{19B1FD5B-27A8-479B-A5E3-A6C52D443ED2}" dt="2021-11-08T13:51:04.124" v="2079" actId="1076"/>
          <ac:spMkLst>
            <pc:docMk/>
            <pc:sldMk cId="2344451119" sldId="288"/>
            <ac:spMk id="89" creationId="{B943D220-C096-4227-8CA0-D987C492663E}"/>
          </ac:spMkLst>
        </pc:spChg>
        <pc:grpChg chg="add del mod topLvl">
          <ac:chgData name="Claire Theobald" userId="e5e96d6a-dffb-4be3-a7c9-5724c0a71d0d" providerId="ADAL" clId="{19B1FD5B-27A8-479B-A5E3-A6C52D443ED2}" dt="2021-11-08T13:36:59.274" v="1808" actId="165"/>
          <ac:grpSpMkLst>
            <pc:docMk/>
            <pc:sldMk cId="2344451119" sldId="288"/>
            <ac:grpSpMk id="90" creationId="{FEA55964-52FA-433C-8CA6-AFFB4F4BA82B}"/>
          </ac:grpSpMkLst>
        </pc:grpChg>
        <pc:grpChg chg="add del">
          <ac:chgData name="Claire Theobald" userId="e5e96d6a-dffb-4be3-a7c9-5724c0a71d0d" providerId="ADAL" clId="{19B1FD5B-27A8-479B-A5E3-A6C52D443ED2}" dt="2021-11-08T13:36:44.601" v="1801" actId="165"/>
          <ac:grpSpMkLst>
            <pc:docMk/>
            <pc:sldMk cId="2344451119" sldId="288"/>
            <ac:grpSpMk id="94" creationId="{002D09F7-29B4-424A-9CE9-318EAD5B1935}"/>
          </ac:grpSpMkLst>
        </pc:grpChg>
        <pc:graphicFrameChg chg="add del mod modGraphic">
          <ac:chgData name="Claire Theobald" userId="e5e96d6a-dffb-4be3-a7c9-5724c0a71d0d" providerId="ADAL" clId="{19B1FD5B-27A8-479B-A5E3-A6C52D443ED2}" dt="2021-11-08T13:39:06.089" v="1877" actId="478"/>
          <ac:graphicFrameMkLst>
            <pc:docMk/>
            <pc:sldMk cId="2344451119" sldId="288"/>
            <ac:graphicFrameMk id="2" creationId="{F9E9A0B6-B8F4-47B2-8C56-4FDA659F946B}"/>
          </ac:graphicFrameMkLst>
        </pc:graphicFrameChg>
        <pc:graphicFrameChg chg="add del mod">
          <ac:chgData name="Claire Theobald" userId="e5e96d6a-dffb-4be3-a7c9-5724c0a71d0d" providerId="ADAL" clId="{19B1FD5B-27A8-479B-A5E3-A6C52D443ED2}" dt="2021-11-08T13:38:32.145" v="1868"/>
          <ac:graphicFrameMkLst>
            <pc:docMk/>
            <pc:sldMk cId="2344451119" sldId="288"/>
            <ac:graphicFrameMk id="3" creationId="{93614FC3-FA67-4FDC-8A17-23389C846FAD}"/>
          </ac:graphicFrameMkLst>
        </pc:graphicFrameChg>
        <pc:graphicFrameChg chg="add del mod modGraphic">
          <ac:chgData name="Claire Theobald" userId="e5e96d6a-dffb-4be3-a7c9-5724c0a71d0d" providerId="ADAL" clId="{19B1FD5B-27A8-479B-A5E3-A6C52D443ED2}" dt="2021-11-08T13:39:03.063" v="1876" actId="478"/>
          <ac:graphicFrameMkLst>
            <pc:docMk/>
            <pc:sldMk cId="2344451119" sldId="288"/>
            <ac:graphicFrameMk id="4" creationId="{69698B47-2A38-4DCF-A9AF-20FEA7F3DE81}"/>
          </ac:graphicFrameMkLst>
        </pc:graphicFrameChg>
        <pc:graphicFrameChg chg="add del mod">
          <ac:chgData name="Claire Theobald" userId="e5e96d6a-dffb-4be3-a7c9-5724c0a71d0d" providerId="ADAL" clId="{19B1FD5B-27A8-479B-A5E3-A6C52D443ED2}" dt="2021-11-08T13:38:57.979" v="1875"/>
          <ac:graphicFrameMkLst>
            <pc:docMk/>
            <pc:sldMk cId="2344451119" sldId="288"/>
            <ac:graphicFrameMk id="5" creationId="{43CF3D28-E938-4301-8371-88CF477A0A50}"/>
          </ac:graphicFrameMkLst>
        </pc:graphicFrameChg>
        <pc:graphicFrameChg chg="add mod ord modGraphic">
          <ac:chgData name="Claire Theobald" userId="e5e96d6a-dffb-4be3-a7c9-5724c0a71d0d" providerId="ADAL" clId="{19B1FD5B-27A8-479B-A5E3-A6C52D443ED2}" dt="2021-11-09T16:38:06.544" v="2127" actId="167"/>
          <ac:graphicFrameMkLst>
            <pc:docMk/>
            <pc:sldMk cId="2344451119" sldId="288"/>
            <ac:graphicFrameMk id="6" creationId="{99548DA2-6140-447D-A1B4-A051662E32FB}"/>
          </ac:graphicFrameMkLst>
        </pc:graphicFrameChg>
        <pc:picChg chg="add mod">
          <ac:chgData name="Claire Theobald" userId="e5e96d6a-dffb-4be3-a7c9-5724c0a71d0d" providerId="ADAL" clId="{19B1FD5B-27A8-479B-A5E3-A6C52D443ED2}" dt="2021-11-09T16:38:18.695" v="2130" actId="1076"/>
          <ac:picMkLst>
            <pc:docMk/>
            <pc:sldMk cId="2344451119" sldId="288"/>
            <ac:picMk id="3" creationId="{79FBA0CB-F7B8-4F76-BE1F-56F9F486E179}"/>
          </ac:picMkLst>
        </pc:picChg>
        <pc:picChg chg="add del mod">
          <ac:chgData name="Claire Theobald" userId="e5e96d6a-dffb-4be3-a7c9-5724c0a71d0d" providerId="ADAL" clId="{19B1FD5B-27A8-479B-A5E3-A6C52D443ED2}" dt="2021-11-08T13:42:03.367" v="1945"/>
          <ac:picMkLst>
            <pc:docMk/>
            <pc:sldMk cId="2344451119" sldId="288"/>
            <ac:picMk id="7" creationId="{85E46EBC-46B0-4CBA-A458-F7EF0E9CA3B8}"/>
          </ac:picMkLst>
        </pc:picChg>
        <pc:picChg chg="add mod modCrop">
          <ac:chgData name="Claire Theobald" userId="e5e96d6a-dffb-4be3-a7c9-5724c0a71d0d" providerId="ADAL" clId="{19B1FD5B-27A8-479B-A5E3-A6C52D443ED2}" dt="2021-11-08T13:43:27.365" v="1975"/>
          <ac:picMkLst>
            <pc:docMk/>
            <pc:sldMk cId="2344451119" sldId="288"/>
            <ac:picMk id="8" creationId="{31B9C67C-23DD-4E21-8847-388CAE3B43CB}"/>
          </ac:picMkLst>
        </pc:picChg>
        <pc:picChg chg="add mod modCrop">
          <ac:chgData name="Claire Theobald" userId="e5e96d6a-dffb-4be3-a7c9-5724c0a71d0d" providerId="ADAL" clId="{19B1FD5B-27A8-479B-A5E3-A6C52D443ED2}" dt="2021-11-08T13:50:49.810" v="2076" actId="1076"/>
          <ac:picMkLst>
            <pc:docMk/>
            <pc:sldMk cId="2344451119" sldId="288"/>
            <ac:picMk id="10" creationId="{FFC58898-9C26-4404-87B7-8E22FA0EBB39}"/>
          </ac:picMkLst>
        </pc:picChg>
        <pc:picChg chg="add del mod">
          <ac:chgData name="Claire Theobald" userId="e5e96d6a-dffb-4be3-a7c9-5724c0a71d0d" providerId="ADAL" clId="{19B1FD5B-27A8-479B-A5E3-A6C52D443ED2}" dt="2021-11-08T13:49:19.912" v="2045" actId="478"/>
          <ac:picMkLst>
            <pc:docMk/>
            <pc:sldMk cId="2344451119" sldId="288"/>
            <ac:picMk id="12" creationId="{C0696FFE-92B7-4C14-9A80-87DC552A4249}"/>
          </ac:picMkLst>
        </pc:picChg>
        <pc:picChg chg="del">
          <ac:chgData name="Claire Theobald" userId="e5e96d6a-dffb-4be3-a7c9-5724c0a71d0d" providerId="ADAL" clId="{19B1FD5B-27A8-479B-A5E3-A6C52D443ED2}" dt="2021-11-08T13:36:26.135" v="1791" actId="478"/>
          <ac:picMkLst>
            <pc:docMk/>
            <pc:sldMk cId="2344451119" sldId="288"/>
            <ac:picMk id="15" creationId="{1D49715C-96AE-43A0-9447-1523AC90742D}"/>
          </ac:picMkLst>
        </pc:picChg>
        <pc:picChg chg="add mod modCrop">
          <ac:chgData name="Claire Theobald" userId="e5e96d6a-dffb-4be3-a7c9-5724c0a71d0d" providerId="ADAL" clId="{19B1FD5B-27A8-479B-A5E3-A6C52D443ED2}" dt="2021-11-08T13:51:05.611" v="2080" actId="1076"/>
          <ac:picMkLst>
            <pc:docMk/>
            <pc:sldMk cId="2344451119" sldId="288"/>
            <ac:picMk id="16" creationId="{489CF6B5-EB36-448E-95A5-7BFD8A3995F5}"/>
          </ac:picMkLst>
        </pc:picChg>
        <pc:picChg chg="del">
          <ac:chgData name="Claire Theobald" userId="e5e96d6a-dffb-4be3-a7c9-5724c0a71d0d" providerId="ADAL" clId="{19B1FD5B-27A8-479B-A5E3-A6C52D443ED2}" dt="2021-11-08T13:36:33.453" v="1796" actId="478"/>
          <ac:picMkLst>
            <pc:docMk/>
            <pc:sldMk cId="2344451119" sldId="288"/>
            <ac:picMk id="17" creationId="{A26A9628-5B37-484E-8923-13AE2BC0FECC}"/>
          </ac:picMkLst>
        </pc:picChg>
        <pc:picChg chg="del">
          <ac:chgData name="Claire Theobald" userId="e5e96d6a-dffb-4be3-a7c9-5724c0a71d0d" providerId="ADAL" clId="{19B1FD5B-27A8-479B-A5E3-A6C52D443ED2}" dt="2021-11-08T13:36:10.136" v="1755" actId="478"/>
          <ac:picMkLst>
            <pc:docMk/>
            <pc:sldMk cId="2344451119" sldId="288"/>
            <ac:picMk id="19" creationId="{C5E468C0-D1A7-44F3-914B-DECF0EADC143}"/>
          </ac:picMkLst>
        </pc:picChg>
        <pc:picChg chg="add mod">
          <ac:chgData name="Claire Theobald" userId="e5e96d6a-dffb-4be3-a7c9-5724c0a71d0d" providerId="ADAL" clId="{19B1FD5B-27A8-479B-A5E3-A6C52D443ED2}" dt="2021-11-08T13:49:24.463" v="2048" actId="1076"/>
          <ac:picMkLst>
            <pc:docMk/>
            <pc:sldMk cId="2344451119" sldId="288"/>
            <ac:picMk id="20" creationId="{754B7E1C-571A-4093-92CF-6BA537B8A57A}"/>
          </ac:picMkLst>
        </pc:picChg>
        <pc:picChg chg="add del mod">
          <ac:chgData name="Claire Theobald" userId="e5e96d6a-dffb-4be3-a7c9-5724c0a71d0d" providerId="ADAL" clId="{19B1FD5B-27A8-479B-A5E3-A6C52D443ED2}" dt="2021-11-08T13:51:09.743" v="2084" actId="478"/>
          <ac:picMkLst>
            <pc:docMk/>
            <pc:sldMk cId="2344451119" sldId="288"/>
            <ac:picMk id="22" creationId="{108388F7-FB2E-4C6B-928B-8B0C94FF144C}"/>
          </ac:picMkLst>
        </pc:picChg>
        <pc:picChg chg="del">
          <ac:chgData name="Claire Theobald" userId="e5e96d6a-dffb-4be3-a7c9-5724c0a71d0d" providerId="ADAL" clId="{19B1FD5B-27A8-479B-A5E3-A6C52D443ED2}" dt="2021-11-08T13:36:19.372" v="1774" actId="478"/>
          <ac:picMkLst>
            <pc:docMk/>
            <pc:sldMk cId="2344451119" sldId="288"/>
            <ac:picMk id="40" creationId="{B775C971-5072-419A-8384-0B8FF5092DB4}"/>
          </ac:picMkLst>
        </pc:picChg>
        <pc:picChg chg="del mod topLvl">
          <ac:chgData name="Claire Theobald" userId="e5e96d6a-dffb-4be3-a7c9-5724c0a71d0d" providerId="ADAL" clId="{19B1FD5B-27A8-479B-A5E3-A6C52D443ED2}" dt="2021-11-08T13:36:47.337" v="1803" actId="478"/>
          <ac:picMkLst>
            <pc:docMk/>
            <pc:sldMk cId="2344451119" sldId="288"/>
            <ac:picMk id="45" creationId="{F42C3895-645D-4545-B856-7A80BAD57FBD}"/>
          </ac:picMkLst>
        </pc:picChg>
        <pc:picChg chg="del">
          <ac:chgData name="Claire Theobald" userId="e5e96d6a-dffb-4be3-a7c9-5724c0a71d0d" providerId="ADAL" clId="{19B1FD5B-27A8-479B-A5E3-A6C52D443ED2}" dt="2021-11-08T13:36:15.886" v="1768" actId="478"/>
          <ac:picMkLst>
            <pc:docMk/>
            <pc:sldMk cId="2344451119" sldId="288"/>
            <ac:picMk id="47" creationId="{9809D9F0-821D-4C4B-80FE-274BFFC69565}"/>
          </ac:picMkLst>
        </pc:picChg>
        <pc:picChg chg="del">
          <ac:chgData name="Claire Theobald" userId="e5e96d6a-dffb-4be3-a7c9-5724c0a71d0d" providerId="ADAL" clId="{19B1FD5B-27A8-479B-A5E3-A6C52D443ED2}" dt="2021-11-08T13:36:25.646" v="1790" actId="478"/>
          <ac:picMkLst>
            <pc:docMk/>
            <pc:sldMk cId="2344451119" sldId="288"/>
            <ac:picMk id="49" creationId="{DDCB6743-202D-450F-9811-47331CA25F49}"/>
          </ac:picMkLst>
        </pc:picChg>
        <pc:picChg chg="del">
          <ac:chgData name="Claire Theobald" userId="e5e96d6a-dffb-4be3-a7c9-5724c0a71d0d" providerId="ADAL" clId="{19B1FD5B-27A8-479B-A5E3-A6C52D443ED2}" dt="2021-11-08T13:36:18.886" v="1773" actId="478"/>
          <ac:picMkLst>
            <pc:docMk/>
            <pc:sldMk cId="2344451119" sldId="288"/>
            <ac:picMk id="50" creationId="{BF12A352-256D-4E8F-8C94-AC4271D752FC}"/>
          </ac:picMkLst>
        </pc:picChg>
        <pc:picChg chg="del mod">
          <ac:chgData name="Claire Theobald" userId="e5e96d6a-dffb-4be3-a7c9-5724c0a71d0d" providerId="ADAL" clId="{19B1FD5B-27A8-479B-A5E3-A6C52D443ED2}" dt="2021-11-08T13:36:23.668" v="1785" actId="478"/>
          <ac:picMkLst>
            <pc:docMk/>
            <pc:sldMk cId="2344451119" sldId="288"/>
            <ac:picMk id="52" creationId="{6C07EDA5-835E-4864-9FCB-55A753C5F0CE}"/>
          </ac:picMkLst>
        </pc:picChg>
        <pc:picChg chg="del">
          <ac:chgData name="Claire Theobald" userId="e5e96d6a-dffb-4be3-a7c9-5724c0a71d0d" providerId="ADAL" clId="{19B1FD5B-27A8-479B-A5E3-A6C52D443ED2}" dt="2021-11-08T13:36:25.272" v="1789" actId="478"/>
          <ac:picMkLst>
            <pc:docMk/>
            <pc:sldMk cId="2344451119" sldId="288"/>
            <ac:picMk id="53" creationId="{9B942B83-DFC0-453A-B56C-262C8397E860}"/>
          </ac:picMkLst>
        </pc:picChg>
        <pc:picChg chg="del">
          <ac:chgData name="Claire Theobald" userId="e5e96d6a-dffb-4be3-a7c9-5724c0a71d0d" providerId="ADAL" clId="{19B1FD5B-27A8-479B-A5E3-A6C52D443ED2}" dt="2021-11-08T13:36:12.749" v="1762" actId="478"/>
          <ac:picMkLst>
            <pc:docMk/>
            <pc:sldMk cId="2344451119" sldId="288"/>
            <ac:picMk id="54" creationId="{F81BCEA4-C622-4B51-ACCA-666E814DE84E}"/>
          </ac:picMkLst>
        </pc:picChg>
        <pc:picChg chg="del">
          <ac:chgData name="Claire Theobald" userId="e5e96d6a-dffb-4be3-a7c9-5724c0a71d0d" providerId="ADAL" clId="{19B1FD5B-27A8-479B-A5E3-A6C52D443ED2}" dt="2021-11-08T13:36:20.105" v="1775" actId="478"/>
          <ac:picMkLst>
            <pc:docMk/>
            <pc:sldMk cId="2344451119" sldId="288"/>
            <ac:picMk id="55" creationId="{DEEC3DE5-5278-4CF9-ADA6-855035FE7AB9}"/>
          </ac:picMkLst>
        </pc:picChg>
        <pc:picChg chg="del">
          <ac:chgData name="Claire Theobald" userId="e5e96d6a-dffb-4be3-a7c9-5724c0a71d0d" providerId="ADAL" clId="{19B1FD5B-27A8-479B-A5E3-A6C52D443ED2}" dt="2021-11-08T13:36:10.643" v="1756" actId="478"/>
          <ac:picMkLst>
            <pc:docMk/>
            <pc:sldMk cId="2344451119" sldId="288"/>
            <ac:picMk id="57" creationId="{EC02520A-77F2-4BCA-B841-BED89C88F251}"/>
          </ac:picMkLst>
        </pc:picChg>
        <pc:picChg chg="del">
          <ac:chgData name="Claire Theobald" userId="e5e96d6a-dffb-4be3-a7c9-5724c0a71d0d" providerId="ADAL" clId="{19B1FD5B-27A8-479B-A5E3-A6C52D443ED2}" dt="2021-11-08T13:36:13.767" v="1764" actId="478"/>
          <ac:picMkLst>
            <pc:docMk/>
            <pc:sldMk cId="2344451119" sldId="288"/>
            <ac:picMk id="59" creationId="{5D6B3226-B77D-4169-AE94-EF5AF601B67D}"/>
          </ac:picMkLst>
        </pc:picChg>
        <pc:picChg chg="del">
          <ac:chgData name="Claire Theobald" userId="e5e96d6a-dffb-4be3-a7c9-5724c0a71d0d" providerId="ADAL" clId="{19B1FD5B-27A8-479B-A5E3-A6C52D443ED2}" dt="2021-11-08T13:36:21.850" v="1779" actId="478"/>
          <ac:picMkLst>
            <pc:docMk/>
            <pc:sldMk cId="2344451119" sldId="288"/>
            <ac:picMk id="60" creationId="{AD624CC3-3275-487A-B316-121BA79F361A}"/>
          </ac:picMkLst>
        </pc:picChg>
        <pc:picChg chg="del mod">
          <ac:chgData name="Claire Theobald" userId="e5e96d6a-dffb-4be3-a7c9-5724c0a71d0d" providerId="ADAL" clId="{19B1FD5B-27A8-479B-A5E3-A6C52D443ED2}" dt="2021-11-08T13:36:11.646" v="1759" actId="478"/>
          <ac:picMkLst>
            <pc:docMk/>
            <pc:sldMk cId="2344451119" sldId="288"/>
            <ac:picMk id="61" creationId="{A7A73212-AD4F-4574-BE3A-5E41759414D2}"/>
          </ac:picMkLst>
        </pc:picChg>
        <pc:picChg chg="del">
          <ac:chgData name="Claire Theobald" userId="e5e96d6a-dffb-4be3-a7c9-5724c0a71d0d" providerId="ADAL" clId="{19B1FD5B-27A8-479B-A5E3-A6C52D443ED2}" dt="2021-11-08T13:36:18.344" v="1772" actId="478"/>
          <ac:picMkLst>
            <pc:docMk/>
            <pc:sldMk cId="2344451119" sldId="288"/>
            <ac:picMk id="62" creationId="{59B86561-9968-425E-9853-015551CA77BA}"/>
          </ac:picMkLst>
        </pc:picChg>
        <pc:picChg chg="del">
          <ac:chgData name="Claire Theobald" userId="e5e96d6a-dffb-4be3-a7c9-5724c0a71d0d" providerId="ADAL" clId="{19B1FD5B-27A8-479B-A5E3-A6C52D443ED2}" dt="2021-11-08T13:36:14.646" v="1765" actId="478"/>
          <ac:picMkLst>
            <pc:docMk/>
            <pc:sldMk cId="2344451119" sldId="288"/>
            <ac:picMk id="63" creationId="{D69DFACD-5653-4C40-88C9-E50B4A9B8375}"/>
          </ac:picMkLst>
        </pc:picChg>
        <pc:picChg chg="del">
          <ac:chgData name="Claire Theobald" userId="e5e96d6a-dffb-4be3-a7c9-5724c0a71d0d" providerId="ADAL" clId="{19B1FD5B-27A8-479B-A5E3-A6C52D443ED2}" dt="2021-11-08T13:36:21.328" v="1778" actId="478"/>
          <ac:picMkLst>
            <pc:docMk/>
            <pc:sldMk cId="2344451119" sldId="288"/>
            <ac:picMk id="64" creationId="{5C470022-E5EA-4058-B4A2-3C86602EA0D0}"/>
          </ac:picMkLst>
        </pc:picChg>
        <pc:picChg chg="del">
          <ac:chgData name="Claire Theobald" userId="e5e96d6a-dffb-4be3-a7c9-5724c0a71d0d" providerId="ADAL" clId="{19B1FD5B-27A8-479B-A5E3-A6C52D443ED2}" dt="2021-11-08T13:36:26.936" v="1793" actId="478"/>
          <ac:picMkLst>
            <pc:docMk/>
            <pc:sldMk cId="2344451119" sldId="288"/>
            <ac:picMk id="65" creationId="{5E5F76BE-5799-4538-9C8E-79CE3ADF4E35}"/>
          </ac:picMkLst>
        </pc:picChg>
        <pc:picChg chg="del">
          <ac:chgData name="Claire Theobald" userId="e5e96d6a-dffb-4be3-a7c9-5724c0a71d0d" providerId="ADAL" clId="{19B1FD5B-27A8-479B-A5E3-A6C52D443ED2}" dt="2021-11-08T13:36:15.131" v="1766" actId="478"/>
          <ac:picMkLst>
            <pc:docMk/>
            <pc:sldMk cId="2344451119" sldId="288"/>
            <ac:picMk id="66" creationId="{C524A207-9F08-41F0-BB11-AAF8584EBE45}"/>
          </ac:picMkLst>
        </pc:picChg>
        <pc:picChg chg="del">
          <ac:chgData name="Claire Theobald" userId="e5e96d6a-dffb-4be3-a7c9-5724c0a71d0d" providerId="ADAL" clId="{19B1FD5B-27A8-479B-A5E3-A6C52D443ED2}" dt="2021-11-08T13:36:15.516" v="1767" actId="478"/>
          <ac:picMkLst>
            <pc:docMk/>
            <pc:sldMk cId="2344451119" sldId="288"/>
            <ac:picMk id="67" creationId="{EA2FFBA2-B0C0-4EEB-A793-1CD36595AA8A}"/>
          </ac:picMkLst>
        </pc:picChg>
        <pc:picChg chg="del">
          <ac:chgData name="Claire Theobald" userId="e5e96d6a-dffb-4be3-a7c9-5724c0a71d0d" providerId="ADAL" clId="{19B1FD5B-27A8-479B-A5E3-A6C52D443ED2}" dt="2021-11-08T13:36:20.826" v="1777" actId="478"/>
          <ac:picMkLst>
            <pc:docMk/>
            <pc:sldMk cId="2344451119" sldId="288"/>
            <ac:picMk id="68" creationId="{98637F6E-68CE-4F31-8910-D8711BC9D7AD}"/>
          </ac:picMkLst>
        </pc:picChg>
        <pc:picChg chg="del">
          <ac:chgData name="Claire Theobald" userId="e5e96d6a-dffb-4be3-a7c9-5724c0a71d0d" providerId="ADAL" clId="{19B1FD5B-27A8-479B-A5E3-A6C52D443ED2}" dt="2021-11-08T13:36:20.475" v="1776" actId="478"/>
          <ac:picMkLst>
            <pc:docMk/>
            <pc:sldMk cId="2344451119" sldId="288"/>
            <ac:picMk id="69" creationId="{54015070-5F81-45FB-9F48-BD932AE50F5E}"/>
          </ac:picMkLst>
        </pc:picChg>
        <pc:picChg chg="del">
          <ac:chgData name="Claire Theobald" userId="e5e96d6a-dffb-4be3-a7c9-5724c0a71d0d" providerId="ADAL" clId="{19B1FD5B-27A8-479B-A5E3-A6C52D443ED2}" dt="2021-11-08T13:36:22.529" v="1780" actId="478"/>
          <ac:picMkLst>
            <pc:docMk/>
            <pc:sldMk cId="2344451119" sldId="288"/>
            <ac:picMk id="70" creationId="{D7A23829-45CD-46D6-96BF-B3FAFEAEA724}"/>
          </ac:picMkLst>
        </pc:picChg>
        <pc:picChg chg="del">
          <ac:chgData name="Claire Theobald" userId="e5e96d6a-dffb-4be3-a7c9-5724c0a71d0d" providerId="ADAL" clId="{19B1FD5B-27A8-479B-A5E3-A6C52D443ED2}" dt="2021-11-08T13:36:12.364" v="1761" actId="478"/>
          <ac:picMkLst>
            <pc:docMk/>
            <pc:sldMk cId="2344451119" sldId="288"/>
            <ac:picMk id="71" creationId="{EE079EBD-46A5-4B5A-92C6-CDFED1943E75}"/>
          </ac:picMkLst>
        </pc:picChg>
        <pc:picChg chg="del">
          <ac:chgData name="Claire Theobald" userId="e5e96d6a-dffb-4be3-a7c9-5724c0a71d0d" providerId="ADAL" clId="{19B1FD5B-27A8-479B-A5E3-A6C52D443ED2}" dt="2021-11-08T13:36:24.007" v="1786" actId="478"/>
          <ac:picMkLst>
            <pc:docMk/>
            <pc:sldMk cId="2344451119" sldId="288"/>
            <ac:picMk id="72" creationId="{BDE79698-0DC7-466A-B9DB-C8FA2600370D}"/>
          </ac:picMkLst>
        </pc:picChg>
        <pc:picChg chg="del">
          <ac:chgData name="Claire Theobald" userId="e5e96d6a-dffb-4be3-a7c9-5724c0a71d0d" providerId="ADAL" clId="{19B1FD5B-27A8-479B-A5E3-A6C52D443ED2}" dt="2021-11-08T13:36:22.913" v="1781" actId="478"/>
          <ac:picMkLst>
            <pc:docMk/>
            <pc:sldMk cId="2344451119" sldId="288"/>
            <ac:picMk id="73" creationId="{A5B2E3F0-73AE-405E-A63E-4D3494066DE0}"/>
          </ac:picMkLst>
        </pc:picChg>
        <pc:picChg chg="del">
          <ac:chgData name="Claire Theobald" userId="e5e96d6a-dffb-4be3-a7c9-5724c0a71d0d" providerId="ADAL" clId="{19B1FD5B-27A8-479B-A5E3-A6C52D443ED2}" dt="2021-11-08T13:36:26.551" v="1792" actId="478"/>
          <ac:picMkLst>
            <pc:docMk/>
            <pc:sldMk cId="2344451119" sldId="288"/>
            <ac:picMk id="74" creationId="{48A86BD2-8C58-4793-A5EC-17D1DBB4DD5D}"/>
          </ac:picMkLst>
        </pc:picChg>
        <pc:picChg chg="del">
          <ac:chgData name="Claire Theobald" userId="e5e96d6a-dffb-4be3-a7c9-5724c0a71d0d" providerId="ADAL" clId="{19B1FD5B-27A8-479B-A5E3-A6C52D443ED2}" dt="2021-11-08T13:36:17.441" v="1771" actId="478"/>
          <ac:picMkLst>
            <pc:docMk/>
            <pc:sldMk cId="2344451119" sldId="288"/>
            <ac:picMk id="75" creationId="{0CC64A54-52E3-4C03-A60F-D3C813A8B48A}"/>
          </ac:picMkLst>
        </pc:picChg>
        <pc:picChg chg="del">
          <ac:chgData name="Claire Theobald" userId="e5e96d6a-dffb-4be3-a7c9-5724c0a71d0d" providerId="ADAL" clId="{19B1FD5B-27A8-479B-A5E3-A6C52D443ED2}" dt="2021-11-08T13:36:16.372" v="1769" actId="478"/>
          <ac:picMkLst>
            <pc:docMk/>
            <pc:sldMk cId="2344451119" sldId="288"/>
            <ac:picMk id="76" creationId="{501C88F9-41CE-4F79-9A68-E1276E0651A2}"/>
          </ac:picMkLst>
        </pc:picChg>
        <pc:picChg chg="del">
          <ac:chgData name="Claire Theobald" userId="e5e96d6a-dffb-4be3-a7c9-5724c0a71d0d" providerId="ADAL" clId="{19B1FD5B-27A8-479B-A5E3-A6C52D443ED2}" dt="2021-11-08T13:36:12.027" v="1760" actId="478"/>
          <ac:picMkLst>
            <pc:docMk/>
            <pc:sldMk cId="2344451119" sldId="288"/>
            <ac:picMk id="77" creationId="{712B2DCF-BFDE-4408-80A5-E70F5DDEE120}"/>
          </ac:picMkLst>
        </pc:picChg>
        <pc:picChg chg="del">
          <ac:chgData name="Claire Theobald" userId="e5e96d6a-dffb-4be3-a7c9-5724c0a71d0d" providerId="ADAL" clId="{19B1FD5B-27A8-479B-A5E3-A6C52D443ED2}" dt="2021-11-08T13:36:27.469" v="1794" actId="478"/>
          <ac:picMkLst>
            <pc:docMk/>
            <pc:sldMk cId="2344451119" sldId="288"/>
            <ac:picMk id="78" creationId="{CF49C1FC-10E5-4B42-85EC-764EA4D2D7EA}"/>
          </ac:picMkLst>
        </pc:picChg>
        <pc:picChg chg="del mod">
          <ac:chgData name="Claire Theobald" userId="e5e96d6a-dffb-4be3-a7c9-5724c0a71d0d" providerId="ADAL" clId="{19B1FD5B-27A8-479B-A5E3-A6C52D443ED2}" dt="2021-11-08T13:36:46.509" v="1802" actId="478"/>
          <ac:picMkLst>
            <pc:docMk/>
            <pc:sldMk cId="2344451119" sldId="288"/>
            <ac:picMk id="79" creationId="{52EAAF21-A9FD-497B-83F4-9936F5756F40}"/>
          </ac:picMkLst>
        </pc:picChg>
        <pc:picChg chg="del">
          <ac:chgData name="Claire Theobald" userId="e5e96d6a-dffb-4be3-a7c9-5724c0a71d0d" providerId="ADAL" clId="{19B1FD5B-27A8-479B-A5E3-A6C52D443ED2}" dt="2021-11-08T13:36:24.856" v="1788" actId="478"/>
          <ac:picMkLst>
            <pc:docMk/>
            <pc:sldMk cId="2344451119" sldId="288"/>
            <ac:picMk id="80" creationId="{C35FE1F4-66D8-4A1D-9FBE-7C3ED8430A5C}"/>
          </ac:picMkLst>
        </pc:picChg>
        <pc:picChg chg="del">
          <ac:chgData name="Claire Theobald" userId="e5e96d6a-dffb-4be3-a7c9-5724c0a71d0d" providerId="ADAL" clId="{19B1FD5B-27A8-479B-A5E3-A6C52D443ED2}" dt="2021-11-08T13:36:24.471" v="1787" actId="478"/>
          <ac:picMkLst>
            <pc:docMk/>
            <pc:sldMk cId="2344451119" sldId="288"/>
            <ac:picMk id="81" creationId="{C3F09499-2F56-45E1-94E1-A6F70F3500C6}"/>
          </ac:picMkLst>
        </pc:picChg>
        <pc:picChg chg="del">
          <ac:chgData name="Claire Theobald" userId="e5e96d6a-dffb-4be3-a7c9-5724c0a71d0d" providerId="ADAL" clId="{19B1FD5B-27A8-479B-A5E3-A6C52D443ED2}" dt="2021-11-08T13:36:13.328" v="1763" actId="478"/>
          <ac:picMkLst>
            <pc:docMk/>
            <pc:sldMk cId="2344451119" sldId="288"/>
            <ac:picMk id="82" creationId="{74E6815A-239B-4CEE-B07F-790B949C8814}"/>
          </ac:picMkLst>
        </pc:picChg>
        <pc:picChg chg="del">
          <ac:chgData name="Claire Theobald" userId="e5e96d6a-dffb-4be3-a7c9-5724c0a71d0d" providerId="ADAL" clId="{19B1FD5B-27A8-479B-A5E3-A6C52D443ED2}" dt="2021-11-08T13:36:35.071" v="1797" actId="478"/>
          <ac:picMkLst>
            <pc:docMk/>
            <pc:sldMk cId="2344451119" sldId="288"/>
            <ac:picMk id="83" creationId="{8D398907-193F-4EE5-8E28-CCFCC3E36457}"/>
          </ac:picMkLst>
        </pc:picChg>
        <pc:picChg chg="add mod modCrop">
          <ac:chgData name="Claire Theobald" userId="e5e96d6a-dffb-4be3-a7c9-5724c0a71d0d" providerId="ADAL" clId="{19B1FD5B-27A8-479B-A5E3-A6C52D443ED2}" dt="2021-11-08T13:45:40.271" v="2021" actId="1076"/>
          <ac:picMkLst>
            <pc:docMk/>
            <pc:sldMk cId="2344451119" sldId="288"/>
            <ac:picMk id="84" creationId="{24FF20C8-A533-4B10-B1D0-8A580826EEEC}"/>
          </ac:picMkLst>
        </pc:picChg>
        <pc:picChg chg="del mod topLvl">
          <ac:chgData name="Claire Theobald" userId="e5e96d6a-dffb-4be3-a7c9-5724c0a71d0d" providerId="ADAL" clId="{19B1FD5B-27A8-479B-A5E3-A6C52D443ED2}" dt="2021-11-08T13:37:01.472" v="1809" actId="478"/>
          <ac:picMkLst>
            <pc:docMk/>
            <pc:sldMk cId="2344451119" sldId="288"/>
            <ac:picMk id="88" creationId="{27865333-8D99-41BB-A2E9-A67D364F815E}"/>
          </ac:picMkLst>
        </pc:picChg>
        <pc:picChg chg="del">
          <ac:chgData name="Claire Theobald" userId="e5e96d6a-dffb-4be3-a7c9-5724c0a71d0d" providerId="ADAL" clId="{19B1FD5B-27A8-479B-A5E3-A6C52D443ED2}" dt="2021-11-08T13:36:16.757" v="1770" actId="478"/>
          <ac:picMkLst>
            <pc:docMk/>
            <pc:sldMk cId="2344451119" sldId="288"/>
            <ac:picMk id="91" creationId="{17CBC9F1-372D-40D5-808E-6C5665E83172}"/>
          </ac:picMkLst>
        </pc:picChg>
        <pc:picChg chg="del mod">
          <ac:chgData name="Claire Theobald" userId="e5e96d6a-dffb-4be3-a7c9-5724c0a71d0d" providerId="ADAL" clId="{19B1FD5B-27A8-479B-A5E3-A6C52D443ED2}" dt="2021-11-08T13:36:23.295" v="1783" actId="478"/>
          <ac:picMkLst>
            <pc:docMk/>
            <pc:sldMk cId="2344451119" sldId="288"/>
            <ac:picMk id="92" creationId="{E3807C29-A900-47D1-9FA3-AF92E4098AB9}"/>
          </ac:picMkLst>
        </pc:picChg>
        <pc:picChg chg="del">
          <ac:chgData name="Claire Theobald" userId="e5e96d6a-dffb-4be3-a7c9-5724c0a71d0d" providerId="ADAL" clId="{19B1FD5B-27A8-479B-A5E3-A6C52D443ED2}" dt="2021-11-08T13:36:11.023" v="1757" actId="478"/>
          <ac:picMkLst>
            <pc:docMk/>
            <pc:sldMk cId="2344451119" sldId="288"/>
            <ac:picMk id="95" creationId="{785D7117-11B0-4A44-AE31-8954E09BE59D}"/>
          </ac:picMkLst>
        </pc:picChg>
      </pc:sldChg>
      <pc:sldChg chg="del">
        <pc:chgData name="Claire Theobald" userId="e5e96d6a-dffb-4be3-a7c9-5724c0a71d0d" providerId="ADAL" clId="{19B1FD5B-27A8-479B-A5E3-A6C52D443ED2}" dt="2021-11-05T11:24:28.480" v="936" actId="47"/>
        <pc:sldMkLst>
          <pc:docMk/>
          <pc:sldMk cId="4269982843" sldId="288"/>
        </pc:sldMkLst>
      </pc:sldChg>
      <pc:sldChg chg="del">
        <pc:chgData name="Claire Theobald" userId="e5e96d6a-dffb-4be3-a7c9-5724c0a71d0d" providerId="ADAL" clId="{19B1FD5B-27A8-479B-A5E3-A6C52D443ED2}" dt="2021-11-05T11:24:29.181" v="937" actId="47"/>
        <pc:sldMkLst>
          <pc:docMk/>
          <pc:sldMk cId="3989449219" sldId="289"/>
        </pc:sldMkLst>
      </pc:sldChg>
      <pc:sldChg chg="addSp delSp modSp mod">
        <pc:chgData name="Claire Theobald" userId="e5e96d6a-dffb-4be3-a7c9-5724c0a71d0d" providerId="ADAL" clId="{19B1FD5B-27A8-479B-A5E3-A6C52D443ED2}" dt="2021-11-09T16:49:16.212" v="2179" actId="1076"/>
        <pc:sldMkLst>
          <pc:docMk/>
          <pc:sldMk cId="2373650526" sldId="290"/>
        </pc:sldMkLst>
        <pc:spChg chg="add mod">
          <ac:chgData name="Claire Theobald" userId="e5e96d6a-dffb-4be3-a7c9-5724c0a71d0d" providerId="ADAL" clId="{19B1FD5B-27A8-479B-A5E3-A6C52D443ED2}" dt="2021-11-05T11:16:09.926" v="780" actId="14100"/>
          <ac:spMkLst>
            <pc:docMk/>
            <pc:sldMk cId="2373650526" sldId="290"/>
            <ac:spMk id="7" creationId="{58157D3E-4993-459C-B669-E677750A730A}"/>
          </ac:spMkLst>
        </pc:spChg>
        <pc:spChg chg="del">
          <ac:chgData name="Claire Theobald" userId="e5e96d6a-dffb-4be3-a7c9-5724c0a71d0d" providerId="ADAL" clId="{19B1FD5B-27A8-479B-A5E3-A6C52D443ED2}" dt="2021-11-05T11:15:44.417" v="768" actId="478"/>
          <ac:spMkLst>
            <pc:docMk/>
            <pc:sldMk cId="2373650526" sldId="290"/>
            <ac:spMk id="12" creationId="{83E6F047-FB56-48DB-93DD-1CDBF7E6CA8B}"/>
          </ac:spMkLst>
        </pc:spChg>
        <pc:picChg chg="del mod">
          <ac:chgData name="Claire Theobald" userId="e5e96d6a-dffb-4be3-a7c9-5724c0a71d0d" providerId="ADAL" clId="{19B1FD5B-27A8-479B-A5E3-A6C52D443ED2}" dt="2021-11-05T11:15:53.290" v="773" actId="478"/>
          <ac:picMkLst>
            <pc:docMk/>
            <pc:sldMk cId="2373650526" sldId="290"/>
            <ac:picMk id="4" creationId="{42B0B4DD-DF48-486C-9A8C-2234EF87264E}"/>
          </ac:picMkLst>
        </pc:picChg>
        <pc:picChg chg="add mod modCrop">
          <ac:chgData name="Claire Theobald" userId="e5e96d6a-dffb-4be3-a7c9-5724c0a71d0d" providerId="ADAL" clId="{19B1FD5B-27A8-479B-A5E3-A6C52D443ED2}" dt="2021-11-05T11:16:46.519" v="791" actId="1076"/>
          <ac:picMkLst>
            <pc:docMk/>
            <pc:sldMk cId="2373650526" sldId="290"/>
            <ac:picMk id="6" creationId="{4D0D4C85-BBF0-4F3D-AF94-718EA516815B}"/>
          </ac:picMkLst>
        </pc:picChg>
        <pc:picChg chg="add del mod modCrop">
          <ac:chgData name="Claire Theobald" userId="e5e96d6a-dffb-4be3-a7c9-5724c0a71d0d" providerId="ADAL" clId="{19B1FD5B-27A8-479B-A5E3-A6C52D443ED2}" dt="2021-11-05T14:06:37.326" v="1231" actId="21"/>
          <ac:picMkLst>
            <pc:docMk/>
            <pc:sldMk cId="2373650526" sldId="290"/>
            <ac:picMk id="8" creationId="{F430003F-4A1C-40B0-8637-EA83841FB373}"/>
          </ac:picMkLst>
        </pc:picChg>
        <pc:picChg chg="add del mod">
          <ac:chgData name="Claire Theobald" userId="e5e96d6a-dffb-4be3-a7c9-5724c0a71d0d" providerId="ADAL" clId="{19B1FD5B-27A8-479B-A5E3-A6C52D443ED2}" dt="2021-11-05T11:19:09.767" v="827" actId="478"/>
          <ac:picMkLst>
            <pc:docMk/>
            <pc:sldMk cId="2373650526" sldId="290"/>
            <ac:picMk id="9" creationId="{8F5C9F69-BAA1-4944-91A1-3FFBF3CBEA96}"/>
          </ac:picMkLst>
        </pc:picChg>
        <pc:picChg chg="add mod">
          <ac:chgData name="Claire Theobald" userId="e5e96d6a-dffb-4be3-a7c9-5724c0a71d0d" providerId="ADAL" clId="{19B1FD5B-27A8-479B-A5E3-A6C52D443ED2}" dt="2021-11-09T16:49:16.212" v="2179" actId="1076"/>
          <ac:picMkLst>
            <pc:docMk/>
            <pc:sldMk cId="2373650526" sldId="290"/>
            <ac:picMk id="10" creationId="{E29FE2E2-49D1-47B8-9B67-EF8FCC989E9D}"/>
          </ac:picMkLst>
        </pc:picChg>
        <pc:picChg chg="del">
          <ac:chgData name="Claire Theobald" userId="e5e96d6a-dffb-4be3-a7c9-5724c0a71d0d" providerId="ADAL" clId="{19B1FD5B-27A8-479B-A5E3-A6C52D443ED2}" dt="2021-11-05T11:16:03.662" v="778" actId="478"/>
          <ac:picMkLst>
            <pc:docMk/>
            <pc:sldMk cId="2373650526" sldId="290"/>
            <ac:picMk id="31" creationId="{AB5121D3-DEF8-4585-8055-B33A4B227A29}"/>
          </ac:picMkLst>
        </pc:picChg>
      </pc:sldChg>
      <pc:sldChg chg="addSp delSp modSp mod">
        <pc:chgData name="Claire Theobald" userId="e5e96d6a-dffb-4be3-a7c9-5724c0a71d0d" providerId="ADAL" clId="{19B1FD5B-27A8-479B-A5E3-A6C52D443ED2}" dt="2021-11-09T16:49:10.491" v="2177" actId="208"/>
        <pc:sldMkLst>
          <pc:docMk/>
          <pc:sldMk cId="3276507726" sldId="291"/>
        </pc:sldMkLst>
        <pc:spChg chg="del">
          <ac:chgData name="Claire Theobald" userId="e5e96d6a-dffb-4be3-a7c9-5724c0a71d0d" providerId="ADAL" clId="{19B1FD5B-27A8-479B-A5E3-A6C52D443ED2}" dt="2021-11-05T11:17:33.884" v="799" actId="478"/>
          <ac:spMkLst>
            <pc:docMk/>
            <pc:sldMk cId="3276507726" sldId="291"/>
            <ac:spMk id="7" creationId="{58157D3E-4993-459C-B669-E677750A730A}"/>
          </ac:spMkLst>
        </pc:spChg>
        <pc:spChg chg="add mod ord">
          <ac:chgData name="Claire Theobald" userId="e5e96d6a-dffb-4be3-a7c9-5724c0a71d0d" providerId="ADAL" clId="{19B1FD5B-27A8-479B-A5E3-A6C52D443ED2}" dt="2021-11-05T11:21:01.934" v="884" actId="166"/>
          <ac:spMkLst>
            <pc:docMk/>
            <pc:sldMk cId="3276507726" sldId="291"/>
            <ac:spMk id="9" creationId="{A4050E8E-6C66-459D-BCE6-9D0E82D9C60E}"/>
          </ac:spMkLst>
        </pc:spChg>
        <pc:picChg chg="del">
          <ac:chgData name="Claire Theobald" userId="e5e96d6a-dffb-4be3-a7c9-5724c0a71d0d" providerId="ADAL" clId="{19B1FD5B-27A8-479B-A5E3-A6C52D443ED2}" dt="2021-11-05T11:17:46.922" v="805" actId="478"/>
          <ac:picMkLst>
            <pc:docMk/>
            <pc:sldMk cId="3276507726" sldId="291"/>
            <ac:picMk id="6" creationId="{4D0D4C85-BBF0-4F3D-AF94-718EA516815B}"/>
          </ac:picMkLst>
        </pc:picChg>
        <pc:picChg chg="del">
          <ac:chgData name="Claire Theobald" userId="e5e96d6a-dffb-4be3-a7c9-5724c0a71d0d" providerId="ADAL" clId="{19B1FD5B-27A8-479B-A5E3-A6C52D443ED2}" dt="2021-11-05T11:18:21.375" v="815" actId="478"/>
          <ac:picMkLst>
            <pc:docMk/>
            <pc:sldMk cId="3276507726" sldId="291"/>
            <ac:picMk id="8" creationId="{F430003F-4A1C-40B0-8637-EA83841FB373}"/>
          </ac:picMkLst>
        </pc:picChg>
        <pc:picChg chg="add mod modCrop">
          <ac:chgData name="Claire Theobald" userId="e5e96d6a-dffb-4be3-a7c9-5724c0a71d0d" providerId="ADAL" clId="{19B1FD5B-27A8-479B-A5E3-A6C52D443ED2}" dt="2021-11-05T11:22:46.814" v="911" actId="1076"/>
          <ac:picMkLst>
            <pc:docMk/>
            <pc:sldMk cId="3276507726" sldId="291"/>
            <ac:picMk id="10" creationId="{C08D0D70-1175-48C8-9E1B-B8B72E1352B9}"/>
          </ac:picMkLst>
        </pc:picChg>
        <pc:picChg chg="add mod">
          <ac:chgData name="Claire Theobald" userId="e5e96d6a-dffb-4be3-a7c9-5724c0a71d0d" providerId="ADAL" clId="{19B1FD5B-27A8-479B-A5E3-A6C52D443ED2}" dt="2021-11-09T16:49:10.491" v="2177" actId="208"/>
          <ac:picMkLst>
            <pc:docMk/>
            <pc:sldMk cId="3276507726" sldId="291"/>
            <ac:picMk id="11" creationId="{8D6DC449-5F1E-433A-A46B-845CD6254DF1}"/>
          </ac:picMkLst>
        </pc:picChg>
        <pc:picChg chg="add del mod">
          <ac:chgData name="Claire Theobald" userId="e5e96d6a-dffb-4be3-a7c9-5724c0a71d0d" providerId="ADAL" clId="{19B1FD5B-27A8-479B-A5E3-A6C52D443ED2}" dt="2021-11-05T11:18:57.422" v="823" actId="478"/>
          <ac:picMkLst>
            <pc:docMk/>
            <pc:sldMk cId="3276507726" sldId="291"/>
            <ac:picMk id="12" creationId="{3F49974D-8B14-4206-8088-D766E058E4AA}"/>
          </ac:picMkLst>
        </pc:picChg>
        <pc:picChg chg="add del mod">
          <ac:chgData name="Claire Theobald" userId="e5e96d6a-dffb-4be3-a7c9-5724c0a71d0d" providerId="ADAL" clId="{19B1FD5B-27A8-479B-A5E3-A6C52D443ED2}" dt="2021-11-05T14:06:47.264" v="1237" actId="21"/>
          <ac:picMkLst>
            <pc:docMk/>
            <pc:sldMk cId="3276507726" sldId="291"/>
            <ac:picMk id="13" creationId="{99BB3434-3C40-4770-861A-C3CBA426FE63}"/>
          </ac:picMkLst>
        </pc:picChg>
      </pc:sldChg>
      <pc:sldChg chg="addSp delSp modSp mod">
        <pc:chgData name="Claire Theobald" userId="e5e96d6a-dffb-4be3-a7c9-5724c0a71d0d" providerId="ADAL" clId="{19B1FD5B-27A8-479B-A5E3-A6C52D443ED2}" dt="2021-11-09T16:48:59.553" v="2175" actId="1076"/>
        <pc:sldMkLst>
          <pc:docMk/>
          <pc:sldMk cId="1085304464" sldId="292"/>
        </pc:sldMkLst>
        <pc:spChg chg="add mod">
          <ac:chgData name="Claire Theobald" userId="e5e96d6a-dffb-4be3-a7c9-5724c0a71d0d" providerId="ADAL" clId="{19B1FD5B-27A8-479B-A5E3-A6C52D443ED2}" dt="2021-11-05T15:40:57.546" v="1655" actId="20577"/>
          <ac:spMkLst>
            <pc:docMk/>
            <pc:sldMk cId="1085304464" sldId="292"/>
            <ac:spMk id="6" creationId="{74D7DE87-AEE8-4E56-9F89-55FEA46E92FC}"/>
          </ac:spMkLst>
        </pc:spChg>
        <pc:spChg chg="del">
          <ac:chgData name="Claire Theobald" userId="e5e96d6a-dffb-4be3-a7c9-5724c0a71d0d" providerId="ADAL" clId="{19B1FD5B-27A8-479B-A5E3-A6C52D443ED2}" dt="2021-11-05T11:20:29.247" v="871" actId="478"/>
          <ac:spMkLst>
            <pc:docMk/>
            <pc:sldMk cId="1085304464" sldId="292"/>
            <ac:spMk id="9" creationId="{A4050E8E-6C66-459D-BCE6-9D0E82D9C60E}"/>
          </ac:spMkLst>
        </pc:spChg>
        <pc:picChg chg="add del mod modCrop">
          <ac:chgData name="Claire Theobald" userId="e5e96d6a-dffb-4be3-a7c9-5724c0a71d0d" providerId="ADAL" clId="{19B1FD5B-27A8-479B-A5E3-A6C52D443ED2}" dt="2021-11-05T15:40:37.797" v="1632" actId="478"/>
          <ac:picMkLst>
            <pc:docMk/>
            <pc:sldMk cId="1085304464" sldId="292"/>
            <ac:picMk id="7" creationId="{F5D32CD7-33FB-42DE-88D7-0B72B2E934BD}"/>
          </ac:picMkLst>
        </pc:picChg>
        <pc:picChg chg="add del mod">
          <ac:chgData name="Claire Theobald" userId="e5e96d6a-dffb-4be3-a7c9-5724c0a71d0d" providerId="ADAL" clId="{19B1FD5B-27A8-479B-A5E3-A6C52D443ED2}" dt="2021-11-05T15:41:13.954" v="1660" actId="478"/>
          <ac:picMkLst>
            <pc:docMk/>
            <pc:sldMk cId="1085304464" sldId="292"/>
            <ac:picMk id="8" creationId="{83C979A5-CD55-4CD8-91E9-588AAFE8A171}"/>
          </ac:picMkLst>
        </pc:picChg>
        <pc:picChg chg="add del">
          <ac:chgData name="Claire Theobald" userId="e5e96d6a-dffb-4be3-a7c9-5724c0a71d0d" providerId="ADAL" clId="{19B1FD5B-27A8-479B-A5E3-A6C52D443ED2}" dt="2021-11-05T11:20:19.929" v="866" actId="478"/>
          <ac:picMkLst>
            <pc:docMk/>
            <pc:sldMk cId="1085304464" sldId="292"/>
            <ac:picMk id="10" creationId="{C08D0D70-1175-48C8-9E1B-B8B72E1352B9}"/>
          </ac:picMkLst>
        </pc:picChg>
        <pc:picChg chg="del">
          <ac:chgData name="Claire Theobald" userId="e5e96d6a-dffb-4be3-a7c9-5724c0a71d0d" providerId="ADAL" clId="{19B1FD5B-27A8-479B-A5E3-A6C52D443ED2}" dt="2021-11-05T11:19:49.290" v="833" actId="478"/>
          <ac:picMkLst>
            <pc:docMk/>
            <pc:sldMk cId="1085304464" sldId="292"/>
            <ac:picMk id="11" creationId="{8D6DC449-5F1E-433A-A46B-845CD6254DF1}"/>
          </ac:picMkLst>
        </pc:picChg>
        <pc:picChg chg="add mod modCrop">
          <ac:chgData name="Claire Theobald" userId="e5e96d6a-dffb-4be3-a7c9-5724c0a71d0d" providerId="ADAL" clId="{19B1FD5B-27A8-479B-A5E3-A6C52D443ED2}" dt="2021-11-05T15:41:23.919" v="1662" actId="732"/>
          <ac:picMkLst>
            <pc:docMk/>
            <pc:sldMk cId="1085304464" sldId="292"/>
            <ac:picMk id="12" creationId="{32DFEFE9-921C-4B32-8F01-1048670772CC}"/>
          </ac:picMkLst>
        </pc:picChg>
        <pc:picChg chg="add mod">
          <ac:chgData name="Claire Theobald" userId="e5e96d6a-dffb-4be3-a7c9-5724c0a71d0d" providerId="ADAL" clId="{19B1FD5B-27A8-479B-A5E3-A6C52D443ED2}" dt="2021-11-09T16:48:59.553" v="2175" actId="1076"/>
          <ac:picMkLst>
            <pc:docMk/>
            <pc:sldMk cId="1085304464" sldId="292"/>
            <ac:picMk id="13" creationId="{1A6E1505-7692-4245-BA67-F4DD51FAA0F9}"/>
          </ac:picMkLst>
        </pc:picChg>
      </pc:sldChg>
      <pc:sldChg chg="addSp delSp modSp mod">
        <pc:chgData name="Claire Theobald" userId="e5e96d6a-dffb-4be3-a7c9-5724c0a71d0d" providerId="ADAL" clId="{19B1FD5B-27A8-479B-A5E3-A6C52D443ED2}" dt="2021-11-09T16:48:54.470" v="2173" actId="208"/>
        <pc:sldMkLst>
          <pc:docMk/>
          <pc:sldMk cId="3998616115" sldId="293"/>
        </pc:sldMkLst>
        <pc:spChg chg="del">
          <ac:chgData name="Claire Theobald" userId="e5e96d6a-dffb-4be3-a7c9-5724c0a71d0d" providerId="ADAL" clId="{19B1FD5B-27A8-479B-A5E3-A6C52D443ED2}" dt="2021-11-05T11:21:57.415" v="896" actId="478"/>
          <ac:spMkLst>
            <pc:docMk/>
            <pc:sldMk cId="3998616115" sldId="293"/>
            <ac:spMk id="6" creationId="{74D7DE87-AEE8-4E56-9F89-55FEA46E92FC}"/>
          </ac:spMkLst>
        </pc:spChg>
        <pc:spChg chg="add mod ord">
          <ac:chgData name="Claire Theobald" userId="e5e96d6a-dffb-4be3-a7c9-5724c0a71d0d" providerId="ADAL" clId="{19B1FD5B-27A8-479B-A5E3-A6C52D443ED2}" dt="2021-11-05T11:22:37.182" v="910" actId="166"/>
          <ac:spMkLst>
            <pc:docMk/>
            <pc:sldMk cId="3998616115" sldId="293"/>
            <ac:spMk id="9" creationId="{62ABF6EE-D5D7-46A6-9C54-DD58C973A137}"/>
          </ac:spMkLst>
        </pc:spChg>
        <pc:picChg chg="del">
          <ac:chgData name="Claire Theobald" userId="e5e96d6a-dffb-4be3-a7c9-5724c0a71d0d" providerId="ADAL" clId="{19B1FD5B-27A8-479B-A5E3-A6C52D443ED2}" dt="2021-11-05T11:21:44.528" v="892" actId="478"/>
          <ac:picMkLst>
            <pc:docMk/>
            <pc:sldMk cId="3998616115" sldId="293"/>
            <ac:picMk id="7" creationId="{F5D32CD7-33FB-42DE-88D7-0B72B2E934BD}"/>
          </ac:picMkLst>
        </pc:picChg>
        <pc:picChg chg="del">
          <ac:chgData name="Claire Theobald" userId="e5e96d6a-dffb-4be3-a7c9-5724c0a71d0d" providerId="ADAL" clId="{19B1FD5B-27A8-479B-A5E3-A6C52D443ED2}" dt="2021-11-05T11:22:12.435" v="903" actId="478"/>
          <ac:picMkLst>
            <pc:docMk/>
            <pc:sldMk cId="3998616115" sldId="293"/>
            <ac:picMk id="8" creationId="{83C979A5-CD55-4CD8-91E9-588AAFE8A171}"/>
          </ac:picMkLst>
        </pc:picChg>
        <pc:picChg chg="add mod modCrop">
          <ac:chgData name="Claire Theobald" userId="e5e96d6a-dffb-4be3-a7c9-5724c0a71d0d" providerId="ADAL" clId="{19B1FD5B-27A8-479B-A5E3-A6C52D443ED2}" dt="2021-11-05T11:22:53.764" v="913" actId="1076"/>
          <ac:picMkLst>
            <pc:docMk/>
            <pc:sldMk cId="3998616115" sldId="293"/>
            <ac:picMk id="10" creationId="{C5EA1375-DB7A-43D9-A464-B175A95FE204}"/>
          </ac:picMkLst>
        </pc:picChg>
        <pc:picChg chg="add mod">
          <ac:chgData name="Claire Theobald" userId="e5e96d6a-dffb-4be3-a7c9-5724c0a71d0d" providerId="ADAL" clId="{19B1FD5B-27A8-479B-A5E3-A6C52D443ED2}" dt="2021-11-09T16:48:54.470" v="2173" actId="208"/>
          <ac:picMkLst>
            <pc:docMk/>
            <pc:sldMk cId="3998616115" sldId="293"/>
            <ac:picMk id="11" creationId="{EF52CCC1-D648-4292-8DD6-3007EF44573C}"/>
          </ac:picMkLst>
        </pc:picChg>
      </pc:sldChg>
      <pc:sldChg chg="addSp delSp modSp mod">
        <pc:chgData name="Claire Theobald" userId="e5e96d6a-dffb-4be3-a7c9-5724c0a71d0d" providerId="ADAL" clId="{19B1FD5B-27A8-479B-A5E3-A6C52D443ED2}" dt="2021-11-09T16:49:05.666" v="2176" actId="14100"/>
        <pc:sldMkLst>
          <pc:docMk/>
          <pc:sldMk cId="3651085421" sldId="294"/>
        </pc:sldMkLst>
        <pc:spChg chg="add mod">
          <ac:chgData name="Claire Theobald" userId="e5e96d6a-dffb-4be3-a7c9-5724c0a71d0d" providerId="ADAL" clId="{19B1FD5B-27A8-479B-A5E3-A6C52D443ED2}" dt="2021-11-05T11:24:52.714" v="941" actId="1076"/>
          <ac:spMkLst>
            <pc:docMk/>
            <pc:sldMk cId="3651085421" sldId="294"/>
            <ac:spMk id="6" creationId="{F97C680D-32EC-436C-900B-F0234D920680}"/>
          </ac:spMkLst>
        </pc:spChg>
        <pc:spChg chg="del">
          <ac:chgData name="Claire Theobald" userId="e5e96d6a-dffb-4be3-a7c9-5724c0a71d0d" providerId="ADAL" clId="{19B1FD5B-27A8-479B-A5E3-A6C52D443ED2}" dt="2021-11-05T11:23:42.278" v="926" actId="478"/>
          <ac:spMkLst>
            <pc:docMk/>
            <pc:sldMk cId="3651085421" sldId="294"/>
            <ac:spMk id="9" creationId="{62ABF6EE-D5D7-46A6-9C54-DD58C973A137}"/>
          </ac:spMkLst>
        </pc:spChg>
        <pc:picChg chg="add mod modCrop">
          <ac:chgData name="Claire Theobald" userId="e5e96d6a-dffb-4be3-a7c9-5724c0a71d0d" providerId="ADAL" clId="{19B1FD5B-27A8-479B-A5E3-A6C52D443ED2}" dt="2021-11-05T11:24:50.887" v="940" actId="14100"/>
          <ac:picMkLst>
            <pc:docMk/>
            <pc:sldMk cId="3651085421" sldId="294"/>
            <ac:picMk id="7" creationId="{1B2053CF-40E1-4B2E-B226-A586F6EC8837}"/>
          </ac:picMkLst>
        </pc:picChg>
        <pc:picChg chg="add mod modCrop">
          <ac:chgData name="Claire Theobald" userId="e5e96d6a-dffb-4be3-a7c9-5724c0a71d0d" providerId="ADAL" clId="{19B1FD5B-27A8-479B-A5E3-A6C52D443ED2}" dt="2021-11-09T16:49:05.666" v="2176" actId="14100"/>
          <ac:picMkLst>
            <pc:docMk/>
            <pc:sldMk cId="3651085421" sldId="294"/>
            <ac:picMk id="8" creationId="{FFF4487C-A346-4317-84DD-BCD89FA1E51F}"/>
          </ac:picMkLst>
        </pc:picChg>
        <pc:picChg chg="del">
          <ac:chgData name="Claire Theobald" userId="e5e96d6a-dffb-4be3-a7c9-5724c0a71d0d" providerId="ADAL" clId="{19B1FD5B-27A8-479B-A5E3-A6C52D443ED2}" dt="2021-11-05T11:23:32.358" v="922" actId="478"/>
          <ac:picMkLst>
            <pc:docMk/>
            <pc:sldMk cId="3651085421" sldId="294"/>
            <ac:picMk id="10" creationId="{C5EA1375-DB7A-43D9-A464-B175A95FE204}"/>
          </ac:picMkLst>
        </pc:picChg>
        <pc:picChg chg="del">
          <ac:chgData name="Claire Theobald" userId="e5e96d6a-dffb-4be3-a7c9-5724c0a71d0d" providerId="ADAL" clId="{19B1FD5B-27A8-479B-A5E3-A6C52D443ED2}" dt="2021-11-05T11:23:56.681" v="930" actId="478"/>
          <ac:picMkLst>
            <pc:docMk/>
            <pc:sldMk cId="3651085421" sldId="294"/>
            <ac:picMk id="11" creationId="{EF52CCC1-D648-4292-8DD6-3007EF44573C}"/>
          </ac:picMkLst>
        </pc:picChg>
      </pc:sldChg>
      <pc:sldChg chg="addSp delSp modSp mod">
        <pc:chgData name="Claire Theobald" userId="e5e96d6a-dffb-4be3-a7c9-5724c0a71d0d" providerId="ADAL" clId="{19B1FD5B-27A8-479B-A5E3-A6C52D443ED2}" dt="2021-11-05T15:40:07.806" v="1631" actId="1076"/>
        <pc:sldMkLst>
          <pc:docMk/>
          <pc:sldMk cId="985003134" sldId="295"/>
        </pc:sldMkLst>
        <pc:spChg chg="mod">
          <ac:chgData name="Claire Theobald" userId="e5e96d6a-dffb-4be3-a7c9-5724c0a71d0d" providerId="ADAL" clId="{19B1FD5B-27A8-479B-A5E3-A6C52D443ED2}" dt="2021-11-05T14:03:44.554" v="1214" actId="20577"/>
          <ac:spMkLst>
            <pc:docMk/>
            <pc:sldMk cId="985003134" sldId="295"/>
            <ac:spMk id="3" creationId="{78B4335D-6DBC-4A03-A688-711FF0F318E1}"/>
          </ac:spMkLst>
        </pc:spChg>
        <pc:spChg chg="add mod">
          <ac:chgData name="Claire Theobald" userId="e5e96d6a-dffb-4be3-a7c9-5724c0a71d0d" providerId="ADAL" clId="{19B1FD5B-27A8-479B-A5E3-A6C52D443ED2}" dt="2021-11-05T15:40:07.806" v="1631" actId="1076"/>
          <ac:spMkLst>
            <pc:docMk/>
            <pc:sldMk cId="985003134" sldId="295"/>
            <ac:spMk id="12" creationId="{91DDFFD5-3C04-4590-904C-35963FBA9112}"/>
          </ac:spMkLst>
        </pc:spChg>
        <pc:spChg chg="add mod">
          <ac:chgData name="Claire Theobald" userId="e5e96d6a-dffb-4be3-a7c9-5724c0a71d0d" providerId="ADAL" clId="{19B1FD5B-27A8-479B-A5E3-A6C52D443ED2}" dt="2021-11-05T15:40:04.863" v="1630" actId="20577"/>
          <ac:spMkLst>
            <pc:docMk/>
            <pc:sldMk cId="985003134" sldId="295"/>
            <ac:spMk id="14" creationId="{21955948-E7FF-4447-90DD-21FCFCCEF6C8}"/>
          </ac:spMkLst>
        </pc:spChg>
        <pc:picChg chg="add mod">
          <ac:chgData name="Claire Theobald" userId="e5e96d6a-dffb-4be3-a7c9-5724c0a71d0d" providerId="ADAL" clId="{19B1FD5B-27A8-479B-A5E3-A6C52D443ED2}" dt="2021-11-05T15:39:50.694" v="1614" actId="1076"/>
          <ac:picMkLst>
            <pc:docMk/>
            <pc:sldMk cId="985003134" sldId="295"/>
            <ac:picMk id="2" creationId="{D07EE4AC-3511-44AF-8E82-CC340E42B164}"/>
          </ac:picMkLst>
        </pc:picChg>
        <pc:picChg chg="add del mod">
          <ac:chgData name="Claire Theobald" userId="e5e96d6a-dffb-4be3-a7c9-5724c0a71d0d" providerId="ADAL" clId="{19B1FD5B-27A8-479B-A5E3-A6C52D443ED2}" dt="2021-11-05T15:25:19.307" v="1422" actId="478"/>
          <ac:picMkLst>
            <pc:docMk/>
            <pc:sldMk cId="985003134" sldId="295"/>
            <ac:picMk id="4" creationId="{7A499F5C-B3CA-496E-9347-AC38DE52702F}"/>
          </ac:picMkLst>
        </pc:picChg>
        <pc:picChg chg="add mod">
          <ac:chgData name="Claire Theobald" userId="e5e96d6a-dffb-4be3-a7c9-5724c0a71d0d" providerId="ADAL" clId="{19B1FD5B-27A8-479B-A5E3-A6C52D443ED2}" dt="2021-11-05T15:39:37.167" v="1598" actId="1076"/>
          <ac:picMkLst>
            <pc:docMk/>
            <pc:sldMk cId="985003134" sldId="295"/>
            <ac:picMk id="5" creationId="{4935BBB8-0EA5-41C0-8F66-796270BBB014}"/>
          </ac:picMkLst>
        </pc:picChg>
        <pc:picChg chg="del">
          <ac:chgData name="Claire Theobald" userId="e5e96d6a-dffb-4be3-a7c9-5724c0a71d0d" providerId="ADAL" clId="{19B1FD5B-27A8-479B-A5E3-A6C52D443ED2}" dt="2021-11-05T13:57:59.742" v="1108" actId="478"/>
          <ac:picMkLst>
            <pc:docMk/>
            <pc:sldMk cId="985003134" sldId="295"/>
            <ac:picMk id="7" creationId="{4A58D77E-3561-4A5A-8785-D510B9279880}"/>
          </ac:picMkLst>
        </pc:picChg>
        <pc:picChg chg="add mod">
          <ac:chgData name="Claire Theobald" userId="e5e96d6a-dffb-4be3-a7c9-5724c0a71d0d" providerId="ADAL" clId="{19B1FD5B-27A8-479B-A5E3-A6C52D443ED2}" dt="2021-11-05T14:00:24.020" v="1163" actId="1076"/>
          <ac:picMkLst>
            <pc:docMk/>
            <pc:sldMk cId="985003134" sldId="295"/>
            <ac:picMk id="8" creationId="{36E69340-474E-43E0-9BA7-D6EEC1FC7865}"/>
          </ac:picMkLst>
        </pc:picChg>
        <pc:picChg chg="mod">
          <ac:chgData name="Claire Theobald" userId="e5e96d6a-dffb-4be3-a7c9-5724c0a71d0d" providerId="ADAL" clId="{19B1FD5B-27A8-479B-A5E3-A6C52D443ED2}" dt="2021-11-05T14:00:22.148" v="1162" actId="1076"/>
          <ac:picMkLst>
            <pc:docMk/>
            <pc:sldMk cId="985003134" sldId="295"/>
            <ac:picMk id="9" creationId="{4252430E-786F-4EAF-94C1-A0677415F395}"/>
          </ac:picMkLst>
        </pc:picChg>
        <pc:picChg chg="del">
          <ac:chgData name="Claire Theobald" userId="e5e96d6a-dffb-4be3-a7c9-5724c0a71d0d" providerId="ADAL" clId="{19B1FD5B-27A8-479B-A5E3-A6C52D443ED2}" dt="2021-11-05T13:58:00.214" v="1109" actId="478"/>
          <ac:picMkLst>
            <pc:docMk/>
            <pc:sldMk cId="985003134" sldId="295"/>
            <ac:picMk id="11" creationId="{A92CA518-D2E1-4E76-A852-9267C05191C6}"/>
          </ac:picMkLst>
        </pc:picChg>
        <pc:picChg chg="del mod">
          <ac:chgData name="Claire Theobald" userId="e5e96d6a-dffb-4be3-a7c9-5724c0a71d0d" providerId="ADAL" clId="{19B1FD5B-27A8-479B-A5E3-A6C52D443ED2}" dt="2021-11-05T13:58:25.004" v="1119" actId="21"/>
          <ac:picMkLst>
            <pc:docMk/>
            <pc:sldMk cId="985003134" sldId="295"/>
            <ac:picMk id="13" creationId="{D03103E1-350E-4B83-96A3-867B741BDB05}"/>
          </ac:picMkLst>
        </pc:picChg>
      </pc:sldChg>
      <pc:sldChg chg="addSp delSp modSp mod">
        <pc:chgData name="Claire Theobald" userId="e5e96d6a-dffb-4be3-a7c9-5724c0a71d0d" providerId="ADAL" clId="{19B1FD5B-27A8-479B-A5E3-A6C52D443ED2}" dt="2021-11-09T16:47:43.635" v="2160" actId="1076"/>
        <pc:sldMkLst>
          <pc:docMk/>
          <pc:sldMk cId="1400979976" sldId="296"/>
        </pc:sldMkLst>
        <pc:spChg chg="mod">
          <ac:chgData name="Claire Theobald" userId="e5e96d6a-dffb-4be3-a7c9-5724c0a71d0d" providerId="ADAL" clId="{19B1FD5B-27A8-479B-A5E3-A6C52D443ED2}" dt="2021-11-05T14:03:48.670" v="1215" actId="20577"/>
          <ac:spMkLst>
            <pc:docMk/>
            <pc:sldMk cId="1400979976" sldId="296"/>
            <ac:spMk id="3" creationId="{78B4335D-6DBC-4A03-A688-711FF0F318E1}"/>
          </ac:spMkLst>
        </pc:spChg>
        <pc:spChg chg="add mod">
          <ac:chgData name="Claire Theobald" userId="e5e96d6a-dffb-4be3-a7c9-5724c0a71d0d" providerId="ADAL" clId="{19B1FD5B-27A8-479B-A5E3-A6C52D443ED2}" dt="2021-11-09T16:47:43.635" v="2160" actId="1076"/>
          <ac:spMkLst>
            <pc:docMk/>
            <pc:sldMk cId="1400979976" sldId="296"/>
            <ac:spMk id="7" creationId="{8D634D85-C285-4BEE-ADA1-F12114E419B1}"/>
          </ac:spMkLst>
        </pc:spChg>
        <pc:spChg chg="add mod">
          <ac:chgData name="Claire Theobald" userId="e5e96d6a-dffb-4be3-a7c9-5724c0a71d0d" providerId="ADAL" clId="{19B1FD5B-27A8-479B-A5E3-A6C52D443ED2}" dt="2021-11-08T13:23:15.240" v="1672" actId="20577"/>
          <ac:spMkLst>
            <pc:docMk/>
            <pc:sldMk cId="1400979976" sldId="296"/>
            <ac:spMk id="9" creationId="{9463A4FE-70EF-4141-ADC7-63D12CC4C745}"/>
          </ac:spMkLst>
        </pc:spChg>
        <pc:picChg chg="add mod">
          <ac:chgData name="Claire Theobald" userId="e5e96d6a-dffb-4be3-a7c9-5724c0a71d0d" providerId="ADAL" clId="{19B1FD5B-27A8-479B-A5E3-A6C52D443ED2}" dt="2021-11-05T14:00:14.956" v="1160" actId="1076"/>
          <ac:picMkLst>
            <pc:docMk/>
            <pc:sldMk cId="1400979976" sldId="296"/>
            <ac:picMk id="4" creationId="{9C9DC1E2-2404-4785-AB6E-6BD850897ADB}"/>
          </ac:picMkLst>
        </pc:picChg>
        <pc:picChg chg="add mod">
          <ac:chgData name="Claire Theobald" userId="e5e96d6a-dffb-4be3-a7c9-5724c0a71d0d" providerId="ADAL" clId="{19B1FD5B-27A8-479B-A5E3-A6C52D443ED2}" dt="2021-11-09T16:47:40.587" v="2159" actId="1076"/>
          <ac:picMkLst>
            <pc:docMk/>
            <pc:sldMk cId="1400979976" sldId="296"/>
            <ac:picMk id="5" creationId="{F32BD181-85C9-4B27-805C-5E749AE18DD0}"/>
          </ac:picMkLst>
        </pc:picChg>
        <pc:picChg chg="add del mod">
          <ac:chgData name="Claire Theobald" userId="e5e96d6a-dffb-4be3-a7c9-5724c0a71d0d" providerId="ADAL" clId="{19B1FD5B-27A8-479B-A5E3-A6C52D443ED2}" dt="2021-11-08T15:09:08.234" v="2090" actId="478"/>
          <ac:picMkLst>
            <pc:docMk/>
            <pc:sldMk cId="1400979976" sldId="296"/>
            <ac:picMk id="6" creationId="{27C00C1E-2568-4F05-A839-F51AF786B8AA}"/>
          </ac:picMkLst>
        </pc:picChg>
        <pc:picChg chg="add del mod">
          <ac:chgData name="Claire Theobald" userId="e5e96d6a-dffb-4be3-a7c9-5724c0a71d0d" providerId="ADAL" clId="{19B1FD5B-27A8-479B-A5E3-A6C52D443ED2}" dt="2021-11-08T13:27:29.908" v="1680" actId="478"/>
          <ac:picMkLst>
            <pc:docMk/>
            <pc:sldMk cId="1400979976" sldId="296"/>
            <ac:picMk id="6" creationId="{F70185AA-3136-4444-8C82-B97EFFBA9320}"/>
          </ac:picMkLst>
        </pc:picChg>
        <pc:picChg chg="add del mod">
          <ac:chgData name="Claire Theobald" userId="e5e96d6a-dffb-4be3-a7c9-5724c0a71d0d" providerId="ADAL" clId="{19B1FD5B-27A8-479B-A5E3-A6C52D443ED2}" dt="2021-11-08T13:27:30.710" v="1681" actId="478"/>
          <ac:picMkLst>
            <pc:docMk/>
            <pc:sldMk cId="1400979976" sldId="296"/>
            <ac:picMk id="7" creationId="{45825E2F-20D2-4BCA-89B6-A3A0BAA65CB6}"/>
          </ac:picMkLst>
        </pc:picChg>
        <pc:picChg chg="add mod">
          <ac:chgData name="Claire Theobald" userId="e5e96d6a-dffb-4be3-a7c9-5724c0a71d0d" providerId="ADAL" clId="{19B1FD5B-27A8-479B-A5E3-A6C52D443ED2}" dt="2021-11-09T16:47:37.996" v="2158" actId="14100"/>
          <ac:picMkLst>
            <pc:docMk/>
            <pc:sldMk cId="1400979976" sldId="296"/>
            <ac:picMk id="8" creationId="{BF607214-9E0D-4BF7-92E7-5EE35C8E5DA8}"/>
          </ac:picMkLst>
        </pc:picChg>
        <pc:picChg chg="add del mod">
          <ac:chgData name="Claire Theobald" userId="e5e96d6a-dffb-4be3-a7c9-5724c0a71d0d" providerId="ADAL" clId="{19B1FD5B-27A8-479B-A5E3-A6C52D443ED2}" dt="2021-11-08T13:23:17.614" v="1673" actId="478"/>
          <ac:picMkLst>
            <pc:docMk/>
            <pc:sldMk cId="1400979976" sldId="296"/>
            <ac:picMk id="8" creationId="{F2FE256B-948B-434D-84A8-084192918DD6}"/>
          </ac:picMkLst>
        </pc:picChg>
        <pc:picChg chg="del">
          <ac:chgData name="Claire Theobald" userId="e5e96d6a-dffb-4be3-a7c9-5724c0a71d0d" providerId="ADAL" clId="{19B1FD5B-27A8-479B-A5E3-A6C52D443ED2}" dt="2021-11-05T13:59:13.141" v="1143" actId="478"/>
          <ac:picMkLst>
            <pc:docMk/>
            <pc:sldMk cId="1400979976" sldId="296"/>
            <ac:picMk id="9" creationId="{4252430E-786F-4EAF-94C1-A0677415F395}"/>
          </ac:picMkLst>
        </pc:picChg>
        <pc:picChg chg="add mod">
          <ac:chgData name="Claire Theobald" userId="e5e96d6a-dffb-4be3-a7c9-5724c0a71d0d" providerId="ADAL" clId="{19B1FD5B-27A8-479B-A5E3-A6C52D443ED2}" dt="2021-11-08T13:23:24.526" v="1676" actId="1076"/>
          <ac:picMkLst>
            <pc:docMk/>
            <pc:sldMk cId="1400979976" sldId="296"/>
            <ac:picMk id="10" creationId="{A5C6DB6B-70E1-4EAE-823C-E626B3D27BF8}"/>
          </ac:picMkLst>
        </pc:picChg>
        <pc:picChg chg="add del mod">
          <ac:chgData name="Claire Theobald" userId="e5e96d6a-dffb-4be3-a7c9-5724c0a71d0d" providerId="ADAL" clId="{19B1FD5B-27A8-479B-A5E3-A6C52D443ED2}" dt="2021-11-08T13:23:34.983" v="1679" actId="478"/>
          <ac:picMkLst>
            <pc:docMk/>
            <pc:sldMk cId="1400979976" sldId="296"/>
            <ac:picMk id="11" creationId="{80C5B7DD-56EA-4DB5-8E89-550A294DB42C}"/>
          </ac:picMkLst>
        </pc:picChg>
        <pc:picChg chg="del">
          <ac:chgData name="Claire Theobald" userId="e5e96d6a-dffb-4be3-a7c9-5724c0a71d0d" providerId="ADAL" clId="{19B1FD5B-27A8-479B-A5E3-A6C52D443ED2}" dt="2021-11-05T13:59:13.573" v="1144" actId="478"/>
          <ac:picMkLst>
            <pc:docMk/>
            <pc:sldMk cId="1400979976" sldId="296"/>
            <ac:picMk id="13" creationId="{D03103E1-350E-4B83-96A3-867B741BDB05}"/>
          </ac:picMkLst>
        </pc:picChg>
      </pc:sldChg>
      <pc:sldChg chg="addSp delSp modSp mod">
        <pc:chgData name="Claire Theobald" userId="e5e96d6a-dffb-4be3-a7c9-5724c0a71d0d" providerId="ADAL" clId="{19B1FD5B-27A8-479B-A5E3-A6C52D443ED2}" dt="2021-11-09T16:50:03.658" v="2181" actId="208"/>
        <pc:sldMkLst>
          <pc:docMk/>
          <pc:sldMk cId="1161126688" sldId="297"/>
        </pc:sldMkLst>
        <pc:spChg chg="add mod">
          <ac:chgData name="Claire Theobald" userId="e5e96d6a-dffb-4be3-a7c9-5724c0a71d0d" providerId="ADAL" clId="{19B1FD5B-27A8-479B-A5E3-A6C52D443ED2}" dt="2021-11-05T15:38:29.187" v="1568" actId="20577"/>
          <ac:spMkLst>
            <pc:docMk/>
            <pc:sldMk cId="1161126688" sldId="297"/>
            <ac:spMk id="16" creationId="{E5A14448-1444-413A-8443-97C7E1FA63C1}"/>
          </ac:spMkLst>
        </pc:spChg>
        <pc:spChg chg="add mod">
          <ac:chgData name="Claire Theobald" userId="e5e96d6a-dffb-4be3-a7c9-5724c0a71d0d" providerId="ADAL" clId="{19B1FD5B-27A8-479B-A5E3-A6C52D443ED2}" dt="2021-11-05T15:38:31.867" v="1569" actId="20577"/>
          <ac:spMkLst>
            <pc:docMk/>
            <pc:sldMk cId="1161126688" sldId="297"/>
            <ac:spMk id="18" creationId="{852A4E49-4428-48D6-A629-C75B5669DBAA}"/>
          </ac:spMkLst>
        </pc:spChg>
        <pc:picChg chg="add del mod">
          <ac:chgData name="Claire Theobald" userId="e5e96d6a-dffb-4be3-a7c9-5724c0a71d0d" providerId="ADAL" clId="{19B1FD5B-27A8-479B-A5E3-A6C52D443ED2}" dt="2021-11-05T14:10:11.592" v="1276" actId="21"/>
          <ac:picMkLst>
            <pc:docMk/>
            <pc:sldMk cId="1161126688" sldId="297"/>
            <ac:picMk id="2" creationId="{3A2DBC89-0A47-4002-8E6C-E19233556947}"/>
          </ac:picMkLst>
        </pc:picChg>
        <pc:picChg chg="add mod">
          <ac:chgData name="Claire Theobald" userId="e5e96d6a-dffb-4be3-a7c9-5724c0a71d0d" providerId="ADAL" clId="{19B1FD5B-27A8-479B-A5E3-A6C52D443ED2}" dt="2021-11-05T15:02:13.208" v="1365" actId="1076"/>
          <ac:picMkLst>
            <pc:docMk/>
            <pc:sldMk cId="1161126688" sldId="297"/>
            <ac:picMk id="4" creationId="{1C06DBFE-89ED-462E-8BFA-28BE48041546}"/>
          </ac:picMkLst>
        </pc:picChg>
        <pc:picChg chg="mod">
          <ac:chgData name="Claire Theobald" userId="e5e96d6a-dffb-4be3-a7c9-5724c0a71d0d" providerId="ADAL" clId="{19B1FD5B-27A8-479B-A5E3-A6C52D443ED2}" dt="2021-11-05T14:02:13.564" v="1203" actId="14100"/>
          <ac:picMkLst>
            <pc:docMk/>
            <pc:sldMk cId="1161126688" sldId="297"/>
            <ac:picMk id="6" creationId="{027F6FC8-86E7-46E5-B79F-677B49D08B51}"/>
          </ac:picMkLst>
        </pc:picChg>
        <pc:picChg chg="add mod">
          <ac:chgData name="Claire Theobald" userId="e5e96d6a-dffb-4be3-a7c9-5724c0a71d0d" providerId="ADAL" clId="{19B1FD5B-27A8-479B-A5E3-A6C52D443ED2}" dt="2021-11-05T15:34:01.471" v="1475" actId="1076"/>
          <ac:picMkLst>
            <pc:docMk/>
            <pc:sldMk cId="1161126688" sldId="297"/>
            <ac:picMk id="7" creationId="{6A66C2AE-2BB3-42A7-A467-FC4280B24931}"/>
          </ac:picMkLst>
        </pc:picChg>
        <pc:picChg chg="add mod">
          <ac:chgData name="Claire Theobald" userId="e5e96d6a-dffb-4be3-a7c9-5724c0a71d0d" providerId="ADAL" clId="{19B1FD5B-27A8-479B-A5E3-A6C52D443ED2}" dt="2021-11-09T16:50:03.658" v="2181" actId="208"/>
          <ac:picMkLst>
            <pc:docMk/>
            <pc:sldMk cId="1161126688" sldId="297"/>
            <ac:picMk id="9" creationId="{31B22701-1B1E-406A-8A76-E0BA6068FEBB}"/>
          </ac:picMkLst>
        </pc:picChg>
        <pc:picChg chg="del">
          <ac:chgData name="Claire Theobald" userId="e5e96d6a-dffb-4be3-a7c9-5724c0a71d0d" providerId="ADAL" clId="{19B1FD5B-27A8-479B-A5E3-A6C52D443ED2}" dt="2021-11-05T14:01:24.575" v="1175" actId="478"/>
          <ac:picMkLst>
            <pc:docMk/>
            <pc:sldMk cId="1161126688" sldId="297"/>
            <ac:picMk id="11" creationId="{1EEBEC60-1840-478F-90D0-E852CEBEEAB9}"/>
          </ac:picMkLst>
        </pc:picChg>
        <pc:picChg chg="del">
          <ac:chgData name="Claire Theobald" userId="e5e96d6a-dffb-4be3-a7c9-5724c0a71d0d" providerId="ADAL" clId="{19B1FD5B-27A8-479B-A5E3-A6C52D443ED2}" dt="2021-11-05T14:01:22.686" v="1174" actId="478"/>
          <ac:picMkLst>
            <pc:docMk/>
            <pc:sldMk cId="1161126688" sldId="297"/>
            <ac:picMk id="15" creationId="{04D8E485-2701-4A10-959C-74146C18450F}"/>
          </ac:picMkLst>
        </pc:picChg>
        <pc:picChg chg="del mod">
          <ac:chgData name="Claire Theobald" userId="e5e96d6a-dffb-4be3-a7c9-5724c0a71d0d" providerId="ADAL" clId="{19B1FD5B-27A8-479B-A5E3-A6C52D443ED2}" dt="2021-11-05T15:01:03.387" v="1359" actId="478"/>
          <ac:picMkLst>
            <pc:docMk/>
            <pc:sldMk cId="1161126688" sldId="297"/>
            <ac:picMk id="17" creationId="{4AE5D061-C5AC-44C3-B140-559D16A02D4A}"/>
          </ac:picMkLst>
        </pc:picChg>
        <pc:picChg chg="del">
          <ac:chgData name="Claire Theobald" userId="e5e96d6a-dffb-4be3-a7c9-5724c0a71d0d" providerId="ADAL" clId="{19B1FD5B-27A8-479B-A5E3-A6C52D443ED2}" dt="2021-11-05T14:01:25.126" v="1176" actId="478"/>
          <ac:picMkLst>
            <pc:docMk/>
            <pc:sldMk cId="1161126688" sldId="297"/>
            <ac:picMk id="19" creationId="{FD4C983A-F9D6-4210-9C79-6C82D94E24CD}"/>
          </ac:picMkLst>
        </pc:picChg>
        <pc:picChg chg="del">
          <ac:chgData name="Claire Theobald" userId="e5e96d6a-dffb-4be3-a7c9-5724c0a71d0d" providerId="ADAL" clId="{19B1FD5B-27A8-479B-A5E3-A6C52D443ED2}" dt="2021-11-05T14:01:22.289" v="1173" actId="478"/>
          <ac:picMkLst>
            <pc:docMk/>
            <pc:sldMk cId="1161126688" sldId="297"/>
            <ac:picMk id="21" creationId="{77CB7124-A21B-48D7-A9CA-542618113663}"/>
          </ac:picMkLst>
        </pc:picChg>
      </pc:sldChg>
      <pc:sldChg chg="addSp delSp modSp mod">
        <pc:chgData name="Claire Theobald" userId="e5e96d6a-dffb-4be3-a7c9-5724c0a71d0d" providerId="ADAL" clId="{19B1FD5B-27A8-479B-A5E3-A6C52D443ED2}" dt="2021-11-09T16:50:07.684" v="2182" actId="208"/>
        <pc:sldMkLst>
          <pc:docMk/>
          <pc:sldMk cId="1145775927" sldId="298"/>
        </pc:sldMkLst>
        <pc:spChg chg="add mod">
          <ac:chgData name="Claire Theobald" userId="e5e96d6a-dffb-4be3-a7c9-5724c0a71d0d" providerId="ADAL" clId="{19B1FD5B-27A8-479B-A5E3-A6C52D443ED2}" dt="2021-11-05T15:38:36.005" v="1570" actId="20577"/>
          <ac:spMkLst>
            <pc:docMk/>
            <pc:sldMk cId="1145775927" sldId="298"/>
            <ac:spMk id="20" creationId="{FD6DB593-6F31-4246-9B18-4D8D01237A99}"/>
          </ac:spMkLst>
        </pc:spChg>
        <pc:spChg chg="add mod">
          <ac:chgData name="Claire Theobald" userId="e5e96d6a-dffb-4be3-a7c9-5724c0a71d0d" providerId="ADAL" clId="{19B1FD5B-27A8-479B-A5E3-A6C52D443ED2}" dt="2021-11-05T15:43:50.894" v="1664" actId="1076"/>
          <ac:spMkLst>
            <pc:docMk/>
            <pc:sldMk cId="1145775927" sldId="298"/>
            <ac:spMk id="22" creationId="{F8C9FDEE-7657-4DD7-8EA9-D84F0DE4889B}"/>
          </ac:spMkLst>
        </pc:spChg>
        <pc:picChg chg="add del mod modCrop">
          <ac:chgData name="Claire Theobald" userId="e5e96d6a-dffb-4be3-a7c9-5724c0a71d0d" providerId="ADAL" clId="{19B1FD5B-27A8-479B-A5E3-A6C52D443ED2}" dt="2021-11-05T14:09:51.540" v="1268" actId="21"/>
          <ac:picMkLst>
            <pc:docMk/>
            <pc:sldMk cId="1145775927" sldId="298"/>
            <ac:picMk id="3" creationId="{1F8220A4-74C7-4E4E-A455-F91CAAEB066D}"/>
          </ac:picMkLst>
        </pc:picChg>
        <pc:picChg chg="add mod">
          <ac:chgData name="Claire Theobald" userId="e5e96d6a-dffb-4be3-a7c9-5724c0a71d0d" providerId="ADAL" clId="{19B1FD5B-27A8-479B-A5E3-A6C52D443ED2}" dt="2021-11-09T16:50:07.684" v="2182" actId="208"/>
          <ac:picMkLst>
            <pc:docMk/>
            <pc:sldMk cId="1145775927" sldId="298"/>
            <ac:picMk id="4" creationId="{23AD1A6F-29F2-48D9-9D11-D0BA98ACC236}"/>
          </ac:picMkLst>
        </pc:picChg>
        <pc:picChg chg="del">
          <ac:chgData name="Claire Theobald" userId="e5e96d6a-dffb-4be3-a7c9-5724c0a71d0d" providerId="ADAL" clId="{19B1FD5B-27A8-479B-A5E3-A6C52D443ED2}" dt="2021-11-05T14:01:27.077" v="1177" actId="478"/>
          <ac:picMkLst>
            <pc:docMk/>
            <pc:sldMk cId="1145775927" sldId="298"/>
            <ac:picMk id="6" creationId="{027F6FC8-86E7-46E5-B79F-677B49D08B51}"/>
          </ac:picMkLst>
        </pc:picChg>
        <pc:picChg chg="add del mod">
          <ac:chgData name="Claire Theobald" userId="e5e96d6a-dffb-4be3-a7c9-5724c0a71d0d" providerId="ADAL" clId="{19B1FD5B-27A8-479B-A5E3-A6C52D443ED2}" dt="2021-11-05T15:07:48.833" v="1376" actId="478"/>
          <ac:picMkLst>
            <pc:docMk/>
            <pc:sldMk cId="1145775927" sldId="298"/>
            <ac:picMk id="7" creationId="{58BA663D-2331-4783-9EAB-FCEEFC667AAB}"/>
          </ac:picMkLst>
        </pc:picChg>
        <pc:picChg chg="add del mod">
          <ac:chgData name="Claire Theobald" userId="e5e96d6a-dffb-4be3-a7c9-5724c0a71d0d" providerId="ADAL" clId="{19B1FD5B-27A8-479B-A5E3-A6C52D443ED2}" dt="2021-11-05T15:05:40.849" v="1368" actId="478"/>
          <ac:picMkLst>
            <pc:docMk/>
            <pc:sldMk cId="1145775927" sldId="298"/>
            <ac:picMk id="9" creationId="{2150A6FE-C6F1-462B-BFB5-0899766760C1}"/>
          </ac:picMkLst>
        </pc:picChg>
        <pc:picChg chg="del mod">
          <ac:chgData name="Claire Theobald" userId="e5e96d6a-dffb-4be3-a7c9-5724c0a71d0d" providerId="ADAL" clId="{19B1FD5B-27A8-479B-A5E3-A6C52D443ED2}" dt="2021-11-05T14:18:21.821" v="1285" actId="478"/>
          <ac:picMkLst>
            <pc:docMk/>
            <pc:sldMk cId="1145775927" sldId="298"/>
            <ac:picMk id="11" creationId="{1EEBEC60-1840-478F-90D0-E852CEBEEAB9}"/>
          </ac:picMkLst>
        </pc:picChg>
        <pc:picChg chg="add mod">
          <ac:chgData name="Claire Theobald" userId="e5e96d6a-dffb-4be3-a7c9-5724c0a71d0d" providerId="ADAL" clId="{19B1FD5B-27A8-479B-A5E3-A6C52D443ED2}" dt="2021-11-05T15:34:20.215" v="1485" actId="1076"/>
          <ac:picMkLst>
            <pc:docMk/>
            <pc:sldMk cId="1145775927" sldId="298"/>
            <ac:picMk id="13" creationId="{FE6186EA-39E5-4636-99C2-18B2D4ACFCB0}"/>
          </ac:picMkLst>
        </pc:picChg>
        <pc:picChg chg="del mod">
          <ac:chgData name="Claire Theobald" userId="e5e96d6a-dffb-4be3-a7c9-5724c0a71d0d" providerId="ADAL" clId="{19B1FD5B-27A8-479B-A5E3-A6C52D443ED2}" dt="2021-11-05T14:01:28.578" v="1181" actId="478"/>
          <ac:picMkLst>
            <pc:docMk/>
            <pc:sldMk cId="1145775927" sldId="298"/>
            <ac:picMk id="15" creationId="{04D8E485-2701-4A10-959C-74146C18450F}"/>
          </ac:picMkLst>
        </pc:picChg>
        <pc:picChg chg="add mod">
          <ac:chgData name="Claire Theobald" userId="e5e96d6a-dffb-4be3-a7c9-5724c0a71d0d" providerId="ADAL" clId="{19B1FD5B-27A8-479B-A5E3-A6C52D443ED2}" dt="2021-11-05T15:07:53.616" v="1379" actId="1076"/>
          <ac:picMkLst>
            <pc:docMk/>
            <pc:sldMk cId="1145775927" sldId="298"/>
            <ac:picMk id="16" creationId="{7BFE7466-7455-4424-BA34-B3654FB83062}"/>
          </ac:picMkLst>
        </pc:picChg>
        <pc:picChg chg="del">
          <ac:chgData name="Claire Theobald" userId="e5e96d6a-dffb-4be3-a7c9-5724c0a71d0d" providerId="ADAL" clId="{19B1FD5B-27A8-479B-A5E3-A6C52D443ED2}" dt="2021-11-05T14:01:27.477" v="1178" actId="478"/>
          <ac:picMkLst>
            <pc:docMk/>
            <pc:sldMk cId="1145775927" sldId="298"/>
            <ac:picMk id="17" creationId="{4AE5D061-C5AC-44C3-B140-559D16A02D4A}"/>
          </ac:picMkLst>
        </pc:picChg>
        <pc:picChg chg="mod">
          <ac:chgData name="Claire Theobald" userId="e5e96d6a-dffb-4be3-a7c9-5724c0a71d0d" providerId="ADAL" clId="{19B1FD5B-27A8-479B-A5E3-A6C52D443ED2}" dt="2021-11-05T14:02:09.436" v="1201" actId="1076"/>
          <ac:picMkLst>
            <pc:docMk/>
            <pc:sldMk cId="1145775927" sldId="298"/>
            <ac:picMk id="19" creationId="{FD4C983A-F9D6-4210-9C79-6C82D94E24CD}"/>
          </ac:picMkLst>
        </pc:picChg>
        <pc:picChg chg="del">
          <ac:chgData name="Claire Theobald" userId="e5e96d6a-dffb-4be3-a7c9-5724c0a71d0d" providerId="ADAL" clId="{19B1FD5B-27A8-479B-A5E3-A6C52D443ED2}" dt="2021-11-05T14:01:27.853" v="1179" actId="478"/>
          <ac:picMkLst>
            <pc:docMk/>
            <pc:sldMk cId="1145775927" sldId="298"/>
            <ac:picMk id="21" creationId="{77CB7124-A21B-48D7-A9CA-542618113663}"/>
          </ac:picMkLst>
        </pc:picChg>
      </pc:sldChg>
      <pc:sldMasterChg chg="modSp mod">
        <pc:chgData name="Claire Theobald" userId="e5e96d6a-dffb-4be3-a7c9-5724c0a71d0d" providerId="ADAL" clId="{19B1FD5B-27A8-479B-A5E3-A6C52D443ED2}" dt="2021-09-29T14:59:33.760" v="147" actId="20577"/>
        <pc:sldMasterMkLst>
          <pc:docMk/>
          <pc:sldMasterMk cId="1328885048" sldId="2147483648"/>
        </pc:sldMasterMkLst>
        <pc:spChg chg="mod">
          <ac:chgData name="Claire Theobald" userId="e5e96d6a-dffb-4be3-a7c9-5724c0a71d0d" providerId="ADAL" clId="{19B1FD5B-27A8-479B-A5E3-A6C52D443ED2}" dt="2021-09-29T14:59:33.760" v="147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</pc:docChg>
  </pc:docChgLst>
  <pc:docChgLst>
    <pc:chgData name="Claire Theobald" userId="e5e96d6a-dffb-4be3-a7c9-5724c0a71d0d" providerId="ADAL" clId="{EE5709CD-A81E-470D-8585-A881F658677B}"/>
    <pc:docChg chg="undo custSel delSld modSld">
      <pc:chgData name="Claire Theobald" userId="e5e96d6a-dffb-4be3-a7c9-5724c0a71d0d" providerId="ADAL" clId="{EE5709CD-A81E-470D-8585-A881F658677B}" dt="2021-05-26T11:56:23.934" v="1078" actId="1076"/>
      <pc:docMkLst>
        <pc:docMk/>
      </pc:docMkLst>
      <pc:sldChg chg="modSp mod">
        <pc:chgData name="Claire Theobald" userId="e5e96d6a-dffb-4be3-a7c9-5724c0a71d0d" providerId="ADAL" clId="{EE5709CD-A81E-470D-8585-A881F658677B}" dt="2021-05-26T07:30:43.847" v="15" actId="20577"/>
        <pc:sldMkLst>
          <pc:docMk/>
          <pc:sldMk cId="1955166399" sldId="256"/>
        </pc:sldMkLst>
        <pc:spChg chg="mod">
          <ac:chgData name="Claire Theobald" userId="e5e96d6a-dffb-4be3-a7c9-5724c0a71d0d" providerId="ADAL" clId="{EE5709CD-A81E-470D-8585-A881F658677B}" dt="2021-05-26T07:30:43.847" v="15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addSp delSp modSp mod">
        <pc:chgData name="Claire Theobald" userId="e5e96d6a-dffb-4be3-a7c9-5724c0a71d0d" providerId="ADAL" clId="{EE5709CD-A81E-470D-8585-A881F658677B}" dt="2021-05-26T09:56:04.455" v="621" actId="20577"/>
        <pc:sldMkLst>
          <pc:docMk/>
          <pc:sldMk cId="1740713487" sldId="259"/>
        </pc:sldMkLst>
        <pc:spChg chg="add mod">
          <ac:chgData name="Claire Theobald" userId="e5e96d6a-dffb-4be3-a7c9-5724c0a71d0d" providerId="ADAL" clId="{EE5709CD-A81E-470D-8585-A881F658677B}" dt="2021-05-26T09:56:04.455" v="621" actId="20577"/>
          <ac:spMkLst>
            <pc:docMk/>
            <pc:sldMk cId="1740713487" sldId="259"/>
            <ac:spMk id="4" creationId="{68AABC6D-429F-452F-BF64-E376532CF053}"/>
          </ac:spMkLst>
        </pc:spChg>
        <pc:picChg chg="del">
          <ac:chgData name="Claire Theobald" userId="e5e96d6a-dffb-4be3-a7c9-5724c0a71d0d" providerId="ADAL" clId="{EE5709CD-A81E-470D-8585-A881F658677B}" dt="2021-05-26T07:31:20.506" v="39" actId="478"/>
          <ac:picMkLst>
            <pc:docMk/>
            <pc:sldMk cId="1740713487" sldId="259"/>
            <ac:picMk id="3" creationId="{E6CA0BA6-0D2F-4B18-9221-52C5124C828F}"/>
          </ac:picMkLst>
        </pc:picChg>
        <pc:picChg chg="add mod">
          <ac:chgData name="Claire Theobald" userId="e5e96d6a-dffb-4be3-a7c9-5724c0a71d0d" providerId="ADAL" clId="{EE5709CD-A81E-470D-8585-A881F658677B}" dt="2021-05-26T09:29:53.922" v="205" actId="14100"/>
          <ac:picMkLst>
            <pc:docMk/>
            <pc:sldMk cId="1740713487" sldId="259"/>
            <ac:picMk id="5" creationId="{8477C9EE-8CE0-4A49-A1B6-CC7B7FF123AE}"/>
          </ac:picMkLst>
        </pc:picChg>
      </pc:sldChg>
      <pc:sldChg chg="modSp mod">
        <pc:chgData name="Claire Theobald" userId="e5e96d6a-dffb-4be3-a7c9-5724c0a71d0d" providerId="ADAL" clId="{EE5709CD-A81E-470D-8585-A881F658677B}" dt="2021-05-26T07:30:55.054" v="37" actId="20577"/>
        <pc:sldMkLst>
          <pc:docMk/>
          <pc:sldMk cId="4199969009" sldId="261"/>
        </pc:sldMkLst>
        <pc:spChg chg="mod">
          <ac:chgData name="Claire Theobald" userId="e5e96d6a-dffb-4be3-a7c9-5724c0a71d0d" providerId="ADAL" clId="{EE5709CD-A81E-470D-8585-A881F658677B}" dt="2021-05-26T07:30:55.054" v="37" actId="20577"/>
          <ac:spMkLst>
            <pc:docMk/>
            <pc:sldMk cId="4199969009" sldId="261"/>
            <ac:spMk id="2" creationId="{00000000-0000-0000-0000-000000000000}"/>
          </ac:spMkLst>
        </pc:spChg>
      </pc:sldChg>
      <pc:sldChg chg="addSp delSp modSp mod">
        <pc:chgData name="Claire Theobald" userId="e5e96d6a-dffb-4be3-a7c9-5724c0a71d0d" providerId="ADAL" clId="{EE5709CD-A81E-470D-8585-A881F658677B}" dt="2021-05-26T09:55:35.815" v="615" actId="478"/>
        <pc:sldMkLst>
          <pc:docMk/>
          <pc:sldMk cId="2612842320" sldId="264"/>
        </pc:sldMkLst>
        <pc:spChg chg="add mod">
          <ac:chgData name="Claire Theobald" userId="e5e96d6a-dffb-4be3-a7c9-5724c0a71d0d" providerId="ADAL" clId="{EE5709CD-A81E-470D-8585-A881F658677B}" dt="2021-05-26T09:47:46.203" v="340" actId="20577"/>
          <ac:spMkLst>
            <pc:docMk/>
            <pc:sldMk cId="2612842320" sldId="264"/>
            <ac:spMk id="4" creationId="{4D20FB71-CBAE-40EB-B86C-02B73C6BE90B}"/>
          </ac:spMkLst>
        </pc:spChg>
        <pc:spChg chg="add mod">
          <ac:chgData name="Claire Theobald" userId="e5e96d6a-dffb-4be3-a7c9-5724c0a71d0d" providerId="ADAL" clId="{EE5709CD-A81E-470D-8585-A881F658677B}" dt="2021-05-26T09:51:51.592" v="402" actId="20577"/>
          <ac:spMkLst>
            <pc:docMk/>
            <pc:sldMk cId="2612842320" sldId="264"/>
            <ac:spMk id="5" creationId="{F71839E4-0F2C-4D16-9D13-20F6DEDA0B1E}"/>
          </ac:spMkLst>
        </pc:spChg>
        <pc:spChg chg="add del mod">
          <ac:chgData name="Claire Theobald" userId="e5e96d6a-dffb-4be3-a7c9-5724c0a71d0d" providerId="ADAL" clId="{EE5709CD-A81E-470D-8585-A881F658677B}" dt="2021-05-26T09:55:35.815" v="615" actId="478"/>
          <ac:spMkLst>
            <pc:docMk/>
            <pc:sldMk cId="2612842320" sldId="264"/>
            <ac:spMk id="6" creationId="{679FBF14-2821-44D1-AD7A-98BD129C025F}"/>
          </ac:spMkLst>
        </pc:spChg>
        <pc:graphicFrameChg chg="add mod modGraphic">
          <ac:chgData name="Claire Theobald" userId="e5e96d6a-dffb-4be3-a7c9-5724c0a71d0d" providerId="ADAL" clId="{EE5709CD-A81E-470D-8585-A881F658677B}" dt="2021-05-26T09:51:09.338" v="353" actId="572"/>
          <ac:graphicFrameMkLst>
            <pc:docMk/>
            <pc:sldMk cId="2612842320" sldId="264"/>
            <ac:graphicFrameMk id="2" creationId="{065E72F3-EEE1-4056-B0F1-EF24B213EC75}"/>
          </ac:graphicFrameMkLst>
        </pc:graphicFrameChg>
        <pc:picChg chg="del">
          <ac:chgData name="Claire Theobald" userId="e5e96d6a-dffb-4be3-a7c9-5724c0a71d0d" providerId="ADAL" clId="{EE5709CD-A81E-470D-8585-A881F658677B}" dt="2021-05-26T07:31:24.089" v="41" actId="478"/>
          <ac:picMkLst>
            <pc:docMk/>
            <pc:sldMk cId="2612842320" sldId="264"/>
            <ac:picMk id="3" creationId="{8EA98BFD-8AC0-46F7-A494-E0D19F817CB4}"/>
          </ac:picMkLst>
        </pc:picChg>
      </pc:sldChg>
      <pc:sldChg chg="del">
        <pc:chgData name="Claire Theobald" userId="e5e96d6a-dffb-4be3-a7c9-5724c0a71d0d" providerId="ADAL" clId="{EE5709CD-A81E-470D-8585-A881F658677B}" dt="2021-05-26T07:31:25.434" v="42" actId="47"/>
        <pc:sldMkLst>
          <pc:docMk/>
          <pc:sldMk cId="1735523662" sldId="265"/>
        </pc:sldMkLst>
      </pc:sldChg>
      <pc:sldChg chg="del">
        <pc:chgData name="Claire Theobald" userId="e5e96d6a-dffb-4be3-a7c9-5724c0a71d0d" providerId="ADAL" clId="{EE5709CD-A81E-470D-8585-A881F658677B}" dt="2021-05-26T07:31:26.969" v="44" actId="47"/>
        <pc:sldMkLst>
          <pc:docMk/>
          <pc:sldMk cId="2474524361" sldId="266"/>
        </pc:sldMkLst>
      </pc:sldChg>
      <pc:sldChg chg="del">
        <pc:chgData name="Claire Theobald" userId="e5e96d6a-dffb-4be3-a7c9-5724c0a71d0d" providerId="ADAL" clId="{EE5709CD-A81E-470D-8585-A881F658677B}" dt="2021-05-26T07:31:26.215" v="43" actId="47"/>
        <pc:sldMkLst>
          <pc:docMk/>
          <pc:sldMk cId="3116094354" sldId="267"/>
        </pc:sldMkLst>
      </pc:sldChg>
      <pc:sldChg chg="addSp delSp modSp mod">
        <pc:chgData name="Claire Theobald" userId="e5e96d6a-dffb-4be3-a7c9-5724c0a71d0d" providerId="ADAL" clId="{EE5709CD-A81E-470D-8585-A881F658677B}" dt="2021-05-26T10:08:25.171" v="779" actId="313"/>
        <pc:sldMkLst>
          <pc:docMk/>
          <pc:sldMk cId="2631930561" sldId="268"/>
        </pc:sldMkLst>
        <pc:spChg chg="add del mod">
          <ac:chgData name="Claire Theobald" userId="e5e96d6a-dffb-4be3-a7c9-5724c0a71d0d" providerId="ADAL" clId="{EE5709CD-A81E-470D-8585-A881F658677B}" dt="2021-05-26T09:42:18.324" v="207" actId="478"/>
          <ac:spMkLst>
            <pc:docMk/>
            <pc:sldMk cId="2631930561" sldId="268"/>
            <ac:spMk id="4" creationId="{BB0D40FD-9F1D-4228-B3F9-23AAAC137C75}"/>
          </ac:spMkLst>
        </pc:spChg>
        <pc:spChg chg="add mod">
          <ac:chgData name="Claire Theobald" userId="e5e96d6a-dffb-4be3-a7c9-5724c0a71d0d" providerId="ADAL" clId="{EE5709CD-A81E-470D-8585-A881F658677B}" dt="2021-05-26T09:55:31.389" v="614" actId="20577"/>
          <ac:spMkLst>
            <pc:docMk/>
            <pc:sldMk cId="2631930561" sldId="268"/>
            <ac:spMk id="5" creationId="{EC90C0E0-815C-4C0D-BF4C-DFC47C01BA5C}"/>
          </ac:spMkLst>
        </pc:spChg>
        <pc:spChg chg="add mod">
          <ac:chgData name="Claire Theobald" userId="e5e96d6a-dffb-4be3-a7c9-5724c0a71d0d" providerId="ADAL" clId="{EE5709CD-A81E-470D-8585-A881F658677B}" dt="2021-05-26T10:08:25.171" v="779" actId="313"/>
          <ac:spMkLst>
            <pc:docMk/>
            <pc:sldMk cId="2631930561" sldId="268"/>
            <ac:spMk id="6" creationId="{1C14D4A3-445D-4743-99D0-E1498D24BE64}"/>
          </ac:spMkLst>
        </pc:spChg>
        <pc:spChg chg="add del mod">
          <ac:chgData name="Claire Theobald" userId="e5e96d6a-dffb-4be3-a7c9-5724c0a71d0d" providerId="ADAL" clId="{EE5709CD-A81E-470D-8585-A881F658677B}" dt="2021-05-26T09:53:59.904" v="563" actId="478"/>
          <ac:spMkLst>
            <pc:docMk/>
            <pc:sldMk cId="2631930561" sldId="268"/>
            <ac:spMk id="8" creationId="{C60C3131-3403-4E86-83A5-D262C5463428}"/>
          </ac:spMkLst>
        </pc:spChg>
        <pc:spChg chg="add del mod">
          <ac:chgData name="Claire Theobald" userId="e5e96d6a-dffb-4be3-a7c9-5724c0a71d0d" providerId="ADAL" clId="{EE5709CD-A81E-470D-8585-A881F658677B}" dt="2021-05-26T09:54:00.977" v="565" actId="478"/>
          <ac:spMkLst>
            <pc:docMk/>
            <pc:sldMk cId="2631930561" sldId="268"/>
            <ac:spMk id="9" creationId="{B12C95B9-F2C7-4436-8E52-1346A93D3542}"/>
          </ac:spMkLst>
        </pc:spChg>
        <pc:spChg chg="add del mod">
          <ac:chgData name="Claire Theobald" userId="e5e96d6a-dffb-4be3-a7c9-5724c0a71d0d" providerId="ADAL" clId="{EE5709CD-A81E-470D-8585-A881F658677B}" dt="2021-05-26T09:54:01.830" v="567" actId="478"/>
          <ac:spMkLst>
            <pc:docMk/>
            <pc:sldMk cId="2631930561" sldId="268"/>
            <ac:spMk id="10" creationId="{944ABE8B-B416-42AF-B6C8-BF06567B4742}"/>
          </ac:spMkLst>
        </pc:spChg>
        <pc:spChg chg="add del mod">
          <ac:chgData name="Claire Theobald" userId="e5e96d6a-dffb-4be3-a7c9-5724c0a71d0d" providerId="ADAL" clId="{EE5709CD-A81E-470D-8585-A881F658677B}" dt="2021-05-26T09:54:01.353" v="566" actId="478"/>
          <ac:spMkLst>
            <pc:docMk/>
            <pc:sldMk cId="2631930561" sldId="268"/>
            <ac:spMk id="11" creationId="{5677296B-ECAD-4708-8F60-27F22AF29C53}"/>
          </ac:spMkLst>
        </pc:spChg>
        <pc:spChg chg="add del mod">
          <ac:chgData name="Claire Theobald" userId="e5e96d6a-dffb-4be3-a7c9-5724c0a71d0d" providerId="ADAL" clId="{EE5709CD-A81E-470D-8585-A881F658677B}" dt="2021-05-26T09:54:00.457" v="564" actId="478"/>
          <ac:spMkLst>
            <pc:docMk/>
            <pc:sldMk cId="2631930561" sldId="268"/>
            <ac:spMk id="12" creationId="{F8845858-1FAF-48B9-A849-97291BEA2B7D}"/>
          </ac:spMkLst>
        </pc:spChg>
        <pc:spChg chg="add mod">
          <ac:chgData name="Claire Theobald" userId="e5e96d6a-dffb-4be3-a7c9-5724c0a71d0d" providerId="ADAL" clId="{EE5709CD-A81E-470D-8585-A881F658677B}" dt="2021-05-26T09:54:27.641" v="578" actId="1076"/>
          <ac:spMkLst>
            <pc:docMk/>
            <pc:sldMk cId="2631930561" sldId="268"/>
            <ac:spMk id="13" creationId="{6A8A77DA-4114-4A51-9893-2D943F22D72B}"/>
          </ac:spMkLst>
        </pc:spChg>
        <pc:spChg chg="add mod">
          <ac:chgData name="Claire Theobald" userId="e5e96d6a-dffb-4be3-a7c9-5724c0a71d0d" providerId="ADAL" clId="{EE5709CD-A81E-470D-8585-A881F658677B}" dt="2021-05-26T09:55:16.756" v="607" actId="1076"/>
          <ac:spMkLst>
            <pc:docMk/>
            <pc:sldMk cId="2631930561" sldId="268"/>
            <ac:spMk id="14" creationId="{B21FF3F7-BF6F-444E-9CD1-E2D67C7EAE16}"/>
          </ac:spMkLst>
        </pc:spChg>
        <pc:spChg chg="add mod">
          <ac:chgData name="Claire Theobald" userId="e5e96d6a-dffb-4be3-a7c9-5724c0a71d0d" providerId="ADAL" clId="{EE5709CD-A81E-470D-8585-A881F658677B}" dt="2021-05-26T10:08:23.327" v="778" actId="1076"/>
          <ac:spMkLst>
            <pc:docMk/>
            <pc:sldMk cId="2631930561" sldId="268"/>
            <ac:spMk id="15" creationId="{F331571A-CF01-4308-B663-3FFA98876173}"/>
          </ac:spMkLst>
        </pc:spChg>
        <pc:spChg chg="add mod">
          <ac:chgData name="Claire Theobald" userId="e5e96d6a-dffb-4be3-a7c9-5724c0a71d0d" providerId="ADAL" clId="{EE5709CD-A81E-470D-8585-A881F658677B}" dt="2021-05-26T09:55:18.786" v="608" actId="1076"/>
          <ac:spMkLst>
            <pc:docMk/>
            <pc:sldMk cId="2631930561" sldId="268"/>
            <ac:spMk id="16" creationId="{FC04A1D8-86C9-46EE-8B15-54FE7FCBD47E}"/>
          </ac:spMkLst>
        </pc:spChg>
        <pc:spChg chg="add mod">
          <ac:chgData name="Claire Theobald" userId="e5e96d6a-dffb-4be3-a7c9-5724c0a71d0d" providerId="ADAL" clId="{EE5709CD-A81E-470D-8585-A881F658677B}" dt="2021-05-26T09:54:19.577" v="575" actId="1076"/>
          <ac:spMkLst>
            <pc:docMk/>
            <pc:sldMk cId="2631930561" sldId="268"/>
            <ac:spMk id="17" creationId="{B106CF7A-5F3F-434E-B100-9E87EF902DDA}"/>
          </ac:spMkLst>
        </pc:spChg>
        <pc:picChg chg="del">
          <ac:chgData name="Claire Theobald" userId="e5e96d6a-dffb-4be3-a7c9-5724c0a71d0d" providerId="ADAL" clId="{EE5709CD-A81E-470D-8585-A881F658677B}" dt="2021-05-26T07:31:21.908" v="40" actId="478"/>
          <ac:picMkLst>
            <pc:docMk/>
            <pc:sldMk cId="2631930561" sldId="268"/>
            <ac:picMk id="3" creationId="{F53D5791-9D6C-4720-BFFA-D87B3288FADA}"/>
          </ac:picMkLst>
        </pc:picChg>
        <pc:picChg chg="add del mod modCrop">
          <ac:chgData name="Claire Theobald" userId="e5e96d6a-dffb-4be3-a7c9-5724c0a71d0d" providerId="ADAL" clId="{EE5709CD-A81E-470D-8585-A881F658677B}" dt="2021-05-26T09:52:49.236" v="533" actId="478"/>
          <ac:picMkLst>
            <pc:docMk/>
            <pc:sldMk cId="2631930561" sldId="268"/>
            <ac:picMk id="7" creationId="{634E5F4F-933D-4066-80BF-8E9B39CBD8A0}"/>
          </ac:picMkLst>
        </pc:picChg>
      </pc:sldChg>
      <pc:sldChg chg="del">
        <pc:chgData name="Claire Theobald" userId="e5e96d6a-dffb-4be3-a7c9-5724c0a71d0d" providerId="ADAL" clId="{EE5709CD-A81E-470D-8585-A881F658677B}" dt="2021-05-26T07:31:27.762" v="45" actId="47"/>
        <pc:sldMkLst>
          <pc:docMk/>
          <pc:sldMk cId="2413341537" sldId="269"/>
        </pc:sldMkLst>
      </pc:sldChg>
      <pc:sldChg chg="addSp modSp mod">
        <pc:chgData name="Claire Theobald" userId="e5e96d6a-dffb-4be3-a7c9-5724c0a71d0d" providerId="ADAL" clId="{EE5709CD-A81E-470D-8585-A881F658677B}" dt="2021-05-26T09:55:05.046" v="605" actId="20577"/>
        <pc:sldMkLst>
          <pc:docMk/>
          <pc:sldMk cId="1234698431" sldId="270"/>
        </pc:sldMkLst>
        <pc:spChg chg="add mod">
          <ac:chgData name="Claire Theobald" userId="e5e96d6a-dffb-4be3-a7c9-5724c0a71d0d" providerId="ADAL" clId="{EE5709CD-A81E-470D-8585-A881F658677B}" dt="2021-05-26T09:55:05.046" v="605" actId="20577"/>
          <ac:spMkLst>
            <pc:docMk/>
            <pc:sldMk cId="1234698431" sldId="270"/>
            <ac:spMk id="2" creationId="{F26DEE87-B463-45FD-AD52-4C8AC3C698B2}"/>
          </ac:spMkLst>
        </pc:spChg>
        <pc:graphicFrameChg chg="add mod">
          <ac:chgData name="Claire Theobald" userId="e5e96d6a-dffb-4be3-a7c9-5724c0a71d0d" providerId="ADAL" clId="{EE5709CD-A81E-470D-8585-A881F658677B}" dt="2021-05-26T09:53:15.635" v="554"/>
          <ac:graphicFrameMkLst>
            <pc:docMk/>
            <pc:sldMk cId="1234698431" sldId="270"/>
            <ac:graphicFrameMk id="3" creationId="{8C108829-ADD7-4633-8E7A-46E7036C7FA5}"/>
          </ac:graphicFrameMkLst>
        </pc:graphicFrameChg>
      </pc:sldChg>
      <pc:sldChg chg="del">
        <pc:chgData name="Claire Theobald" userId="e5e96d6a-dffb-4be3-a7c9-5724c0a71d0d" providerId="ADAL" clId="{EE5709CD-A81E-470D-8585-A881F658677B}" dt="2021-05-26T07:31:37.072" v="51" actId="47"/>
        <pc:sldMkLst>
          <pc:docMk/>
          <pc:sldMk cId="1821488848" sldId="271"/>
        </pc:sldMkLst>
      </pc:sldChg>
      <pc:sldChg chg="addSp delSp modSp mod">
        <pc:chgData name="Claire Theobald" userId="e5e96d6a-dffb-4be3-a7c9-5724c0a71d0d" providerId="ADAL" clId="{EE5709CD-A81E-470D-8585-A881F658677B}" dt="2021-05-26T11:48:43.929" v="932" actId="20577"/>
        <pc:sldMkLst>
          <pc:docMk/>
          <pc:sldMk cId="3896519539" sldId="272"/>
        </pc:sldMkLst>
        <pc:spChg chg="add mod">
          <ac:chgData name="Claire Theobald" userId="e5e96d6a-dffb-4be3-a7c9-5724c0a71d0d" providerId="ADAL" clId="{EE5709CD-A81E-470D-8585-A881F658677B}" dt="2021-05-26T11:48:43.929" v="932" actId="20577"/>
          <ac:spMkLst>
            <pc:docMk/>
            <pc:sldMk cId="3896519539" sldId="272"/>
            <ac:spMk id="2" creationId="{88387CD8-3711-4622-B276-927B72B5D3D3}"/>
          </ac:spMkLst>
        </pc:spChg>
        <pc:spChg chg="add del mod">
          <ac:chgData name="Claire Theobald" userId="e5e96d6a-dffb-4be3-a7c9-5724c0a71d0d" providerId="ADAL" clId="{EE5709CD-A81E-470D-8585-A881F658677B}" dt="2021-05-26T10:27:07.467" v="805" actId="478"/>
          <ac:spMkLst>
            <pc:docMk/>
            <pc:sldMk cId="3896519539" sldId="272"/>
            <ac:spMk id="4" creationId="{28955635-A271-461C-9756-BED3FC89EA36}"/>
          </ac:spMkLst>
        </pc:spChg>
        <pc:spChg chg="add del mod">
          <ac:chgData name="Claire Theobald" userId="e5e96d6a-dffb-4be3-a7c9-5724c0a71d0d" providerId="ADAL" clId="{EE5709CD-A81E-470D-8585-A881F658677B}" dt="2021-05-26T10:28:44.844" v="851" actId="478"/>
          <ac:spMkLst>
            <pc:docMk/>
            <pc:sldMk cId="3896519539" sldId="272"/>
            <ac:spMk id="5" creationId="{630B15F8-D706-4790-A014-CCC2A4035474}"/>
          </ac:spMkLst>
        </pc:spChg>
        <pc:graphicFrameChg chg="add del mod">
          <ac:chgData name="Claire Theobald" userId="e5e96d6a-dffb-4be3-a7c9-5724c0a71d0d" providerId="ADAL" clId="{EE5709CD-A81E-470D-8585-A881F658677B}" dt="2021-05-26T10:26:46.952" v="801" actId="478"/>
          <ac:graphicFrameMkLst>
            <pc:docMk/>
            <pc:sldMk cId="3896519539" sldId="272"/>
            <ac:graphicFrameMk id="3" creationId="{92B314C2-13EC-45A0-B9E4-41BBFA272EC1}"/>
          </ac:graphicFrameMkLst>
        </pc:graphicFrameChg>
      </pc:sldChg>
      <pc:sldChg chg="del">
        <pc:chgData name="Claire Theobald" userId="e5e96d6a-dffb-4be3-a7c9-5724c0a71d0d" providerId="ADAL" clId="{EE5709CD-A81E-470D-8585-A881F658677B}" dt="2021-05-26T07:31:28.632" v="46" actId="47"/>
        <pc:sldMkLst>
          <pc:docMk/>
          <pc:sldMk cId="969122130" sldId="273"/>
        </pc:sldMkLst>
      </pc:sldChg>
      <pc:sldChg chg="del">
        <pc:chgData name="Claire Theobald" userId="e5e96d6a-dffb-4be3-a7c9-5724c0a71d0d" providerId="ADAL" clId="{EE5709CD-A81E-470D-8585-A881F658677B}" dt="2021-05-26T07:31:29.329" v="47" actId="47"/>
        <pc:sldMkLst>
          <pc:docMk/>
          <pc:sldMk cId="2144921023" sldId="274"/>
        </pc:sldMkLst>
      </pc:sldChg>
      <pc:sldChg chg="del">
        <pc:chgData name="Claire Theobald" userId="e5e96d6a-dffb-4be3-a7c9-5724c0a71d0d" providerId="ADAL" clId="{EE5709CD-A81E-470D-8585-A881F658677B}" dt="2021-05-26T07:31:35.300" v="50" actId="47"/>
        <pc:sldMkLst>
          <pc:docMk/>
          <pc:sldMk cId="439007150" sldId="275"/>
        </pc:sldMkLst>
      </pc:sldChg>
      <pc:sldChg chg="del">
        <pc:chgData name="Claire Theobald" userId="e5e96d6a-dffb-4be3-a7c9-5724c0a71d0d" providerId="ADAL" clId="{EE5709CD-A81E-470D-8585-A881F658677B}" dt="2021-05-26T11:50:40.984" v="956" actId="47"/>
        <pc:sldMkLst>
          <pc:docMk/>
          <pc:sldMk cId="30290056" sldId="276"/>
        </pc:sldMkLst>
      </pc:sldChg>
      <pc:sldChg chg="addSp delSp modSp mod">
        <pc:chgData name="Claire Theobald" userId="e5e96d6a-dffb-4be3-a7c9-5724c0a71d0d" providerId="ADAL" clId="{EE5709CD-A81E-470D-8585-A881F658677B}" dt="2021-05-26T07:32:16.103" v="123" actId="20577"/>
        <pc:sldMkLst>
          <pc:docMk/>
          <pc:sldMk cId="3507966788" sldId="277"/>
        </pc:sldMkLst>
        <pc:spChg chg="add mod">
          <ac:chgData name="Claire Theobald" userId="e5e96d6a-dffb-4be3-a7c9-5724c0a71d0d" providerId="ADAL" clId="{EE5709CD-A81E-470D-8585-A881F658677B}" dt="2021-05-26T07:32:16.103" v="123" actId="20577"/>
          <ac:spMkLst>
            <pc:docMk/>
            <pc:sldMk cId="3507966788" sldId="277"/>
            <ac:spMk id="2" creationId="{2AAE7C09-4E22-411F-A386-6120B5ADBA5D}"/>
          </ac:spMkLst>
        </pc:spChg>
        <pc:picChg chg="del">
          <ac:chgData name="Claire Theobald" userId="e5e96d6a-dffb-4be3-a7c9-5724c0a71d0d" providerId="ADAL" clId="{EE5709CD-A81E-470D-8585-A881F658677B}" dt="2021-05-26T07:31:18.903" v="38" actId="478"/>
          <ac:picMkLst>
            <pc:docMk/>
            <pc:sldMk cId="3507966788" sldId="277"/>
            <ac:picMk id="4" creationId="{52FB9560-3E05-465E-81F4-6A17492D9D6A}"/>
          </ac:picMkLst>
        </pc:picChg>
      </pc:sldChg>
      <pc:sldChg chg="del">
        <pc:chgData name="Claire Theobald" userId="e5e96d6a-dffb-4be3-a7c9-5724c0a71d0d" providerId="ADAL" clId="{EE5709CD-A81E-470D-8585-A881F658677B}" dt="2021-05-26T07:31:34.376" v="49" actId="47"/>
        <pc:sldMkLst>
          <pc:docMk/>
          <pc:sldMk cId="897340797" sldId="278"/>
        </pc:sldMkLst>
      </pc:sldChg>
      <pc:sldChg chg="modSp mod">
        <pc:chgData name="Claire Theobald" userId="e5e96d6a-dffb-4be3-a7c9-5724c0a71d0d" providerId="ADAL" clId="{EE5709CD-A81E-470D-8585-A881F658677B}" dt="2021-05-26T11:50:25.332" v="937" actId="20577"/>
        <pc:sldMkLst>
          <pc:docMk/>
          <pc:sldMk cId="1879575487" sldId="278"/>
        </pc:sldMkLst>
        <pc:spChg chg="mod">
          <ac:chgData name="Claire Theobald" userId="e5e96d6a-dffb-4be3-a7c9-5724c0a71d0d" providerId="ADAL" clId="{EE5709CD-A81E-470D-8585-A881F658677B}" dt="2021-05-26T11:50:25.332" v="937" actId="20577"/>
          <ac:spMkLst>
            <pc:docMk/>
            <pc:sldMk cId="1879575487" sldId="278"/>
            <ac:spMk id="2" creationId="{88387CD8-3711-4622-B276-927B72B5D3D3}"/>
          </ac:spMkLst>
        </pc:spChg>
      </pc:sldChg>
      <pc:sldChg chg="addSp modSp mod">
        <pc:chgData name="Claire Theobald" userId="e5e96d6a-dffb-4be3-a7c9-5724c0a71d0d" providerId="ADAL" clId="{EE5709CD-A81E-470D-8585-A881F658677B}" dt="2021-05-26T11:56:23.934" v="1078" actId="1076"/>
        <pc:sldMkLst>
          <pc:docMk/>
          <pc:sldMk cId="1360632895" sldId="279"/>
        </pc:sldMkLst>
        <pc:spChg chg="mod">
          <ac:chgData name="Claire Theobald" userId="e5e96d6a-dffb-4be3-a7c9-5724c0a71d0d" providerId="ADAL" clId="{EE5709CD-A81E-470D-8585-A881F658677B}" dt="2021-05-26T11:50:34.107" v="955" actId="20577"/>
          <ac:spMkLst>
            <pc:docMk/>
            <pc:sldMk cId="1360632895" sldId="279"/>
            <ac:spMk id="2" creationId="{88387CD8-3711-4622-B276-927B72B5D3D3}"/>
          </ac:spMkLst>
        </pc:spChg>
        <pc:picChg chg="add mod">
          <ac:chgData name="Claire Theobald" userId="e5e96d6a-dffb-4be3-a7c9-5724c0a71d0d" providerId="ADAL" clId="{EE5709CD-A81E-470D-8585-A881F658677B}" dt="2021-05-26T11:56:23.934" v="1078" actId="1076"/>
          <ac:picMkLst>
            <pc:docMk/>
            <pc:sldMk cId="1360632895" sldId="279"/>
            <ac:picMk id="4" creationId="{F8367945-63E0-44C3-9299-81DC12DA25E9}"/>
          </ac:picMkLst>
        </pc:picChg>
      </pc:sldChg>
      <pc:sldChg chg="del">
        <pc:chgData name="Claire Theobald" userId="e5e96d6a-dffb-4be3-a7c9-5724c0a71d0d" providerId="ADAL" clId="{EE5709CD-A81E-470D-8585-A881F658677B}" dt="2021-05-26T07:31:32.466" v="48" actId="47"/>
        <pc:sldMkLst>
          <pc:docMk/>
          <pc:sldMk cId="2959179272" sldId="279"/>
        </pc:sldMkLst>
      </pc:sldChg>
      <pc:sldChg chg="addSp delSp modSp mod">
        <pc:chgData name="Claire Theobald" userId="e5e96d6a-dffb-4be3-a7c9-5724c0a71d0d" providerId="ADAL" clId="{EE5709CD-A81E-470D-8585-A881F658677B}" dt="2021-05-26T11:55:55.965" v="1075" actId="1076"/>
        <pc:sldMkLst>
          <pc:docMk/>
          <pc:sldMk cId="380701438" sldId="280"/>
        </pc:sldMkLst>
        <pc:spChg chg="del mod">
          <ac:chgData name="Claire Theobald" userId="e5e96d6a-dffb-4be3-a7c9-5724c0a71d0d" providerId="ADAL" clId="{EE5709CD-A81E-470D-8585-A881F658677B}" dt="2021-05-26T11:50:55.932" v="958" actId="478"/>
          <ac:spMkLst>
            <pc:docMk/>
            <pc:sldMk cId="380701438" sldId="280"/>
            <ac:spMk id="2" creationId="{88387CD8-3711-4622-B276-927B72B5D3D3}"/>
          </ac:spMkLst>
        </pc:spChg>
        <pc:spChg chg="add del mod">
          <ac:chgData name="Claire Theobald" userId="e5e96d6a-dffb-4be3-a7c9-5724c0a71d0d" providerId="ADAL" clId="{EE5709CD-A81E-470D-8585-A881F658677B}" dt="2021-05-26T11:50:57.437" v="959" actId="478"/>
          <ac:spMkLst>
            <pc:docMk/>
            <pc:sldMk cId="380701438" sldId="280"/>
            <ac:spMk id="4" creationId="{133947FC-F62D-41B6-A6B0-CF00809F27EE}"/>
          </ac:spMkLst>
        </pc:spChg>
        <pc:spChg chg="add mod">
          <ac:chgData name="Claire Theobald" userId="e5e96d6a-dffb-4be3-a7c9-5724c0a71d0d" providerId="ADAL" clId="{EE5709CD-A81E-470D-8585-A881F658677B}" dt="2021-05-26T11:54:17.083" v="1051" actId="1076"/>
          <ac:spMkLst>
            <pc:docMk/>
            <pc:sldMk cId="380701438" sldId="280"/>
            <ac:spMk id="5" creationId="{A0B77496-EE83-4B67-AE01-1E7A29C8D235}"/>
          </ac:spMkLst>
        </pc:spChg>
        <pc:spChg chg="add del">
          <ac:chgData name="Claire Theobald" userId="e5e96d6a-dffb-4be3-a7c9-5724c0a71d0d" providerId="ADAL" clId="{EE5709CD-A81E-470D-8585-A881F658677B}" dt="2021-05-26T11:52:11.650" v="967" actId="478"/>
          <ac:spMkLst>
            <pc:docMk/>
            <pc:sldMk cId="380701438" sldId="280"/>
            <ac:spMk id="7" creationId="{528D3285-58A2-4266-9BDD-B7B913CBDD81}"/>
          </ac:spMkLst>
        </pc:spChg>
        <pc:spChg chg="add mod">
          <ac:chgData name="Claire Theobald" userId="e5e96d6a-dffb-4be3-a7c9-5724c0a71d0d" providerId="ADAL" clId="{EE5709CD-A81E-470D-8585-A881F658677B}" dt="2021-05-26T11:54:28.286" v="1056" actId="14100"/>
          <ac:spMkLst>
            <pc:docMk/>
            <pc:sldMk cId="380701438" sldId="280"/>
            <ac:spMk id="14" creationId="{E64EB423-2896-4C8A-9957-52F26E3C9556}"/>
          </ac:spMkLst>
        </pc:spChg>
        <pc:picChg chg="add mod">
          <ac:chgData name="Claire Theobald" userId="e5e96d6a-dffb-4be3-a7c9-5724c0a71d0d" providerId="ADAL" clId="{EE5709CD-A81E-470D-8585-A881F658677B}" dt="2021-05-26T11:55:43.697" v="1071" actId="1076"/>
          <ac:picMkLst>
            <pc:docMk/>
            <pc:sldMk cId="380701438" sldId="280"/>
            <ac:picMk id="9" creationId="{D7523800-3EF7-49D5-934F-C43F50BAF709}"/>
          </ac:picMkLst>
        </pc:picChg>
        <pc:picChg chg="add mod">
          <ac:chgData name="Claire Theobald" userId="e5e96d6a-dffb-4be3-a7c9-5724c0a71d0d" providerId="ADAL" clId="{EE5709CD-A81E-470D-8585-A881F658677B}" dt="2021-05-26T11:55:44.783" v="1072" actId="1076"/>
          <ac:picMkLst>
            <pc:docMk/>
            <pc:sldMk cId="380701438" sldId="280"/>
            <ac:picMk id="11" creationId="{8739F7BA-8102-47C3-8181-9E39F194EC60}"/>
          </ac:picMkLst>
        </pc:picChg>
        <pc:picChg chg="add mod">
          <ac:chgData name="Claire Theobald" userId="e5e96d6a-dffb-4be3-a7c9-5724c0a71d0d" providerId="ADAL" clId="{EE5709CD-A81E-470D-8585-A881F658677B}" dt="2021-05-26T11:55:45.932" v="1073" actId="1076"/>
          <ac:picMkLst>
            <pc:docMk/>
            <pc:sldMk cId="380701438" sldId="280"/>
            <ac:picMk id="13" creationId="{40E0CC0C-FE29-4357-96EC-E5A935C59450}"/>
          </ac:picMkLst>
        </pc:picChg>
        <pc:picChg chg="add del mod">
          <ac:chgData name="Claire Theobald" userId="e5e96d6a-dffb-4be3-a7c9-5724c0a71d0d" providerId="ADAL" clId="{EE5709CD-A81E-470D-8585-A881F658677B}" dt="2021-05-26T11:55:40.978" v="1070" actId="478"/>
          <ac:picMkLst>
            <pc:docMk/>
            <pc:sldMk cId="380701438" sldId="280"/>
            <ac:picMk id="16" creationId="{99394D05-4A7D-4B77-B2F3-F78A55D20AB9}"/>
          </ac:picMkLst>
        </pc:picChg>
        <pc:picChg chg="add mod">
          <ac:chgData name="Claire Theobald" userId="e5e96d6a-dffb-4be3-a7c9-5724c0a71d0d" providerId="ADAL" clId="{EE5709CD-A81E-470D-8585-A881F658677B}" dt="2021-05-26T11:55:55.965" v="1075" actId="1076"/>
          <ac:picMkLst>
            <pc:docMk/>
            <pc:sldMk cId="380701438" sldId="280"/>
            <ac:picMk id="18" creationId="{8F05B655-0759-422B-8961-51C3A83C1C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9D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pn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6.png"/><Relationship Id="rId3" Type="http://schemas.openxmlformats.org/officeDocument/2006/relationships/image" Target="../media/image18.jpeg"/><Relationship Id="rId7" Type="http://schemas.openxmlformats.org/officeDocument/2006/relationships/image" Target="../media/image10.png"/><Relationship Id="rId12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Beautiful bread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42C7C1-76A9-4EC5-BAC3-A7D0BF951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/>
              <a:t>Bread being made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7F6FC8-86E7-46E5-B79F-677B49D08B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575" y="2243488"/>
            <a:ext cx="4691216" cy="3230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B22701-1B1E-406A-8A76-E0BA6068FE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5" y="5747389"/>
            <a:ext cx="1001603" cy="5823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 descr="A picture containing food, person, bread, dumpling&#10;&#10;Description automatically generated">
            <a:extLst>
              <a:ext uri="{FF2B5EF4-FFF2-40B4-BE49-F238E27FC236}">
                <a16:creationId xmlns:a16="http://schemas.microsoft.com/office/drawing/2014/main" id="{1C06DBFE-89ED-462E-8BFA-28BE480415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484" y="2243488"/>
            <a:ext cx="4843897" cy="3230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66C2AE-2BB3-42A7-A467-FC4280B24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747389"/>
            <a:ext cx="1190625" cy="704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A14448-1444-413A-8443-97C7E1FA63C1}"/>
              </a:ext>
            </a:extLst>
          </p:cNvPr>
          <p:cNvSpPr txBox="1"/>
          <p:nvPr/>
        </p:nvSpPr>
        <p:spPr>
          <a:xfrm>
            <a:off x="1942922" y="5807719"/>
            <a:ext cx="419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D6B17"/>
                </a:solidFill>
              </a:rPr>
              <a:t>India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2A4E49-4428-48D6-A629-C75B5669DBAA}"/>
              </a:ext>
            </a:extLst>
          </p:cNvPr>
          <p:cNvSpPr txBox="1"/>
          <p:nvPr/>
        </p:nvSpPr>
        <p:spPr>
          <a:xfrm>
            <a:off x="7452642" y="5807718"/>
            <a:ext cx="419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D6B17"/>
                </a:solidFill>
              </a:rPr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116112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42C7C1-76A9-4EC5-BAC3-A7D0BF951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/>
              <a:t>Bread being made</a:t>
            </a:r>
          </a:p>
        </p:txBody>
      </p:sp>
      <p:pic>
        <p:nvPicPr>
          <p:cNvPr id="19" name="Picture 18" descr="A picture containing person, indoor, preparing, working&#10;&#10;Description automatically generated">
            <a:extLst>
              <a:ext uri="{FF2B5EF4-FFF2-40B4-BE49-F238E27FC236}">
                <a16:creationId xmlns:a16="http://schemas.microsoft.com/office/drawing/2014/main" id="{FD4C983A-F9D6-4210-9C79-6C82D94E2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17235"/>
            <a:ext cx="4672210" cy="31210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D1A6F-29F2-48D9-9D11-D0BA98ACC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613130"/>
            <a:ext cx="1146147" cy="6401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FE6186EA-39E5-4636-99C2-18B2D4ACFC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06" y="5613130"/>
            <a:ext cx="1080199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FE7466-7455-4424-BA34-B3654FB830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06" y="2317235"/>
            <a:ext cx="4679217" cy="31210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6DB593-6F31-4246-9B18-4D8D01237A99}"/>
              </a:ext>
            </a:extLst>
          </p:cNvPr>
          <p:cNvSpPr txBox="1"/>
          <p:nvPr/>
        </p:nvSpPr>
        <p:spPr>
          <a:xfrm>
            <a:off x="2384023" y="5742297"/>
            <a:ext cx="419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D6B17"/>
                </a:solidFill>
              </a:rPr>
              <a:t>China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C9FDEE-7657-4DD7-8EA9-D84F0DE4889B}"/>
              </a:ext>
            </a:extLst>
          </p:cNvPr>
          <p:cNvSpPr txBox="1"/>
          <p:nvPr/>
        </p:nvSpPr>
        <p:spPr>
          <a:xfrm>
            <a:off x="7517496" y="5727256"/>
            <a:ext cx="419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D6B17"/>
                </a:solidFill>
              </a:rPr>
              <a:t>Mexico</a:t>
            </a:r>
          </a:p>
        </p:txBody>
      </p:sp>
    </p:spTree>
    <p:extLst>
      <p:ext uri="{BB962C8B-B14F-4D97-AF65-F5344CB8AC3E}">
        <p14:creationId xmlns:p14="http://schemas.microsoft.com/office/powerpoint/2010/main" val="1145775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8B4335D-6DBC-4A03-A688-711FF0F31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/>
              <a:t>Bread being eaten</a:t>
            </a:r>
          </a:p>
        </p:txBody>
      </p:sp>
      <p:pic>
        <p:nvPicPr>
          <p:cNvPr id="11" name="Picture 10" descr="A picture containing person, food, dish, meal&#10;&#10;Description automatically generated">
            <a:extLst>
              <a:ext uri="{FF2B5EF4-FFF2-40B4-BE49-F238E27FC236}">
                <a16:creationId xmlns:a16="http://schemas.microsoft.com/office/drawing/2014/main" id="{A92CA518-D2E1-4E76-A852-9267C05191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5" y="2301129"/>
            <a:ext cx="5013726" cy="33441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Picture 13" descr="A picture containing food, plate, indoor, breakfast&#10;&#10;Description automatically generated">
            <a:extLst>
              <a:ext uri="{FF2B5EF4-FFF2-40B4-BE49-F238E27FC236}">
                <a16:creationId xmlns:a16="http://schemas.microsoft.com/office/drawing/2014/main" id="{41190DF2-C2B1-4D7A-951D-F2B91C7873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2286569"/>
            <a:ext cx="4527884" cy="33732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1B91A1-9E69-4441-9B6E-2F97D6A19D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5" y="5827457"/>
            <a:ext cx="1113345" cy="593434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96E864-7F37-44BD-961D-E38DE8BE0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5827457"/>
            <a:ext cx="1113346" cy="6462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85CFBF4-52A1-4A18-83D0-FE6B489A4699}"/>
              </a:ext>
            </a:extLst>
          </p:cNvPr>
          <p:cNvSpPr txBox="1"/>
          <p:nvPr/>
        </p:nvSpPr>
        <p:spPr>
          <a:xfrm>
            <a:off x="2026784" y="5959226"/>
            <a:ext cx="419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D6B17"/>
                </a:solidFill>
              </a:rPr>
              <a:t>Malaysia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AE5EB6-050D-4DE5-803B-68CC158D9CB1}"/>
              </a:ext>
            </a:extLst>
          </p:cNvPr>
          <p:cNvSpPr txBox="1"/>
          <p:nvPr/>
        </p:nvSpPr>
        <p:spPr>
          <a:xfrm>
            <a:off x="7582078" y="5959225"/>
            <a:ext cx="419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D6B17"/>
                </a:solidFill>
              </a:rPr>
              <a:t>United States </a:t>
            </a:r>
          </a:p>
        </p:txBody>
      </p:sp>
    </p:spTree>
    <p:extLst>
      <p:ext uri="{BB962C8B-B14F-4D97-AF65-F5344CB8AC3E}">
        <p14:creationId xmlns:p14="http://schemas.microsoft.com/office/powerpoint/2010/main" val="222596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8B4335D-6DBC-4A03-A688-711FF0F31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/>
              <a:t>Bread being eaten</a:t>
            </a:r>
          </a:p>
        </p:txBody>
      </p:sp>
      <p:pic>
        <p:nvPicPr>
          <p:cNvPr id="9" name="Picture 8" descr="A picture containing person, crab, arthropod, invertebrate&#10;&#10;Description automatically generated">
            <a:extLst>
              <a:ext uri="{FF2B5EF4-FFF2-40B4-BE49-F238E27FC236}">
                <a16:creationId xmlns:a16="http://schemas.microsoft.com/office/drawing/2014/main" id="{4252430E-786F-4EAF-94C1-A0677415F3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5" y="2177095"/>
            <a:ext cx="5151477" cy="3436035"/>
          </a:xfrm>
          <a:prstGeom prst="rect">
            <a:avLst/>
          </a:prstGeom>
        </p:spPr>
      </p:pic>
      <p:pic>
        <p:nvPicPr>
          <p:cNvPr id="8" name="Picture 7" descr="A family eating at a table&#10;&#10;Description automatically generated with low confidence">
            <a:extLst>
              <a:ext uri="{FF2B5EF4-FFF2-40B4-BE49-F238E27FC236}">
                <a16:creationId xmlns:a16="http://schemas.microsoft.com/office/drawing/2014/main" id="{36E69340-474E-43E0-9BA7-D6EEC1FC78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182" y="2177094"/>
            <a:ext cx="5151477" cy="3436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7EE4AC-3511-44AF-8E82-CC340E42B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678" y="5847025"/>
            <a:ext cx="1018120" cy="59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35BBB8-0EA5-41C0-8F66-796270BBB0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5" y="5825355"/>
            <a:ext cx="1018120" cy="6347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DDFFD5-3C04-4590-904C-35963FBA9112}"/>
              </a:ext>
            </a:extLst>
          </p:cNvPr>
          <p:cNvSpPr txBox="1"/>
          <p:nvPr/>
        </p:nvSpPr>
        <p:spPr>
          <a:xfrm>
            <a:off x="1896195" y="5998394"/>
            <a:ext cx="419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D6B17"/>
                </a:solidFill>
              </a:rPr>
              <a:t>Russia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955948-E7FF-4447-90DD-21FCFCCEF6C8}"/>
              </a:ext>
            </a:extLst>
          </p:cNvPr>
          <p:cNvSpPr txBox="1"/>
          <p:nvPr/>
        </p:nvSpPr>
        <p:spPr>
          <a:xfrm>
            <a:off x="7804887" y="5998395"/>
            <a:ext cx="419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D6B17"/>
                </a:solidFill>
              </a:rPr>
              <a:t>United Kingdom </a:t>
            </a:r>
          </a:p>
        </p:txBody>
      </p:sp>
    </p:spTree>
    <p:extLst>
      <p:ext uri="{BB962C8B-B14F-4D97-AF65-F5344CB8AC3E}">
        <p14:creationId xmlns:p14="http://schemas.microsoft.com/office/powerpoint/2010/main" val="985003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8B4335D-6DBC-4A03-A688-711FF0F31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/>
              <a:t>Bread being eaten</a:t>
            </a:r>
          </a:p>
        </p:txBody>
      </p:sp>
      <p:pic>
        <p:nvPicPr>
          <p:cNvPr id="4" name="Picture 3" descr="A picture containing food, plate, dish, meat&#10;&#10;Description automatically generated">
            <a:extLst>
              <a:ext uri="{FF2B5EF4-FFF2-40B4-BE49-F238E27FC236}">
                <a16:creationId xmlns:a16="http://schemas.microsoft.com/office/drawing/2014/main" id="{9C9DC1E2-2404-4785-AB6E-6BD850897A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5" y="2203025"/>
            <a:ext cx="4960855" cy="33138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C6DB6B-70E1-4EAE-823C-E626B3D27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75" y="5814639"/>
            <a:ext cx="1034685" cy="604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63A4FE-70EF-4141-ADC7-63D12CC4C745}"/>
              </a:ext>
            </a:extLst>
          </p:cNvPr>
          <p:cNvSpPr txBox="1"/>
          <p:nvPr/>
        </p:nvSpPr>
        <p:spPr>
          <a:xfrm>
            <a:off x="1896195" y="5998394"/>
            <a:ext cx="419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D6B17"/>
                </a:solidFill>
              </a:rPr>
              <a:t>Turkey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34D85-C285-4BEE-ADA1-F12114E419B1}"/>
              </a:ext>
            </a:extLst>
          </p:cNvPr>
          <p:cNvSpPr txBox="1"/>
          <p:nvPr/>
        </p:nvSpPr>
        <p:spPr>
          <a:xfrm>
            <a:off x="7479645" y="5884655"/>
            <a:ext cx="310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D6B17"/>
                </a:solidFill>
              </a:rPr>
              <a:t>Switzerland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BD181-85C9-4B27-805C-5E749AE18D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337" y="5811652"/>
            <a:ext cx="1034686" cy="607673"/>
          </a:xfrm>
          <a:prstGeom prst="rect">
            <a:avLst/>
          </a:prstGeom>
        </p:spPr>
      </p:pic>
      <p:pic>
        <p:nvPicPr>
          <p:cNvPr id="8" name="Picture 7" descr="A picture containing food, indoor, plate, fondue&#10;&#10;Description automatically generated">
            <a:extLst>
              <a:ext uri="{FF2B5EF4-FFF2-40B4-BE49-F238E27FC236}">
                <a16:creationId xmlns:a16="http://schemas.microsoft.com/office/drawing/2014/main" id="{BF607214-9E0D-4BF7-92E7-5EE35C8E5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337" y="2203025"/>
            <a:ext cx="4960855" cy="3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7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A0A6963-0746-4F59-B718-6176CE5AC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/>
              <a:t>Bread recipe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B3B33-EE25-44E4-8623-9A97C0387188}"/>
              </a:ext>
            </a:extLst>
          </p:cNvPr>
          <p:cNvSpPr txBox="1"/>
          <p:nvPr/>
        </p:nvSpPr>
        <p:spPr>
          <a:xfrm>
            <a:off x="728575" y="1980190"/>
            <a:ext cx="50016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Ingredients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250g strong flour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1/2 x 5ml spoon salt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7g pack fast action dried yeast 	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150ml warm water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4E9DA8-F9EA-40BB-93F9-98386A999A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8360" y="2014545"/>
            <a:ext cx="5083608" cy="3430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A4E9D6-5E87-4DCC-8B67-DAF5CCB5A2BC}"/>
              </a:ext>
            </a:extLst>
          </p:cNvPr>
          <p:cNvSpPr txBox="1"/>
          <p:nvPr/>
        </p:nvSpPr>
        <p:spPr>
          <a:xfrm>
            <a:off x="728575" y="3847774"/>
            <a:ext cx="51997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Weighing scales, measuring spoons, measuring jug, baking tray, greaseproof paper, sieve, mixing bowl, mixing spoon, flour dredger, oven gloves, cooling rack.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89352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386C585-B709-4407-9615-A70C6AB4F106}"/>
              </a:ext>
            </a:extLst>
          </p:cNvPr>
          <p:cNvSpPr txBox="1"/>
          <p:nvPr/>
        </p:nvSpPr>
        <p:spPr>
          <a:xfrm>
            <a:off x="728575" y="1552888"/>
            <a:ext cx="1103670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1.Preheat the oven to 220ºC or gas mark 7.   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2.Line the baking tray with greaseproof paper.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3.Sift together the flour and salt into the mixing bowl.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4.Stir in the yeast.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5.Make a well in the middle of the flour mixture and add the warm water. Note: the water must not be hot. Mix to form a soft dough.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6.Sprinkle a little flour onto a clean work surface and place the dough on the surface.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7.Knead the dough for 10 minutes.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8.Divide the dough into 4 pieces and shape into rolls.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9.Place the rolls on the baking tray.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10.Cover the dough and leave to prove for 30 minutes in a warm place, until they double in size.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11.Bake for 10 - 15 minutes until golden brown. Adults to use the oven.          </a:t>
            </a:r>
          </a:p>
        </p:txBody>
      </p:sp>
    </p:spTree>
    <p:extLst>
      <p:ext uri="{BB962C8B-B14F-4D97-AF65-F5344CB8AC3E}">
        <p14:creationId xmlns:p14="http://schemas.microsoft.com/office/powerpoint/2010/main" val="453929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white, ceramic ware, porcelain&#10;&#10;Description automatically generated">
            <a:extLst>
              <a:ext uri="{FF2B5EF4-FFF2-40B4-BE49-F238E27FC236}">
                <a16:creationId xmlns:a16="http://schemas.microsoft.com/office/drawing/2014/main" id="{51818374-415F-4483-87E1-0BDD3A4E5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067" y="3665439"/>
            <a:ext cx="3007156" cy="2455384"/>
          </a:xfrm>
          <a:prstGeom prst="rect">
            <a:avLst/>
          </a:prstGeom>
        </p:spPr>
      </p:pic>
      <p:pic>
        <p:nvPicPr>
          <p:cNvPr id="8" name="Picture 7" descr="A picture containing indoor, white, dark, black&#10;&#10;Description automatically generated">
            <a:extLst>
              <a:ext uri="{FF2B5EF4-FFF2-40B4-BE49-F238E27FC236}">
                <a16:creationId xmlns:a16="http://schemas.microsoft.com/office/drawing/2014/main" id="{B81E280D-4166-4979-A166-7BFE4D654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922" y="1458230"/>
            <a:ext cx="3885714" cy="2425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2520BD-4D7C-4C05-B667-09C63F66F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38" y="2515801"/>
            <a:ext cx="2489505" cy="2064938"/>
          </a:xfrm>
          <a:prstGeom prst="rect">
            <a:avLst/>
          </a:prstGeom>
        </p:spPr>
      </p:pic>
      <p:pic>
        <p:nvPicPr>
          <p:cNvPr id="12" name="Picture 11" descr="A picture containing indoor, white, porcelain&#10;&#10;Description automatically generated">
            <a:extLst>
              <a:ext uri="{FF2B5EF4-FFF2-40B4-BE49-F238E27FC236}">
                <a16:creationId xmlns:a16="http://schemas.microsoft.com/office/drawing/2014/main" id="{93C337F8-69F6-4123-81E8-AFAE9A149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249" y="3548270"/>
            <a:ext cx="3015816" cy="234563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A9F8345-A6A3-49C9-AD80-64A30216D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/>
              <a:t>Bread shapes</a:t>
            </a:r>
          </a:p>
        </p:txBody>
      </p:sp>
    </p:spTree>
    <p:extLst>
      <p:ext uri="{BB962C8B-B14F-4D97-AF65-F5344CB8AC3E}">
        <p14:creationId xmlns:p14="http://schemas.microsoft.com/office/powerpoint/2010/main" val="1062126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9548DA2-6140-447D-A1B4-A051662E3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177042"/>
              </p:ext>
            </p:extLst>
          </p:nvPr>
        </p:nvGraphicFramePr>
        <p:xfrm>
          <a:off x="538760" y="2082069"/>
          <a:ext cx="9049857" cy="423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619">
                  <a:extLst>
                    <a:ext uri="{9D8B030D-6E8A-4147-A177-3AD203B41FA5}">
                      <a16:colId xmlns:a16="http://schemas.microsoft.com/office/drawing/2014/main" val="937085933"/>
                    </a:ext>
                  </a:extLst>
                </a:gridCol>
                <a:gridCol w="3016619">
                  <a:extLst>
                    <a:ext uri="{9D8B030D-6E8A-4147-A177-3AD203B41FA5}">
                      <a16:colId xmlns:a16="http://schemas.microsoft.com/office/drawing/2014/main" val="685643261"/>
                    </a:ext>
                  </a:extLst>
                </a:gridCol>
                <a:gridCol w="3016619">
                  <a:extLst>
                    <a:ext uri="{9D8B030D-6E8A-4147-A177-3AD203B41FA5}">
                      <a16:colId xmlns:a16="http://schemas.microsoft.com/office/drawing/2014/main" val="991223279"/>
                    </a:ext>
                  </a:extLst>
                </a:gridCol>
              </a:tblGrid>
              <a:tr h="211672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ED6B1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Bagels </a:t>
                      </a:r>
                    </a:p>
                  </a:txBody>
                  <a:tcPr>
                    <a:lnL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ED6B1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Soda bread</a:t>
                      </a:r>
                    </a:p>
                  </a:txBody>
                  <a:tcPr>
                    <a:lnL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ED6B1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Naan bread</a:t>
                      </a:r>
                    </a:p>
                  </a:txBody>
                  <a:tcPr>
                    <a:lnL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662265"/>
                  </a:ext>
                </a:extLst>
              </a:tr>
              <a:tr h="2116728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ED6B1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Sliced brown bread</a:t>
                      </a:r>
                    </a:p>
                  </a:txBody>
                  <a:tcPr>
                    <a:lnL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ED6B1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Pita bread</a:t>
                      </a:r>
                    </a:p>
                  </a:txBody>
                  <a:tcPr>
                    <a:lnL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ED6B1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Baguette</a:t>
                      </a:r>
                    </a:p>
                  </a:txBody>
                  <a:tcPr>
                    <a:lnL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6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463622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B508E996-6450-4A4D-9E4E-7360D69FD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187" y="1096027"/>
            <a:ext cx="11170758" cy="720000"/>
          </a:xfrm>
        </p:spPr>
        <p:txBody>
          <a:bodyPr/>
          <a:lstStyle/>
          <a:p>
            <a:r>
              <a:rPr lang="en-US" dirty="0"/>
              <a:t>Bread bingo!</a:t>
            </a:r>
            <a:br>
              <a:rPr lang="en-US" dirty="0"/>
            </a:br>
            <a:r>
              <a:rPr lang="en-US" sz="2400" b="0" dirty="0"/>
              <a:t>Try to find these different types of bread next time you go shopping.</a:t>
            </a:r>
            <a:br>
              <a:rPr lang="en-US" sz="2400" b="0" dirty="0"/>
            </a:br>
            <a:r>
              <a:rPr lang="en-US" sz="2400" b="0" dirty="0"/>
              <a:t> </a:t>
            </a:r>
            <a:br>
              <a:rPr lang="en-US" dirty="0"/>
            </a:br>
            <a:endParaRPr lang="en-US" b="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6F35D8A-33A8-4B81-BC39-B9A4C68CE5AD}"/>
              </a:ext>
            </a:extLst>
          </p:cNvPr>
          <p:cNvSpPr/>
          <p:nvPr/>
        </p:nvSpPr>
        <p:spPr>
          <a:xfrm>
            <a:off x="8991383" y="3700967"/>
            <a:ext cx="392683" cy="390568"/>
          </a:xfrm>
          <a:prstGeom prst="roundRect">
            <a:avLst/>
          </a:prstGeom>
          <a:noFill/>
          <a:ln w="28575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4F95F79-3B25-4D3D-A94A-4B68076E1AF2}"/>
              </a:ext>
            </a:extLst>
          </p:cNvPr>
          <p:cNvSpPr/>
          <p:nvPr/>
        </p:nvSpPr>
        <p:spPr>
          <a:xfrm>
            <a:off x="2937931" y="5691053"/>
            <a:ext cx="392683" cy="390568"/>
          </a:xfrm>
          <a:prstGeom prst="roundRect">
            <a:avLst/>
          </a:prstGeom>
          <a:noFill/>
          <a:ln w="28575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5149D74-0DBD-4536-83E5-6113C233E784}"/>
              </a:ext>
            </a:extLst>
          </p:cNvPr>
          <p:cNvSpPr/>
          <p:nvPr/>
        </p:nvSpPr>
        <p:spPr>
          <a:xfrm>
            <a:off x="2911008" y="3606139"/>
            <a:ext cx="392683" cy="390568"/>
          </a:xfrm>
          <a:prstGeom prst="roundRect">
            <a:avLst/>
          </a:prstGeom>
          <a:noFill/>
          <a:ln w="28575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B943D220-C096-4227-8CA0-D987C492663E}"/>
              </a:ext>
            </a:extLst>
          </p:cNvPr>
          <p:cNvSpPr/>
          <p:nvPr/>
        </p:nvSpPr>
        <p:spPr>
          <a:xfrm>
            <a:off x="5974566" y="5728099"/>
            <a:ext cx="392683" cy="390568"/>
          </a:xfrm>
          <a:prstGeom prst="roundRect">
            <a:avLst/>
          </a:prstGeom>
          <a:noFill/>
          <a:ln w="28575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20AD76BD-E5CA-4D31-81E0-F5943B936C20}"/>
              </a:ext>
            </a:extLst>
          </p:cNvPr>
          <p:cNvSpPr txBox="1">
            <a:spLocks/>
          </p:cNvSpPr>
          <p:nvPr/>
        </p:nvSpPr>
        <p:spPr>
          <a:xfrm>
            <a:off x="4586087" y="109985"/>
            <a:ext cx="2241395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b="0" dirty="0"/>
              <a:t>At home</a:t>
            </a:r>
            <a:br>
              <a:rPr lang="en-US" dirty="0"/>
            </a:br>
            <a:br>
              <a:rPr lang="en-US" dirty="0"/>
            </a:br>
            <a:endParaRPr lang="en-US" b="0" dirty="0"/>
          </a:p>
        </p:txBody>
      </p:sp>
      <p:pic>
        <p:nvPicPr>
          <p:cNvPr id="84" name="Picture 83" descr="A picture containing doughnut, donut, food, bread&#10;&#10;Description automatically generated">
            <a:extLst>
              <a:ext uri="{FF2B5EF4-FFF2-40B4-BE49-F238E27FC236}">
                <a16:creationId xmlns:a16="http://schemas.microsoft.com/office/drawing/2014/main" id="{24FF20C8-A533-4B10-B1D0-8A580826EE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024" y="2617973"/>
            <a:ext cx="1806428" cy="1278278"/>
          </a:xfrm>
          <a:prstGeom prst="rect">
            <a:avLst/>
          </a:prstGeom>
        </p:spPr>
      </p:pic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C0E84DA5-1983-4600-9282-79AEF35620ED}"/>
              </a:ext>
            </a:extLst>
          </p:cNvPr>
          <p:cNvSpPr/>
          <p:nvPr/>
        </p:nvSpPr>
        <p:spPr>
          <a:xfrm>
            <a:off x="5990456" y="3700967"/>
            <a:ext cx="392683" cy="390568"/>
          </a:xfrm>
          <a:prstGeom prst="roundRect">
            <a:avLst/>
          </a:prstGeom>
          <a:noFill/>
          <a:ln w="28575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B9C67C-23DD-4E21-8847-388CAE3B43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8626"/>
          <a:stretch/>
        </p:blipFill>
        <p:spPr>
          <a:xfrm>
            <a:off x="4229413" y="2449585"/>
            <a:ext cx="1499117" cy="1652633"/>
          </a:xfrm>
          <a:prstGeom prst="rect">
            <a:avLst/>
          </a:prstGeom>
        </p:spPr>
      </p:pic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FFC58898-9C26-4404-87B7-8E22FA0EBB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1571" y="2553017"/>
            <a:ext cx="2144063" cy="1445768"/>
          </a:xfrm>
          <a:prstGeom prst="rect">
            <a:avLst/>
          </a:prstGeom>
        </p:spPr>
      </p:pic>
      <p:pic>
        <p:nvPicPr>
          <p:cNvPr id="16" name="Picture 15" descr="A picture containing bread, vegetable&#10;&#10;Description automatically generated">
            <a:extLst>
              <a:ext uri="{FF2B5EF4-FFF2-40B4-BE49-F238E27FC236}">
                <a16:creationId xmlns:a16="http://schemas.microsoft.com/office/drawing/2014/main" id="{489CF6B5-EB36-448E-95A5-7BFD8A3995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666" y="4650592"/>
            <a:ext cx="1932610" cy="1468075"/>
          </a:xfrm>
          <a:prstGeom prst="rect">
            <a:avLst/>
          </a:prstGeom>
        </p:spPr>
      </p:pic>
      <p:pic>
        <p:nvPicPr>
          <p:cNvPr id="20" name="Picture 19" descr="A loaf of bread&#10;&#10;Description automatically generated">
            <a:extLst>
              <a:ext uri="{FF2B5EF4-FFF2-40B4-BE49-F238E27FC236}">
                <a16:creationId xmlns:a16="http://schemas.microsoft.com/office/drawing/2014/main" id="{754B7E1C-571A-4093-92CF-6BA537B8A57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603" y="4682314"/>
            <a:ext cx="1270780" cy="1477651"/>
          </a:xfrm>
          <a:prstGeom prst="rect">
            <a:avLst/>
          </a:prstGeom>
        </p:spPr>
      </p:pic>
      <p:pic>
        <p:nvPicPr>
          <p:cNvPr id="3" name="Picture 2" descr="A loaf of bread&#10;&#10;Description automatically generated with medium confidence">
            <a:extLst>
              <a:ext uri="{FF2B5EF4-FFF2-40B4-BE49-F238E27FC236}">
                <a16:creationId xmlns:a16="http://schemas.microsoft.com/office/drawing/2014/main" id="{79FBA0CB-F7B8-4F76-BE1F-56F9F486E17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328" y="4749231"/>
            <a:ext cx="2878207" cy="10994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5636BAA-6405-4907-BD90-AFAA28836083}"/>
              </a:ext>
            </a:extLst>
          </p:cNvPr>
          <p:cNvSpPr/>
          <p:nvPr/>
        </p:nvSpPr>
        <p:spPr>
          <a:xfrm>
            <a:off x="9105085" y="5841896"/>
            <a:ext cx="392683" cy="390568"/>
          </a:xfrm>
          <a:prstGeom prst="roundRect">
            <a:avLst/>
          </a:prstGeom>
          <a:noFill/>
          <a:ln w="28575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451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Beautiful bread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93C60-67AB-4BFA-A98B-176D80833A65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6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, bread&#10;&#10;Description automatically generated">
            <a:extLst>
              <a:ext uri="{FF2B5EF4-FFF2-40B4-BE49-F238E27FC236}">
                <a16:creationId xmlns:a16="http://schemas.microsoft.com/office/drawing/2014/main" id="{42B0B4DD-DF48-486C-9A8C-2234EF872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319" y="1189009"/>
            <a:ext cx="6706558" cy="4479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E6F047-FB56-48DB-93DD-1CDBF7E6CA8B}"/>
              </a:ext>
            </a:extLst>
          </p:cNvPr>
          <p:cNvSpPr txBox="1"/>
          <p:nvPr/>
        </p:nvSpPr>
        <p:spPr>
          <a:xfrm>
            <a:off x="3315522" y="5602060"/>
            <a:ext cx="4595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ED6B17"/>
                </a:solidFill>
              </a:rPr>
              <a:t>Turkish flat bread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45E6680-3F6E-4856-9C4C-A5E5AAEF6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/>
              <a:t>Bread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B5121D3-DEF8-4585-8055-B33A4B227A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2621" y="4923060"/>
            <a:ext cx="1787252" cy="10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2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5E6680-3F6E-4856-9C4C-A5E5AAEF6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/>
              <a:t>Bread</a:t>
            </a:r>
          </a:p>
        </p:txBody>
      </p:sp>
      <p:pic>
        <p:nvPicPr>
          <p:cNvPr id="6" name="Picture 5" descr="A picture containing doughnut, donut, food, bread&#10;&#10;Description automatically generated">
            <a:extLst>
              <a:ext uri="{FF2B5EF4-FFF2-40B4-BE49-F238E27FC236}">
                <a16:creationId xmlns:a16="http://schemas.microsoft.com/office/drawing/2014/main" id="{4D0D4C85-BBF0-4F3D-AF94-718EA51681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6961" y="1438198"/>
            <a:ext cx="5855254" cy="4007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157D3E-4993-459C-B669-E677750A730A}"/>
              </a:ext>
            </a:extLst>
          </p:cNvPr>
          <p:cNvSpPr txBox="1"/>
          <p:nvPr/>
        </p:nvSpPr>
        <p:spPr>
          <a:xfrm>
            <a:off x="3792075" y="5610967"/>
            <a:ext cx="3713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ED6B17"/>
                </a:solidFill>
              </a:rPr>
              <a:t>Polish bagels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9FE2E2-49D1-47B8-9B67-EF8FCC98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7590" y="5062487"/>
            <a:ext cx="1759316" cy="10969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365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5E6680-3F6E-4856-9C4C-A5E5AAEF6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/>
              <a:t>Bread</a:t>
            </a:r>
          </a:p>
        </p:txBody>
      </p:sp>
      <p:pic>
        <p:nvPicPr>
          <p:cNvPr id="10" name="Picture 9" descr="A picture containing bread, vegetable&#10;&#10;Description automatically generated">
            <a:extLst>
              <a:ext uri="{FF2B5EF4-FFF2-40B4-BE49-F238E27FC236}">
                <a16:creationId xmlns:a16="http://schemas.microsoft.com/office/drawing/2014/main" id="{C08D0D70-1175-48C8-9E1B-B8B72E1352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6675" y="1029806"/>
            <a:ext cx="6549174" cy="4798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6DC449-5F1E-433A-A46B-845CD6254D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2621" y="4889821"/>
            <a:ext cx="1787252" cy="10969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050E8E-6C66-459D-BCE6-9D0E82D9C60E}"/>
              </a:ext>
            </a:extLst>
          </p:cNvPr>
          <p:cNvSpPr txBox="1"/>
          <p:nvPr/>
        </p:nvSpPr>
        <p:spPr>
          <a:xfrm>
            <a:off x="3958278" y="5641936"/>
            <a:ext cx="4817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ED6B17"/>
                </a:solidFill>
              </a:rPr>
              <a:t>Greek pita bread</a:t>
            </a:r>
          </a:p>
        </p:txBody>
      </p:sp>
    </p:spTree>
    <p:extLst>
      <p:ext uri="{BB962C8B-B14F-4D97-AF65-F5344CB8AC3E}">
        <p14:creationId xmlns:p14="http://schemas.microsoft.com/office/powerpoint/2010/main" val="327650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5E6680-3F6E-4856-9C4C-A5E5AAEF6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/>
              <a:t>Bread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7DE87-AEE8-4E56-9F89-55FEA46E92FC}"/>
              </a:ext>
            </a:extLst>
          </p:cNvPr>
          <p:cNvSpPr txBox="1"/>
          <p:nvPr/>
        </p:nvSpPr>
        <p:spPr>
          <a:xfrm>
            <a:off x="3678984" y="5638260"/>
            <a:ext cx="4605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ED6B17"/>
                </a:solidFill>
              </a:rPr>
              <a:t>Italian focaccia </a:t>
            </a:r>
          </a:p>
        </p:txBody>
      </p:sp>
      <p:pic>
        <p:nvPicPr>
          <p:cNvPr id="12" name="Picture 11" descr="A picture containing food, bread&#10;&#10;Description automatically generated">
            <a:extLst>
              <a:ext uri="{FF2B5EF4-FFF2-40B4-BE49-F238E27FC236}">
                <a16:creationId xmlns:a16="http://schemas.microsoft.com/office/drawing/2014/main" id="{32DFEFE9-921C-4B32-8F01-104867077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8187" y="2093495"/>
            <a:ext cx="7308960" cy="31522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6E1505-7692-4245-BA67-F4DD51FAA0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73"/>
          <a:stretch/>
        </p:blipFill>
        <p:spPr>
          <a:xfrm>
            <a:off x="9537147" y="4926021"/>
            <a:ext cx="1946962" cy="10969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8530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5E6680-3F6E-4856-9C4C-A5E5AAEF6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/>
              <a:t>Bread</a:t>
            </a:r>
          </a:p>
        </p:txBody>
      </p:sp>
      <p:pic>
        <p:nvPicPr>
          <p:cNvPr id="10" name="Picture 9" descr="A close-up of some food&#10;&#10;Description automatically generated with medium confidence">
            <a:extLst>
              <a:ext uri="{FF2B5EF4-FFF2-40B4-BE49-F238E27FC236}">
                <a16:creationId xmlns:a16="http://schemas.microsoft.com/office/drawing/2014/main" id="{C5EA1375-DB7A-43D9-A464-B175A95FE2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0092" y="1244870"/>
            <a:ext cx="3722627" cy="4606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52CCC1-D648-4292-8DD6-3007EF4457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6829" y="4840942"/>
            <a:ext cx="1961365" cy="1136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ABF6EE-D5D7-46A6-9C54-DD58C973A137}"/>
              </a:ext>
            </a:extLst>
          </p:cNvPr>
          <p:cNvSpPr txBox="1"/>
          <p:nvPr/>
        </p:nvSpPr>
        <p:spPr>
          <a:xfrm>
            <a:off x="3983753" y="5732731"/>
            <a:ext cx="4759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ED6B17"/>
                </a:solidFill>
              </a:rPr>
              <a:t>Irish soda bread </a:t>
            </a:r>
          </a:p>
        </p:txBody>
      </p:sp>
    </p:spTree>
    <p:extLst>
      <p:ext uri="{BB962C8B-B14F-4D97-AF65-F5344CB8AC3E}">
        <p14:creationId xmlns:p14="http://schemas.microsoft.com/office/powerpoint/2010/main" val="399861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5E6680-3F6E-4856-9C4C-A5E5AAEF6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/>
              <a:t>Bread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7C680D-32EC-436C-900B-F0234D920680}"/>
              </a:ext>
            </a:extLst>
          </p:cNvPr>
          <p:cNvSpPr txBox="1"/>
          <p:nvPr/>
        </p:nvSpPr>
        <p:spPr>
          <a:xfrm>
            <a:off x="3064882" y="5613130"/>
            <a:ext cx="6062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ED6B17"/>
                </a:solidFill>
              </a:rPr>
              <a:t>Russian black bread</a:t>
            </a:r>
          </a:p>
        </p:txBody>
      </p:sp>
      <p:pic>
        <p:nvPicPr>
          <p:cNvPr id="7" name="Picture 6" descr="A picture containing bread, building material, brick&#10;&#10;Description automatically generated">
            <a:extLst>
              <a:ext uri="{FF2B5EF4-FFF2-40B4-BE49-F238E27FC236}">
                <a16:creationId xmlns:a16="http://schemas.microsoft.com/office/drawing/2014/main" id="{1B2053CF-40E1-4B2E-B226-A586F6EC88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148" y="1647203"/>
            <a:ext cx="5098918" cy="3568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F4487C-A346-4317-84DD-BCD89FA1E5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39"/>
          <a:stretch/>
        </p:blipFill>
        <p:spPr>
          <a:xfrm>
            <a:off x="9458853" y="4745007"/>
            <a:ext cx="1987764" cy="123848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108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, bread&#10;&#10;Description automatically generated">
            <a:extLst>
              <a:ext uri="{FF2B5EF4-FFF2-40B4-BE49-F238E27FC236}">
                <a16:creationId xmlns:a16="http://schemas.microsoft.com/office/drawing/2014/main" id="{42B0B4DD-DF48-486C-9A8C-2234EF8726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83" y="1673706"/>
            <a:ext cx="2745463" cy="1833969"/>
          </a:xfrm>
          <a:prstGeom prst="rect">
            <a:avLst/>
          </a:prstGeom>
        </p:spPr>
      </p:pic>
      <p:pic>
        <p:nvPicPr>
          <p:cNvPr id="6" name="Picture 5" descr="A picture containing doughnut, donut, food, bread&#10;&#10;Description automatically generated">
            <a:extLst>
              <a:ext uri="{FF2B5EF4-FFF2-40B4-BE49-F238E27FC236}">
                <a16:creationId xmlns:a16="http://schemas.microsoft.com/office/drawing/2014/main" id="{E025FB05-2FDC-478F-9941-8981116864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154" y="1351713"/>
            <a:ext cx="2745463" cy="1987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41968D-46B8-4928-AA66-4AED6438C716}"/>
              </a:ext>
            </a:extLst>
          </p:cNvPr>
          <p:cNvSpPr txBox="1"/>
          <p:nvPr/>
        </p:nvSpPr>
        <p:spPr>
          <a:xfrm>
            <a:off x="8555063" y="3436861"/>
            <a:ext cx="481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D6B17"/>
                </a:solidFill>
              </a:rPr>
              <a:t>Greek pita bread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380D22-6944-4943-8942-2F9E1A34620A}"/>
              </a:ext>
            </a:extLst>
          </p:cNvPr>
          <p:cNvSpPr txBox="1"/>
          <p:nvPr/>
        </p:nvSpPr>
        <p:spPr>
          <a:xfrm>
            <a:off x="5150569" y="3436862"/>
            <a:ext cx="273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D6B17"/>
                </a:solidFill>
              </a:rPr>
              <a:t>Polish bagels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E6F047-FB56-48DB-93DD-1CDBF7E6CA8B}"/>
              </a:ext>
            </a:extLst>
          </p:cNvPr>
          <p:cNvSpPr txBox="1"/>
          <p:nvPr/>
        </p:nvSpPr>
        <p:spPr>
          <a:xfrm>
            <a:off x="1147038" y="3536668"/>
            <a:ext cx="458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D6B17"/>
                </a:solidFill>
              </a:rPr>
              <a:t>Turkish flat bread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9B88F7-95CB-479D-8815-82A64DDB1549}"/>
              </a:ext>
            </a:extLst>
          </p:cNvPr>
          <p:cNvSpPr txBox="1"/>
          <p:nvPr/>
        </p:nvSpPr>
        <p:spPr>
          <a:xfrm>
            <a:off x="1308585" y="5966048"/>
            <a:ext cx="419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D6B17"/>
                </a:solidFill>
              </a:rPr>
              <a:t>Italian focaccia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72424C-3341-4135-87AB-64C8206751A3}"/>
              </a:ext>
            </a:extLst>
          </p:cNvPr>
          <p:cNvSpPr txBox="1"/>
          <p:nvPr/>
        </p:nvSpPr>
        <p:spPr>
          <a:xfrm>
            <a:off x="5185718" y="5987534"/>
            <a:ext cx="273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D6B17"/>
                </a:solidFill>
              </a:rPr>
              <a:t>Irish soda bread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45E6680-3F6E-4856-9C4C-A5E5AAEF6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062625"/>
            <a:ext cx="5855253" cy="720000"/>
          </a:xfrm>
        </p:spPr>
        <p:txBody>
          <a:bodyPr/>
          <a:lstStyle/>
          <a:p>
            <a:r>
              <a:rPr lang="en-US" dirty="0"/>
              <a:t>Bread</a:t>
            </a:r>
          </a:p>
        </p:txBody>
      </p:sp>
      <p:pic>
        <p:nvPicPr>
          <p:cNvPr id="5" name="Picture 4" descr="A picture containing bread, vegetable&#10;&#10;Description automatically generated">
            <a:extLst>
              <a:ext uri="{FF2B5EF4-FFF2-40B4-BE49-F238E27FC236}">
                <a16:creationId xmlns:a16="http://schemas.microsoft.com/office/drawing/2014/main" id="{14A07645-AA77-4968-9364-9B3C91B80A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0305" y="1522625"/>
            <a:ext cx="2280758" cy="1610493"/>
          </a:xfrm>
          <a:prstGeom prst="rect">
            <a:avLst/>
          </a:prstGeom>
        </p:spPr>
      </p:pic>
      <p:pic>
        <p:nvPicPr>
          <p:cNvPr id="13" name="Picture 12" descr="A close-up of some food&#10;&#10;Description automatically generated with medium confidence">
            <a:extLst>
              <a:ext uri="{FF2B5EF4-FFF2-40B4-BE49-F238E27FC236}">
                <a16:creationId xmlns:a16="http://schemas.microsoft.com/office/drawing/2014/main" id="{F4D0222A-35FC-45FE-AB66-0837A53CDD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7137" y="4072786"/>
            <a:ext cx="1506691" cy="18188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B63867-7FD3-4045-8FB9-180964E7F3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399" y="3410851"/>
            <a:ext cx="638170" cy="3838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C69DFC0-9F77-49F7-A7AE-F7F871313B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5842" y="3473024"/>
            <a:ext cx="642012" cy="3940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F45D151-1E28-41D5-AC68-35AE2F1B821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266" y="5981300"/>
            <a:ext cx="590202" cy="3418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B5121D3-DEF8-4585-8055-B33A4B227A2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077" y="3585454"/>
            <a:ext cx="612961" cy="36481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C3F5F66-5032-4AB3-BBF1-2D50103292AB}"/>
              </a:ext>
            </a:extLst>
          </p:cNvPr>
          <p:cNvSpPr txBox="1"/>
          <p:nvPr/>
        </p:nvSpPr>
        <p:spPr>
          <a:xfrm>
            <a:off x="8581217" y="5926700"/>
            <a:ext cx="273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D6B17"/>
                </a:solidFill>
              </a:rPr>
              <a:t>Russian black bread</a:t>
            </a:r>
          </a:p>
        </p:txBody>
      </p:sp>
      <p:pic>
        <p:nvPicPr>
          <p:cNvPr id="33" name="Picture 32" descr="A picture containing bread, building material, brick&#10;&#10;Description automatically generated">
            <a:extLst>
              <a:ext uri="{FF2B5EF4-FFF2-40B4-BE49-F238E27FC236}">
                <a16:creationId xmlns:a16="http://schemas.microsoft.com/office/drawing/2014/main" id="{17CEFEE0-0DC4-43E9-8B91-40677C7FEE7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7854" y="4134142"/>
            <a:ext cx="2014401" cy="15035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B41FD4F-6F30-4C66-A73E-780E5B30577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577" y="5981300"/>
            <a:ext cx="549486" cy="3305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8" name="Picture 37" descr="A picture containing food, bread&#10;&#10;Description automatically generated">
            <a:extLst>
              <a:ext uri="{FF2B5EF4-FFF2-40B4-BE49-F238E27FC236}">
                <a16:creationId xmlns:a16="http://schemas.microsoft.com/office/drawing/2014/main" id="{651FDE8D-8FEB-45B6-93C5-F8630B3F20B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05" y="4349813"/>
            <a:ext cx="3544419" cy="16377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EF70BEB-C7E0-4249-9762-4241E07F7D0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43" y="6024202"/>
            <a:ext cx="612961" cy="3453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796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42C7C1-76A9-4EC5-BAC3-A7D0BF951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/>
              <a:t>Bread being made</a:t>
            </a:r>
          </a:p>
        </p:txBody>
      </p:sp>
      <p:pic>
        <p:nvPicPr>
          <p:cNvPr id="21" name="Picture 20" descr="A person cooking outside&#10;&#10;Description automatically generated with medium confidence">
            <a:extLst>
              <a:ext uri="{FF2B5EF4-FFF2-40B4-BE49-F238E27FC236}">
                <a16:creationId xmlns:a16="http://schemas.microsoft.com/office/drawing/2014/main" id="{77CB7124-A21B-48D7-A9CA-5426181136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41" y="2217533"/>
            <a:ext cx="4634775" cy="30402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94ED1F-2C3B-49E7-A568-CA63CE547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41" y="5510463"/>
            <a:ext cx="1066800" cy="6096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BA2DC57-7CDB-4832-B1F9-D8724E22DB72}"/>
              </a:ext>
            </a:extLst>
          </p:cNvPr>
          <p:cNvSpPr txBox="1"/>
          <p:nvPr/>
        </p:nvSpPr>
        <p:spPr>
          <a:xfrm>
            <a:off x="2206552" y="5584428"/>
            <a:ext cx="419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D6B17"/>
                </a:solidFill>
              </a:rPr>
              <a:t>Ethiopia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F293DB-6BD9-43B5-A8C7-38B544051E46}"/>
              </a:ext>
            </a:extLst>
          </p:cNvPr>
          <p:cNvSpPr txBox="1"/>
          <p:nvPr/>
        </p:nvSpPr>
        <p:spPr>
          <a:xfrm>
            <a:off x="7703277" y="5532436"/>
            <a:ext cx="419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D6B17"/>
                </a:solidFill>
              </a:rPr>
              <a:t>France  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6CD12BA5-4B9F-4051-897C-B873912271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961" y="2217533"/>
            <a:ext cx="4558122" cy="3040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A95A48-F230-4B34-B5E9-28AFEF1F9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357" y="5467901"/>
            <a:ext cx="1097813" cy="66898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16234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95F3CD-14AA-4BEE-9091-30F6E21E6BD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189F6AC-282A-45A9-80B0-E6414DE124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426A65-749C-4201-82D0-A8892D9E5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366</Words>
  <Application>Microsoft Office PowerPoint</Application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Office Theme</vt:lpstr>
      <vt:lpstr>Custom Design</vt:lpstr>
      <vt:lpstr>1_Custom Design</vt:lpstr>
      <vt:lpstr>3_Custom Design</vt:lpstr>
      <vt:lpstr>Beautiful bread</vt:lpstr>
      <vt:lpstr>Bread</vt:lpstr>
      <vt:lpstr>Bread</vt:lpstr>
      <vt:lpstr>Bread</vt:lpstr>
      <vt:lpstr>Bread</vt:lpstr>
      <vt:lpstr>Bread</vt:lpstr>
      <vt:lpstr>Bread</vt:lpstr>
      <vt:lpstr>Bread</vt:lpstr>
      <vt:lpstr>Bread being made</vt:lpstr>
      <vt:lpstr>Bread being made</vt:lpstr>
      <vt:lpstr>Bread being made</vt:lpstr>
      <vt:lpstr>Bread being eaten</vt:lpstr>
      <vt:lpstr>Bread being eaten</vt:lpstr>
      <vt:lpstr>Bread being eaten</vt:lpstr>
      <vt:lpstr>Bread recipe </vt:lpstr>
      <vt:lpstr>PowerPoint Presentation</vt:lpstr>
      <vt:lpstr>Bread shapes</vt:lpstr>
      <vt:lpstr>Bread bingo! Try to find these different types of bread next time you go shopping.   </vt:lpstr>
      <vt:lpstr>Beautiful bread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Claire Theobald</cp:lastModifiedBy>
  <cp:revision>38</cp:revision>
  <dcterms:created xsi:type="dcterms:W3CDTF">2018-10-10T09:22:08Z</dcterms:created>
  <dcterms:modified xsi:type="dcterms:W3CDTF">2021-11-10T12:56:42Z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