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0" r:id="rId5"/>
    <p:sldMasterId id="2147483652" r:id="rId6"/>
    <p:sldMasterId id="2147483656" r:id="rId7"/>
  </p:sldMasterIdLst>
  <p:sldIdLst>
    <p:sldId id="256" r:id="rId8"/>
    <p:sldId id="270" r:id="rId9"/>
    <p:sldId id="259" r:id="rId10"/>
    <p:sldId id="271" r:id="rId11"/>
    <p:sldId id="269" r:id="rId12"/>
    <p:sldId id="268" r:id="rId13"/>
    <p:sldId id="264" r:id="rId14"/>
    <p:sldId id="262" r:id="rId15"/>
    <p:sldId id="265" r:id="rId16"/>
    <p:sldId id="266" r:id="rId17"/>
    <p:sldId id="263" r:id="rId18"/>
    <p:sldId id="267" r:id="rId19"/>
    <p:sldId id="261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8B44"/>
    <a:srgbClr val="C7D9BD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20A320-A825-42EC-A2C7-50734B44688D}" v="28" dt="2021-11-09T18:05:50.274"/>
    <p1510:client id="{DBFF714E-1FD6-4D1F-8A89-42E5F3B7C969}" v="6" dt="2021-11-10T11:45:53.7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75"/>
    <p:restoredTop sz="94655"/>
  </p:normalViewPr>
  <p:slideViewPr>
    <p:cSldViewPr snapToGrid="0" snapToObjects="1">
      <p:cViewPr varScale="1">
        <p:scale>
          <a:sx n="114" d="100"/>
          <a:sy n="114" d="100"/>
        </p:scale>
        <p:origin x="534" y="10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theme" Target="theme/theme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ces Meek" userId="f3af35cc-3229-46e1-af36-3525661cfbd3" providerId="ADAL" clId="{DBFF714E-1FD6-4D1F-8A89-42E5F3B7C969}"/>
    <pc:docChg chg="custSel modSld">
      <pc:chgData name="Frances Meek" userId="f3af35cc-3229-46e1-af36-3525661cfbd3" providerId="ADAL" clId="{DBFF714E-1FD6-4D1F-8A89-42E5F3B7C969}" dt="2021-11-10T11:45:15.530" v="23" actId="1076"/>
      <pc:docMkLst>
        <pc:docMk/>
      </pc:docMkLst>
      <pc:sldChg chg="addSp delSp modSp mod">
        <pc:chgData name="Frances Meek" userId="f3af35cc-3229-46e1-af36-3525661cfbd3" providerId="ADAL" clId="{DBFF714E-1FD6-4D1F-8A89-42E5F3B7C969}" dt="2021-11-10T11:45:07.597" v="20" actId="1076"/>
        <pc:sldMkLst>
          <pc:docMk/>
          <pc:sldMk cId="1740713487" sldId="259"/>
        </pc:sldMkLst>
        <pc:picChg chg="del">
          <ac:chgData name="Frances Meek" userId="f3af35cc-3229-46e1-af36-3525661cfbd3" providerId="ADAL" clId="{DBFF714E-1FD6-4D1F-8A89-42E5F3B7C969}" dt="2021-11-10T11:45:01.652" v="16" actId="478"/>
          <ac:picMkLst>
            <pc:docMk/>
            <pc:sldMk cId="1740713487" sldId="259"/>
            <ac:picMk id="4" creationId="{00000000-0000-0000-0000-000000000000}"/>
          </ac:picMkLst>
        </pc:picChg>
        <pc:picChg chg="add mod">
          <ac:chgData name="Frances Meek" userId="f3af35cc-3229-46e1-af36-3525661cfbd3" providerId="ADAL" clId="{DBFF714E-1FD6-4D1F-8A89-42E5F3B7C969}" dt="2021-11-10T11:45:07.597" v="20" actId="1076"/>
          <ac:picMkLst>
            <pc:docMk/>
            <pc:sldMk cId="1740713487" sldId="259"/>
            <ac:picMk id="11" creationId="{42B088A2-ED18-40C9-BBEB-53D73D0893D0}"/>
          </ac:picMkLst>
        </pc:picChg>
      </pc:sldChg>
      <pc:sldChg chg="addSp modSp">
        <pc:chgData name="Frances Meek" userId="f3af35cc-3229-46e1-af36-3525661cfbd3" providerId="ADAL" clId="{DBFF714E-1FD6-4D1F-8A89-42E5F3B7C969}" dt="2021-11-10T11:43:01.936" v="0"/>
        <pc:sldMkLst>
          <pc:docMk/>
          <pc:sldMk cId="2590538667" sldId="261"/>
        </pc:sldMkLst>
        <pc:spChg chg="add mod">
          <ac:chgData name="Frances Meek" userId="f3af35cc-3229-46e1-af36-3525661cfbd3" providerId="ADAL" clId="{DBFF714E-1FD6-4D1F-8A89-42E5F3B7C969}" dt="2021-11-10T11:43:01.936" v="0"/>
          <ac:spMkLst>
            <pc:docMk/>
            <pc:sldMk cId="2590538667" sldId="261"/>
            <ac:spMk id="4" creationId="{DFDAB492-BD5A-4F6B-AC20-5338AA7D2449}"/>
          </ac:spMkLst>
        </pc:spChg>
      </pc:sldChg>
      <pc:sldChg chg="addSp delSp modSp mod">
        <pc:chgData name="Frances Meek" userId="f3af35cc-3229-46e1-af36-3525661cfbd3" providerId="ADAL" clId="{DBFF714E-1FD6-4D1F-8A89-42E5F3B7C969}" dt="2021-11-10T11:45:15.530" v="23" actId="1076"/>
        <pc:sldMkLst>
          <pc:docMk/>
          <pc:sldMk cId="954091335" sldId="265"/>
        </pc:sldMkLst>
        <pc:picChg chg="del">
          <ac:chgData name="Frances Meek" userId="f3af35cc-3229-46e1-af36-3525661cfbd3" providerId="ADAL" clId="{DBFF714E-1FD6-4D1F-8A89-42E5F3B7C969}" dt="2021-11-10T11:45:13.025" v="21" actId="478"/>
          <ac:picMkLst>
            <pc:docMk/>
            <pc:sldMk cId="954091335" sldId="265"/>
            <ac:picMk id="6" creationId="{00000000-0000-0000-0000-000000000000}"/>
          </ac:picMkLst>
        </pc:picChg>
        <pc:picChg chg="add mod">
          <ac:chgData name="Frances Meek" userId="f3af35cc-3229-46e1-af36-3525661cfbd3" providerId="ADAL" clId="{DBFF714E-1FD6-4D1F-8A89-42E5F3B7C969}" dt="2021-11-10T11:45:15.530" v="23" actId="1076"/>
          <ac:picMkLst>
            <pc:docMk/>
            <pc:sldMk cId="954091335" sldId="265"/>
            <ac:picMk id="9" creationId="{EEF76C56-B2CE-48B0-915D-34019B562E7B}"/>
          </ac:picMkLst>
        </pc:picChg>
      </pc:sldChg>
      <pc:sldChg chg="addSp modSp mod">
        <pc:chgData name="Frances Meek" userId="f3af35cc-3229-46e1-af36-3525661cfbd3" providerId="ADAL" clId="{DBFF714E-1FD6-4D1F-8A89-42E5F3B7C969}" dt="2021-11-10T11:44:30.573" v="15" actId="20577"/>
        <pc:sldMkLst>
          <pc:docMk/>
          <pc:sldMk cId="4276324440" sldId="266"/>
        </pc:sldMkLst>
        <pc:spChg chg="mod">
          <ac:chgData name="Frances Meek" userId="f3af35cc-3229-46e1-af36-3525661cfbd3" providerId="ADAL" clId="{DBFF714E-1FD6-4D1F-8A89-42E5F3B7C969}" dt="2021-11-10T11:43:22.836" v="2" actId="1076"/>
          <ac:spMkLst>
            <pc:docMk/>
            <pc:sldMk cId="4276324440" sldId="266"/>
            <ac:spMk id="6" creationId="{00000000-0000-0000-0000-000000000000}"/>
          </ac:spMkLst>
        </pc:spChg>
        <pc:spChg chg="add mod">
          <ac:chgData name="Frances Meek" userId="f3af35cc-3229-46e1-af36-3525661cfbd3" providerId="ADAL" clId="{DBFF714E-1FD6-4D1F-8A89-42E5F3B7C969}" dt="2021-11-10T11:44:30.573" v="15" actId="20577"/>
          <ac:spMkLst>
            <pc:docMk/>
            <pc:sldMk cId="4276324440" sldId="266"/>
            <ac:spMk id="8" creationId="{C9BB7944-258E-466E-B4D2-5E1864B6C7B2}"/>
          </ac:spMkLst>
        </pc:spChg>
        <pc:picChg chg="mod">
          <ac:chgData name="Frances Meek" userId="f3af35cc-3229-46e1-af36-3525661cfbd3" providerId="ADAL" clId="{DBFF714E-1FD6-4D1F-8A89-42E5F3B7C969}" dt="2021-11-10T11:43:24.339" v="3" actId="1076"/>
          <ac:picMkLst>
            <pc:docMk/>
            <pc:sldMk cId="4276324440" sldId="266"/>
            <ac:picMk id="5" creationId="{00000000-0000-0000-0000-000000000000}"/>
          </ac:picMkLst>
        </pc:picChg>
        <pc:picChg chg="add mod">
          <ac:chgData name="Frances Meek" userId="f3af35cc-3229-46e1-af36-3525661cfbd3" providerId="ADAL" clId="{DBFF714E-1FD6-4D1F-8A89-42E5F3B7C969}" dt="2021-11-10T11:44:14.674" v="5" actId="1076"/>
          <ac:picMkLst>
            <pc:docMk/>
            <pc:sldMk cId="4276324440" sldId="266"/>
            <ac:picMk id="7" creationId="{07CBE09A-6E96-4B4E-A80A-EEAA7C99A916}"/>
          </ac:picMkLst>
        </pc:picChg>
      </pc:sldChg>
    </pc:docChg>
  </pc:docChgLst>
  <pc:docChgLst>
    <pc:chgData name="Frances Meek" userId="f3af35cc-3229-46e1-af36-3525661cfbd3" providerId="ADAL" clId="{7620A320-A825-42EC-A2C7-50734B44688D}"/>
    <pc:docChg chg="modSld">
      <pc:chgData name="Frances Meek" userId="f3af35cc-3229-46e1-af36-3525661cfbd3" providerId="ADAL" clId="{7620A320-A825-42EC-A2C7-50734B44688D}" dt="2021-11-09T18:05:50.274" v="27" actId="20577"/>
      <pc:docMkLst>
        <pc:docMk/>
      </pc:docMkLst>
      <pc:sldChg chg="modSp">
        <pc:chgData name="Frances Meek" userId="f3af35cc-3229-46e1-af36-3525661cfbd3" providerId="ADAL" clId="{7620A320-A825-42EC-A2C7-50734B44688D}" dt="2021-11-09T18:05:42.801" v="23" actId="20577"/>
        <pc:sldMkLst>
          <pc:docMk/>
          <pc:sldMk cId="1740713487" sldId="259"/>
        </pc:sldMkLst>
        <pc:spChg chg="mod">
          <ac:chgData name="Frances Meek" userId="f3af35cc-3229-46e1-af36-3525661cfbd3" providerId="ADAL" clId="{7620A320-A825-42EC-A2C7-50734B44688D}" dt="2021-11-09T18:05:42.801" v="23" actId="20577"/>
          <ac:spMkLst>
            <pc:docMk/>
            <pc:sldMk cId="1740713487" sldId="259"/>
            <ac:spMk id="8" creationId="{00000000-0000-0000-0000-000000000000}"/>
          </ac:spMkLst>
        </pc:spChg>
        <pc:spChg chg="mod">
          <ac:chgData name="Frances Meek" userId="f3af35cc-3229-46e1-af36-3525661cfbd3" providerId="ADAL" clId="{7620A320-A825-42EC-A2C7-50734B44688D}" dt="2021-11-09T18:00:16.654" v="3" actId="20577"/>
          <ac:spMkLst>
            <pc:docMk/>
            <pc:sldMk cId="1740713487" sldId="259"/>
            <ac:spMk id="9" creationId="{00000000-0000-0000-0000-000000000000}"/>
          </ac:spMkLst>
        </pc:spChg>
      </pc:sldChg>
      <pc:sldChg chg="modSp">
        <pc:chgData name="Frances Meek" userId="f3af35cc-3229-46e1-af36-3525661cfbd3" providerId="ADAL" clId="{7620A320-A825-42EC-A2C7-50734B44688D}" dt="2021-11-09T18:05:50.274" v="27" actId="20577"/>
        <pc:sldMkLst>
          <pc:docMk/>
          <pc:sldMk cId="33409027" sldId="269"/>
        </pc:sldMkLst>
        <pc:spChg chg="mod">
          <ac:chgData name="Frances Meek" userId="f3af35cc-3229-46e1-af36-3525661cfbd3" providerId="ADAL" clId="{7620A320-A825-42EC-A2C7-50734B44688D}" dt="2021-11-09T18:05:50.274" v="27" actId="20577"/>
          <ac:spMkLst>
            <pc:docMk/>
            <pc:sldMk cId="33409027" sldId="269"/>
            <ac:spMk id="5" creationId="{00000000-0000-0000-0000-000000000000}"/>
          </ac:spMkLst>
        </pc:spChg>
      </pc:sldChg>
      <pc:sldChg chg="modSp">
        <pc:chgData name="Frances Meek" userId="f3af35cc-3229-46e1-af36-3525661cfbd3" providerId="ADAL" clId="{7620A320-A825-42EC-A2C7-50734B44688D}" dt="2021-11-09T18:05:38.944" v="21" actId="20577"/>
        <pc:sldMkLst>
          <pc:docMk/>
          <pc:sldMk cId="2691122863" sldId="270"/>
        </pc:sldMkLst>
        <pc:spChg chg="mod">
          <ac:chgData name="Frances Meek" userId="f3af35cc-3229-46e1-af36-3525661cfbd3" providerId="ADAL" clId="{7620A320-A825-42EC-A2C7-50734B44688D}" dt="2021-11-09T18:05:38.944" v="21" actId="20577"/>
          <ac:spMkLst>
            <pc:docMk/>
            <pc:sldMk cId="2691122863" sldId="270"/>
            <ac:spMk id="8" creationId="{00000000-0000-0000-0000-000000000000}"/>
          </ac:spMkLst>
        </pc:spChg>
        <pc:spChg chg="mod">
          <ac:chgData name="Frances Meek" userId="f3af35cc-3229-46e1-af36-3525661cfbd3" providerId="ADAL" clId="{7620A320-A825-42EC-A2C7-50734B44688D}" dt="2021-11-09T18:00:13.290" v="1" actId="20577"/>
          <ac:spMkLst>
            <pc:docMk/>
            <pc:sldMk cId="2691122863" sldId="270"/>
            <ac:spMk id="9" creationId="{00000000-0000-0000-0000-000000000000}"/>
          </ac:spMkLst>
        </pc:spChg>
      </pc:sldChg>
      <pc:sldChg chg="modSp">
        <pc:chgData name="Frances Meek" userId="f3af35cc-3229-46e1-af36-3525661cfbd3" providerId="ADAL" clId="{7620A320-A825-42EC-A2C7-50734B44688D}" dt="2021-11-09T18:05:46.548" v="25" actId="20577"/>
        <pc:sldMkLst>
          <pc:docMk/>
          <pc:sldMk cId="2748923528" sldId="271"/>
        </pc:sldMkLst>
        <pc:spChg chg="mod">
          <ac:chgData name="Frances Meek" userId="f3af35cc-3229-46e1-af36-3525661cfbd3" providerId="ADAL" clId="{7620A320-A825-42EC-A2C7-50734B44688D}" dt="2021-11-09T18:05:46.548" v="25" actId="20577"/>
          <ac:spMkLst>
            <pc:docMk/>
            <pc:sldMk cId="2748923528" sldId="271"/>
            <ac:spMk id="5" creationId="{00000000-0000-0000-0000-000000000000}"/>
          </ac:spMkLst>
        </pc:spChg>
        <pc:spChg chg="mod">
          <ac:chgData name="Frances Meek" userId="f3af35cc-3229-46e1-af36-3525661cfbd3" providerId="ADAL" clId="{7620A320-A825-42EC-A2C7-50734B44688D}" dt="2021-11-09T18:00:24.773" v="5" actId="20577"/>
          <ac:spMkLst>
            <pc:docMk/>
            <pc:sldMk cId="2748923528" sldId="271"/>
            <ac:spMk id="6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158B4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158B4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C7D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158B4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2021</a:t>
            </a: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2021</a:t>
            </a: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2021</a:t>
            </a: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jpeg"/><Relationship Id="rId3" Type="http://schemas.openxmlformats.org/officeDocument/2006/relationships/image" Target="../media/image25.jpeg"/><Relationship Id="rId7" Type="http://schemas.openxmlformats.org/officeDocument/2006/relationships/image" Target="../media/image29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8.jpeg"/><Relationship Id="rId5" Type="http://schemas.openxmlformats.org/officeDocument/2006/relationships/image" Target="../media/image27.jpeg"/><Relationship Id="rId4" Type="http://schemas.openxmlformats.org/officeDocument/2006/relationships/image" Target="../media/image26.jpeg"/><Relationship Id="rId9" Type="http://schemas.openxmlformats.org/officeDocument/2006/relationships/image" Target="../media/image3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9.jpeg"/><Relationship Id="rId4" Type="http://schemas.openxmlformats.org/officeDocument/2006/relationships/image" Target="../media/image24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odafactoflife.org.uk/whole-school/whole-school-approach/guidelines-for-school-education-resources-about-food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Food origins</a:t>
            </a:r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Food is caught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67405" y="2315390"/>
            <a:ext cx="5628595" cy="345947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57741" y="5774860"/>
            <a:ext cx="50715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Fish. An animal. 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 descr="A picture containing bird, phasianid, gallinaceous bird&#10;&#10;Description automatically generated">
            <a:extLst>
              <a:ext uri="{FF2B5EF4-FFF2-40B4-BE49-F238E27FC236}">
                <a16:creationId xmlns:a16="http://schemas.microsoft.com/office/drawing/2014/main" id="{07CBE09A-6E96-4B4E-A80A-EEAA7C99A916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71627" y="1923798"/>
            <a:ext cx="5461232" cy="364264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9BB7944-258E-466E-B4D2-5E1864B6C7B2}"/>
              </a:ext>
            </a:extLst>
          </p:cNvPr>
          <p:cNvSpPr txBox="1"/>
          <p:nvPr/>
        </p:nvSpPr>
        <p:spPr>
          <a:xfrm>
            <a:off x="7980724" y="5774859"/>
            <a:ext cx="50715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Pheasant. An animal. 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63244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9274" y="1563798"/>
            <a:ext cx="5169855" cy="720000"/>
          </a:xfrm>
        </p:spPr>
        <p:txBody>
          <a:bodyPr/>
          <a:lstStyle/>
          <a:p>
            <a:r>
              <a:rPr lang="en-US" dirty="0"/>
              <a:t>Seasons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83684" y="2294815"/>
            <a:ext cx="2279006" cy="558554"/>
          </a:xfrm>
          <a:prstGeom prst="roundRect">
            <a:avLst/>
          </a:prstGeom>
          <a:solidFill>
            <a:srgbClr val="158B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591149" y="2294815"/>
            <a:ext cx="2279006" cy="558554"/>
          </a:xfrm>
          <a:prstGeom prst="roundRect">
            <a:avLst/>
          </a:prstGeom>
          <a:solidFill>
            <a:srgbClr val="158B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</a:t>
            </a:r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398614" y="2268974"/>
            <a:ext cx="2279006" cy="558554"/>
          </a:xfrm>
          <a:prstGeom prst="roundRect">
            <a:avLst/>
          </a:prstGeom>
          <a:solidFill>
            <a:srgbClr val="158B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</a:t>
            </a:r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9149920" y="2268974"/>
            <a:ext cx="2279006" cy="558554"/>
          </a:xfrm>
          <a:prstGeom prst="roundRect">
            <a:avLst/>
          </a:prstGeom>
          <a:solidFill>
            <a:srgbClr val="158B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</a:t>
            </a:r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3" descr="C:\Users\Jenny\AppData\Local\Microsoft\Windows\Temporary Internet Files\Content.IE5\P19TIMCJ\MP910218742[1].jpg"/>
          <p:cNvPicPr>
            <a:picLocks noChangeAspect="1" noChangeArrowheads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924441" y="3092738"/>
            <a:ext cx="1612422" cy="1707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5" descr="https://encrypted-tbn1.google.com/images?q=tbn:ANd9GcT7HekkuiHLJGqQbYoeAZ723CjkpKfow0qZuNYFR00WTp55teB6b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98614" y="3041024"/>
            <a:ext cx="2419350" cy="1895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S:\Shared\EDUCATION TEAM FILES\Photographs Oct 2018 onwards\shutterstock_109017467.jp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39129" y="4823481"/>
            <a:ext cx="2338491" cy="1753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3" descr="S:\Shared\EDUCATION TEAM FILES\Photographs Oct 2018 onwards\Large size photos\Potatoes med.jpg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49920" y="3284363"/>
            <a:ext cx="2454528" cy="1408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https://encrypted-tbn2.google.com/images?q=tbn:ANd9GcS63EcCoonM-QJ5RSaw7vjM2tztFY-sXJvoaSVtUv_HlpzCaxYi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374798" y="4770949"/>
            <a:ext cx="2113613" cy="1655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7" descr="Cauliflower"/>
          <p:cNvPicPr>
            <a:picLocks noChangeAspect="1" noChangeArrowheads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72187" y="3046337"/>
            <a:ext cx="1901999" cy="1816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6" descr="https://encrypted-tbn2.google.com/images?q=tbn:ANd9GcQYVV1LwmA14sJOBae9WMv98BVu9k11YveLfKNnnypum_tL849p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55059" y="4699222"/>
            <a:ext cx="1759760" cy="1799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5" descr="Blackberries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24441" y="5081806"/>
            <a:ext cx="1786440" cy="1345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1289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Which season?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83684" y="2294815"/>
            <a:ext cx="2279006" cy="558554"/>
          </a:xfrm>
          <a:prstGeom prst="roundRect">
            <a:avLst/>
          </a:prstGeom>
          <a:solidFill>
            <a:srgbClr val="158B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591149" y="2294815"/>
            <a:ext cx="2279006" cy="558554"/>
          </a:xfrm>
          <a:prstGeom prst="roundRect">
            <a:avLst/>
          </a:prstGeom>
          <a:solidFill>
            <a:srgbClr val="158B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</a:t>
            </a:r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398614" y="2268974"/>
            <a:ext cx="2279006" cy="558554"/>
          </a:xfrm>
          <a:prstGeom prst="roundRect">
            <a:avLst/>
          </a:prstGeom>
          <a:solidFill>
            <a:srgbClr val="158B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</a:t>
            </a:r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9149920" y="2268974"/>
            <a:ext cx="2279006" cy="558554"/>
          </a:xfrm>
          <a:prstGeom prst="roundRect">
            <a:avLst/>
          </a:prstGeom>
          <a:solidFill>
            <a:srgbClr val="158B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</a:t>
            </a:r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2" descr="S:\Shared\EDUCATION TEAM FILES\Photographs Oct 2018 onwards\shutterstock_109017467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3941" y="4708830"/>
            <a:ext cx="2338491" cy="1753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3" descr="S:\Shared\EDUCATION TEAM FILES\Photographs Oct 2018 onwards\Large size photos\Potatoes med.jp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03388" y="4847404"/>
            <a:ext cx="2454528" cy="1408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C:\Users\Jenny\AppData\Local\Microsoft\Windows\Temporary Internet Files\Content.IE5\P19TIMCJ\MP910218742[1].jpg"/>
          <p:cNvPicPr>
            <a:picLocks noChangeAspect="1" noChangeArrowheads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9816504" y="4650944"/>
            <a:ext cx="1612422" cy="1707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7" descr="Cauliflower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95814" y="4708830"/>
            <a:ext cx="1901999" cy="1816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298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67E-6 -1.85185E-6 L -2.29167E-6 0.00023 C 0.00196 -0.00393 0.00391 -0.00764 0.00612 -0.01111 C 0.00742 -0.01342 0.00951 -0.01528 0.01055 -0.01805 C 0.01328 -0.02662 0.0112 -0.0206 0.01498 -0.02893 C 0.01563 -0.03055 0.01602 -0.03194 0.01667 -0.03333 C 0.02305 -0.04444 0.01888 -0.03588 0.02474 -0.04421 C 0.0263 -0.04629 0.02761 -0.04884 0.02917 -0.05116 L 0.03711 -0.06342 C 0.03985 -0.06759 0.03998 -0.06805 0.04336 -0.07176 C 0.04479 -0.07315 0.04623 -0.07454 0.04779 -0.07569 C 0.04961 -0.07754 0.0517 -0.0787 0.05313 -0.08125 C 0.05573 -0.0868 0.05612 -0.08842 0.06029 -0.09236 C 0.06159 -0.09352 0.06315 -0.09421 0.06459 -0.09514 C 0.06589 -0.09699 0.0668 -0.09884 0.06823 -0.10046 C 0.07071 -0.10347 0.07331 -0.10648 0.07617 -0.10879 C 0.07735 -0.10972 0.07865 -0.11041 0.07969 -0.11157 C 0.08125 -0.11296 0.08255 -0.11528 0.08412 -0.1169 C 0.08503 -0.11805 0.08607 -0.11852 0.08685 -0.11967 C 0.08802 -0.12129 0.08906 -0.12361 0.09037 -0.12523 C 0.09206 -0.12731 0.09414 -0.12847 0.09558 -0.13079 C 0.09909 -0.13588 0.09714 -0.13426 0.10091 -0.13611 C 0.10925 -0.14583 0.09987 -0.13449 0.10808 -0.14583 C 0.11706 -0.1581 0.10834 -0.14629 0.11602 -0.15416 C 0.12461 -0.16296 0.11628 -0.15694 0.125 -0.16227 C 0.13125 -0.17477 0.12513 -0.16528 0.13386 -0.17199 C 0.13867 -0.17569 0.1319 -0.1743 0.13828 -0.17731 C 0.13998 -0.17824 0.1418 -0.17847 0.14362 -0.17893 C 0.14414 -0.17986 0.14466 -0.18079 0.14545 -0.18171 C 0.14623 -0.18241 0.14714 -0.18241 0.14805 -0.18287 C 0.14948 -0.18379 0.15104 -0.18472 0.15248 -0.18565 C 0.15352 -0.18657 0.15417 -0.18773 0.15508 -0.18842 C 0.15625 -0.18912 0.15742 -0.18935 0.15873 -0.18981 C 0.16042 -0.19051 0.16224 -0.19166 0.16406 -0.19259 L 0.17461 -0.19791 C 0.17761 -0.2 0.18047 -0.20254 0.18347 -0.20347 C 0.1888 -0.20555 0.18581 -0.20463 0.19245 -0.20625 C 0.1961 -0.20856 0.19818 -0.21018 0.20209 -0.2118 C 0.20964 -0.21528 0.20742 -0.21366 0.21367 -0.21597 C 0.21745 -0.21736 0.22136 -0.21921 0.22513 -0.22014 C 0.23073 -0.22106 0.23646 -0.22106 0.24206 -0.22129 L 0.25625 -0.22291 L 0.26602 -0.22569 C 0.27018 -0.22685 0.27422 -0.2287 0.27852 -0.22963 C 0.28164 -0.23055 0.2849 -0.23055 0.28828 -0.23125 C 0.29922 -0.23657 0.2875 -0.23148 0.30508 -0.23518 C 0.30768 -0.23588 0.31029 -0.23704 0.31302 -0.23796 C 0.31862 -0.23958 0.32305 -0.23958 0.32891 -0.24074 C 0.33138 -0.2412 0.33373 -0.24143 0.33607 -0.2419 C 0.33959 -0.24329 0.34323 -0.24514 0.34675 -0.24629 C 0.34909 -0.24676 0.35143 -0.24699 0.35391 -0.24745 L 0.37253 -0.25023 C 0.38998 -0.25625 0.37005 -0.25023 0.39909 -0.2544 C 0.40248 -0.25486 0.4056 -0.25625 0.40886 -0.25694 C 0.41862 -0.25625 0.42839 -0.25579 0.43802 -0.2544 C 0.44102 -0.25416 0.44414 -0.25254 0.44701 -0.25185 L 0.45156 -0.25023 L 0.45156 -0.25 " pathEditMode="relative" rAng="0" ptsTypes="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578" y="-128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7.40741E-7 L -3.33333E-6 -7.40741E-7 C 0.01407 -0.00278 0.00066 -0.00092 0.0168 -7.40741E-7 C 0.02891 0.00093 0.04089 0.00116 0.053 0.00162 C 0.05925 0.00347 0.0655 0.00486 0.07162 0.00764 C 0.07605 0.00949 0.07605 0.00972 0.08164 0.01065 C 0.09063 0.01181 0.09961 0.0125 0.1086 0.01343 C 0.19454 0.03264 0.28204 0.02593 0.36823 0.01204 C 0.36928 0.01111 0.37032 0.00972 0.37162 0.00903 C 0.37813 0.00579 0.38112 0.00602 0.38763 0.00463 C 0.39922 0.00185 0.38555 0.00463 0.39857 -7.40741E-7 C 0.40222 -0.00116 0.40586 -0.00185 0.40951 -0.00301 C 0.425 -0.01204 0.40821 -0.00301 0.42891 -0.01042 C 0.43204 -0.01157 0.43503 -0.01366 0.43816 -0.01504 C 0.43985 -0.01574 0.44154 -0.01597 0.44323 -0.01643 C 0.44792 -0.01991 0.45 -0.02222 0.45495 -0.02384 C 0.45717 -0.02477 0.45951 -0.025 0.46172 -0.02546 C 0.46758 -0.02893 0.46055 -0.02407 0.46758 -0.03148 C 0.46836 -0.03217 0.46928 -0.03241 0.47019 -0.03287 C 0.47188 -0.03495 0.47383 -0.03634 0.47526 -0.03889 C 0.47579 -0.03981 0.47631 -0.04097 0.47696 -0.0419 C 0.478 -0.04352 0.4793 -0.04467 0.48034 -0.04629 C 0.48412 -0.05324 0.47956 -0.04954 0.48451 -0.05231 C 0.48737 -0.05764 0.48907 -0.06042 0.49206 -0.06736 C 0.4931 -0.06967 0.49362 -0.07268 0.49467 -0.07477 C 0.49636 -0.0787 0.49857 -0.08194 0.50053 -0.08542 L 0.5056 -0.09444 L 0.50808 -0.09745 C 0.50834 -0.09884 0.50834 -0.10069 0.50899 -0.10185 C 0.51745 -0.11713 0.50821 -0.09375 0.51394 -0.10926 C 0.51472 -0.11342 0.51511 -0.1162 0.51654 -0.11991 C 0.51693 -0.12106 0.51758 -0.12176 0.51823 -0.12292 C 0.51836 -0.12454 0.51914 -0.13241 0.51993 -0.13472 C 0.52032 -0.13611 0.52097 -0.1368 0.52162 -0.13773 C 0.52188 -0.13981 0.52214 -0.1419 0.5224 -0.14375 C 0.52292 -0.14676 0.5237 -0.14977 0.52409 -0.15278 C 0.52539 -0.1618 0.52461 -0.15671 0.5267 -0.16782 C 0.52631 -0.18518 0.52657 -0.20278 0.52579 -0.22014 C 0.52566 -0.22338 0.52461 -0.22616 0.52409 -0.22917 C 0.52383 -0.23079 0.52357 -0.23217 0.52331 -0.23379 C 0.52097 -0.24421 0.52201 -0.23866 0.51993 -0.25023 C 0.51967 -0.25162 0.51954 -0.25324 0.51901 -0.25463 C 0.51849 -0.25625 0.51784 -0.25764 0.51732 -0.25926 C 0.51055 -0.28356 0.51967 -0.25254 0.51485 -0.27268 C 0.51446 -0.2743 0.51355 -0.27546 0.51316 -0.27708 C 0.51159 -0.28264 0.51342 -0.28194 0.50977 -0.28611 C 0.50899 -0.28704 0.50808 -0.2875 0.5073 -0.28773 C 0.50443 -0.28842 0.50157 -0.28866 0.49883 -0.28912 C 0.49766 -0.28958 0.49662 -0.29051 0.49545 -0.29051 C 0.48633 -0.29051 0.48724 -0.29074 0.48191 -0.28773 C 0.48112 -0.28657 0.48034 -0.28542 0.47943 -0.28472 C 0.47865 -0.28403 0.47761 -0.28403 0.47696 -0.2831 C 0.47579 -0.28148 0.47435 -0.27708 0.47435 -0.27708 L 0.47435 -0.27708 " pathEditMode="relative" ptsTypes="AAAAAAAAAAAAAAAAAAAAAAAAAAAAAAAAAAAAAAAAAAAAAAAAAAAAAA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6 2.59259E-6 L 6.25E-6 2.59259E-6 C -0.00312 0.00023 -0.02486 0.00139 -0.03124 0.00301 C -0.06614 0.01157 -0.03541 0.00764 -0.06835 0.01065 C -0.07135 0.01111 -0.08254 0.01319 -0.08775 0.01505 C -0.0914 0.01643 -0.09491 0.01944 -0.09869 0.01944 C -0.13567 0.0213 -0.17278 0.0206 -0.20989 0.02106 C -0.25234 0.02037 -0.26978 0.03009 -0.30012 0.01643 C -0.30924 0.00555 -0.29504 0.02176 -0.30598 0.01204 C -0.31913 0.00023 -0.30989 0.00509 -0.31783 0.00162 C -0.31913 2.59259E-6 -0.32044 -0.00185 -0.322 -0.00301 C -0.32525 -0.00533 -0.33215 -0.00903 -0.33215 -0.00903 C -0.33267 -0.01042 -0.33294 -0.0125 -0.33385 -0.01343 C -0.33502 -0.01482 -0.33658 -0.01435 -0.33801 -0.01505 C -0.34218 -0.0169 -0.33906 -0.0162 -0.34387 -0.01945 C -0.34491 -0.02014 -0.34609 -0.02037 -0.34726 -0.02083 C -0.34869 -0.02245 -0.35012 -0.02384 -0.35142 -0.02546 C -0.35234 -0.02639 -0.35312 -0.02755 -0.35403 -0.02847 C -0.3552 -0.0294 -0.35885 -0.03102 -0.35989 -0.03148 C -0.36067 -0.03241 -0.36458 -0.03773 -0.36575 -0.03889 C -0.36666 -0.03958 -0.36744 -0.03982 -0.36835 -0.04051 C -0.37421 -0.05093 -0.3677 -0.04074 -0.37343 -0.04653 C -0.3746 -0.04769 -0.37551 -0.04954 -0.37682 -0.05093 C -0.37786 -0.05208 -0.37916 -0.05255 -0.38007 -0.05394 C -0.38176 -0.05602 -0.38294 -0.05903 -0.38437 -0.06134 C -0.38515 -0.06296 -0.38593 -0.06482 -0.38684 -0.06597 C -0.38775 -0.0669 -0.38866 -0.06759 -0.38945 -0.06898 C -0.39153 -0.07222 -0.39335 -0.07593 -0.39531 -0.0794 L -0.39869 -0.08542 C -0.39973 -0.0875 -0.40116 -0.08912 -0.40208 -0.09144 C -0.4026 -0.09283 -0.40312 -0.09445 -0.40377 -0.09583 C -0.40481 -0.09815 -0.40611 -0.09977 -0.40715 -0.10185 C -0.41132 -0.11042 -0.40833 -0.10579 -0.4121 -0.1169 C -0.41262 -0.11806 -0.41327 -0.11898 -0.41379 -0.11991 C -0.41458 -0.12384 -0.41497 -0.12662 -0.4164 -0.13033 C -0.41679 -0.13148 -0.41744 -0.13241 -0.41809 -0.13333 C -0.41861 -0.13542 -0.41913 -0.1375 -0.41978 -0.13935 C -0.42057 -0.1419 -0.42161 -0.14421 -0.42226 -0.14676 C -0.42278 -0.14884 -0.42278 -0.15093 -0.42317 -0.15278 C -0.42356 -0.15533 -0.42421 -0.15787 -0.42486 -0.16042 C -0.42525 -0.1625 -0.4259 -0.16435 -0.42642 -0.16644 C -0.42695 -0.16783 -0.42773 -0.16921 -0.42812 -0.17083 C -0.42916 -0.17477 -0.42994 -0.1787 -0.43072 -0.18287 C -0.43137 -0.18681 -0.43072 -0.1919 -0.43241 -0.19491 C -0.43398 -0.19769 -0.4371 -0.20232 -0.43827 -0.20671 C -0.43906 -0.20972 -0.43892 -0.2132 -0.43997 -0.21574 C -0.44049 -0.21736 -0.44114 -0.21875 -0.44166 -0.22037 C -0.44205 -0.22176 -0.44218 -0.22338 -0.44244 -0.22477 C -0.44296 -0.22732 -0.44348 -0.22986 -0.44413 -0.23241 C -0.44465 -0.23403 -0.44531 -0.23519 -0.44583 -0.23681 C -0.44648 -0.23866 -0.447 -0.24074 -0.44752 -0.24283 C -0.44791 -0.24421 -0.44791 -0.24607 -0.44843 -0.24722 C -0.44908 -0.24908 -0.45012 -0.25023 -0.4509 -0.25185 C -0.45116 -0.2537 -0.45129 -0.25602 -0.45182 -0.25787 C -0.45234 -0.25995 -0.45351 -0.26181 -0.45429 -0.26389 C -0.45468 -0.26482 -0.45481 -0.26574 -0.45507 -0.26667 L -0.45507 -0.26667 " pathEditMode="relative" ptsTypes="AAAAAAAAAAAAAAAAAAAAAAAAAAAAAAAAAAAAAAAAAAAAAAAAAAAAAAAAA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0.00347 L -3.95833E-6 0.0037 C -0.0026 0.00301 -0.00507 0.00208 -0.00768 0.00208 C -0.00859 0.00208 -0.00924 0.00324 -0.01015 0.00347 C -0.01184 0.00393 -0.01354 0.00439 -0.01523 0.00486 C -0.02083 0.00601 -0.02474 0.00648 -0.03033 0.0074 C -0.03177 0.00787 -0.0332 0.00833 -0.03463 0.00879 C -0.0358 0.00926 -0.03684 0.00972 -0.03802 0.01018 C -0.04309 0.01157 -0.04791 0.01203 -0.05312 0.01296 C -0.05586 0.01365 -0.06315 0.0162 -0.06666 0.01666 C -0.07382 0.01828 -0.08033 0.01851 -0.08776 0.01944 C -0.09075 0.0206 -0.09388 0.02222 -0.097 0.02338 C -0.0983 0.02407 -0.09974 0.02476 -0.10117 0.02476 C -0.11796 0.02569 -0.13489 0.02569 -0.15169 0.02592 C -0.15481 0.02662 -0.15794 0.02639 -0.16106 0.02754 C -0.16367 0.02824 -0.16588 0.03148 -0.16862 0.03148 C -0.19388 0.03171 -0.21914 0.02963 -0.2444 0.0287 C -0.24752 0.02824 -0.25065 0.02777 -0.25364 0.02754 C -0.26302 0.02639 -0.27226 0.02592 -0.28151 0.02476 C -0.28268 0.02453 -0.28372 0.02384 -0.28489 0.02338 C -0.29596 0.02037 -0.28645 0.02384 -0.29414 0.0206 C -0.29583 0.01944 -0.29752 0.01805 -0.29921 0.01666 C -0.30169 0.01504 -0.30312 0.01527 -0.30599 0.01412 C -0.30677 0.01365 -0.30768 0.01319 -0.30846 0.01296 C -0.30963 0.01134 -0.31054 0.00949 -0.31184 0.00879 C -0.32734 -0.00139 -0.31341 0.00995 -0.32109 0.00486 C -0.32226 0.00393 -0.3233 0.00301 -0.32448 0.00208 C -0.32591 0.00115 -0.32734 0.00046 -0.32864 -0.00047 C -0.32955 -0.00139 -0.33033 -0.00209 -0.33125 -0.00324 C -0.33242 -0.0044 -0.33333 -0.00625 -0.33463 -0.00718 C -0.33619 -0.00857 -0.33789 -0.00903 -0.33958 -0.00973 C -0.34075 -0.01111 -0.34179 -0.01274 -0.34296 -0.01389 C -0.34427 -0.01482 -0.34596 -0.01505 -0.34726 -0.01644 C -0.34856 -0.01806 -0.34934 -0.02037 -0.35065 -0.02176 C -0.3513 -0.02269 -0.35234 -0.02246 -0.35312 -0.02315 C -0.35546 -0.02477 -0.35755 -0.02686 -0.35989 -0.02848 C -0.36145 -0.0294 -0.36328 -0.0301 -0.36497 -0.03102 C -0.36627 -0.03195 -0.3677 -0.03287 -0.36914 -0.0338 C -0.37369 -0.04098 -0.36744 -0.03195 -0.3733 -0.03774 C -0.37487 -0.03936 -0.37604 -0.04167 -0.3776 -0.04306 C -0.38463 -0.0507 -0.37682 -0.03912 -0.38593 -0.05116 C -0.3875 -0.05301 -0.3888 -0.05556 -0.39023 -0.05764 C -0.39075 -0.05857 -0.39114 -0.05973 -0.39192 -0.06042 L -0.39609 -0.06436 C -0.40013 -0.07385 -0.39492 -0.06297 -0.40117 -0.07107 C -0.40325 -0.07385 -0.40507 -0.07709 -0.40703 -0.08033 L -0.41041 -0.08565 C -0.41132 -0.08704 -0.41224 -0.08797 -0.41289 -0.08982 C -0.4138 -0.09144 -0.41445 -0.09352 -0.41549 -0.09514 C -0.41614 -0.09607 -0.41731 -0.09653 -0.41796 -0.09769 C -0.42044 -0.10186 -0.42265 -0.10741 -0.42474 -0.11227 C -0.425 -0.11389 -0.42513 -0.11598 -0.42565 -0.1176 C -0.42617 -0.11945 -0.4289 -0.12199 -0.42981 -0.12292 C -0.43059 -0.125 -0.43164 -0.12732 -0.43229 -0.12963 C -0.43333 -0.13264 -0.43372 -0.13588 -0.43489 -0.13889 C -0.43684 -0.14352 -0.44153 -0.15209 -0.44153 -0.15209 C -0.44362 -0.16181 -0.44075 -0.14931 -0.44492 -0.16135 C -0.4457 -0.16343 -0.44609 -0.16598 -0.44661 -0.16829 C -0.447 -0.16945 -0.447 -0.17084 -0.44752 -0.17223 C -0.44817 -0.17385 -0.44921 -0.17454 -0.45 -0.17593 C -0.45065 -0.17732 -0.45117 -0.17871 -0.45169 -0.1801 C -0.45195 -0.18149 -0.45221 -0.18287 -0.4526 -0.18403 C -0.45312 -0.18611 -0.45625 -0.19236 -0.45677 -0.19352 C -0.45885 -0.20348 -0.45599 -0.19098 -0.45924 -0.20139 C -0.46145 -0.20834 -0.45859 -0.20278 -0.46184 -0.20811 C -0.46237 -0.21042 -0.46289 -0.21274 -0.46354 -0.21459 C -0.46393 -0.21621 -0.46484 -0.21713 -0.46523 -0.21875 C -0.46849 -0.23542 -0.46445 -0.22824 -0.46862 -0.23473 C -0.47031 -0.24306 -0.47018 -0.23982 -0.47018 -0.24375 L -0.47018 -0.24375 " pathEditMode="relative" rAng="0" ptsTypes="AAAAAAAAAAAAAAAAAAAAAAAAAAAAAAAAAAAAAAAAAAAAAAAAAAAAAAAAAAAAAAAAAAAAAA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516" y="-109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Food origins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/>
              <a:t>www.foodafactoflife.org.uk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DFDAB492-BD5A-4F6B-AC20-5338AA7D2449}"/>
              </a:ext>
            </a:extLst>
          </p:cNvPr>
          <p:cNvSpPr txBox="1"/>
          <p:nvPr/>
        </p:nvSpPr>
        <p:spPr>
          <a:xfrm>
            <a:off x="393116" y="5999572"/>
            <a:ext cx="9904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This resource meets the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i="1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Guidelines for producers and users of school education resources about food</a:t>
            </a:r>
            <a:r>
              <a:rPr lang="en-GB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0538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Origins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793394" y="5267775"/>
            <a:ext cx="2279006" cy="558554"/>
          </a:xfrm>
          <a:prstGeom prst="roundRect">
            <a:avLst/>
          </a:prstGeom>
          <a:solidFill>
            <a:srgbClr val="158B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Eggs</a:t>
            </a:r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8327343" y="5284269"/>
            <a:ext cx="2279006" cy="558554"/>
          </a:xfrm>
          <a:prstGeom prst="roundRect">
            <a:avLst/>
          </a:prstGeom>
          <a:solidFill>
            <a:srgbClr val="158B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chicken</a:t>
            </a:r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499378" y="1826463"/>
            <a:ext cx="3934935" cy="324628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38544" y="2283797"/>
            <a:ext cx="4001347" cy="2833695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4307182" y="5284269"/>
            <a:ext cx="3785378" cy="558554"/>
          </a:xfrm>
          <a:prstGeom prst="roundRect">
            <a:avLst/>
          </a:prstGeom>
          <a:solidFill>
            <a:srgbClr val="158B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from a</a:t>
            </a:r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122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Origins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126715" y="2082316"/>
            <a:ext cx="1612364" cy="3201953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1793394" y="5267775"/>
            <a:ext cx="2279006" cy="558554"/>
          </a:xfrm>
          <a:prstGeom prst="roundRect">
            <a:avLst/>
          </a:prstGeom>
          <a:solidFill>
            <a:srgbClr val="158B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Milk</a:t>
            </a:r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8327343" y="5284269"/>
            <a:ext cx="2279006" cy="558554"/>
          </a:xfrm>
          <a:prstGeom prst="roundRect">
            <a:avLst/>
          </a:prstGeom>
          <a:solidFill>
            <a:srgbClr val="158B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dairy cow</a:t>
            </a:r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307182" y="5284269"/>
            <a:ext cx="3785378" cy="558554"/>
          </a:xfrm>
          <a:prstGeom prst="roundRect">
            <a:avLst/>
          </a:prstGeom>
          <a:solidFill>
            <a:srgbClr val="158B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from a</a:t>
            </a:r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 descr="A picture containing cow, black, dog, standing&#10;&#10;Description automatically generated">
            <a:extLst>
              <a:ext uri="{FF2B5EF4-FFF2-40B4-BE49-F238E27FC236}">
                <a16:creationId xmlns:a16="http://schemas.microsoft.com/office/drawing/2014/main" id="{42B088A2-ED18-40C9-BBEB-53D73D0893D0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18202" y="2283798"/>
            <a:ext cx="4124108" cy="2676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713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Origins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793394" y="5267775"/>
            <a:ext cx="2279006" cy="558554"/>
          </a:xfrm>
          <a:prstGeom prst="roundRect">
            <a:avLst/>
          </a:prstGeom>
          <a:solidFill>
            <a:srgbClr val="158B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Wedges</a:t>
            </a:r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8327343" y="5284269"/>
            <a:ext cx="2279006" cy="558554"/>
          </a:xfrm>
          <a:prstGeom prst="roundRect">
            <a:avLst/>
          </a:prstGeom>
          <a:solidFill>
            <a:srgbClr val="158B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potatoes</a:t>
            </a:r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93019" y="2396545"/>
            <a:ext cx="4605820" cy="216583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63326" y="1447517"/>
            <a:ext cx="4052236" cy="3724005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>
            <a:off x="4307182" y="5284269"/>
            <a:ext cx="3785378" cy="558554"/>
          </a:xfrm>
          <a:prstGeom prst="roundRect">
            <a:avLst/>
          </a:prstGeom>
          <a:solidFill>
            <a:srgbClr val="158B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from</a:t>
            </a:r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8923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Origins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793394" y="5267775"/>
            <a:ext cx="2279006" cy="558554"/>
          </a:xfrm>
          <a:prstGeom prst="roundRect">
            <a:avLst/>
          </a:prstGeom>
          <a:solidFill>
            <a:srgbClr val="158B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Bread</a:t>
            </a:r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8327343" y="5284269"/>
            <a:ext cx="2279006" cy="558554"/>
          </a:xfrm>
          <a:prstGeom prst="roundRect">
            <a:avLst/>
          </a:prstGeom>
          <a:solidFill>
            <a:srgbClr val="158B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Wheat</a:t>
            </a:r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68456" y="2168294"/>
            <a:ext cx="4988884" cy="298397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78316" y="1717355"/>
            <a:ext cx="4593974" cy="3550419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4307182" y="5284269"/>
            <a:ext cx="3785378" cy="558554"/>
          </a:xfrm>
          <a:prstGeom prst="roundRect">
            <a:avLst/>
          </a:prstGeom>
          <a:solidFill>
            <a:srgbClr val="158B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from</a:t>
            </a:r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09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From a plant and animal?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41274" y="2193318"/>
            <a:ext cx="3971581" cy="324770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39655" y="2755861"/>
            <a:ext cx="3929856" cy="2619745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885431" y="5547052"/>
            <a:ext cx="2279006" cy="558554"/>
          </a:xfrm>
          <a:prstGeom prst="roundRect">
            <a:avLst/>
          </a:prstGeom>
          <a:solidFill>
            <a:srgbClr val="158B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Carrots</a:t>
            </a:r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5017877" y="5531504"/>
            <a:ext cx="2279006" cy="558554"/>
          </a:xfrm>
          <a:prstGeom prst="roundRect">
            <a:avLst/>
          </a:prstGeom>
          <a:solidFill>
            <a:srgbClr val="158B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Banana</a:t>
            </a:r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9150323" y="5548637"/>
            <a:ext cx="2279006" cy="558554"/>
          </a:xfrm>
          <a:prstGeom prst="roundRect">
            <a:avLst/>
          </a:prstGeom>
          <a:solidFill>
            <a:srgbClr val="158B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Milk</a:t>
            </a:r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377766" y="1924408"/>
            <a:ext cx="1793337" cy="3561343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432254" y="2520609"/>
            <a:ext cx="2732183" cy="78541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Plant</a:t>
            </a: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359203" y="2545080"/>
            <a:ext cx="2732183" cy="78541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Plant</a:t>
            </a: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8157091" y="2571441"/>
            <a:ext cx="2732183" cy="78541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Animal</a:t>
            </a: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3325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From a plant or animal?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19831" y="2460261"/>
            <a:ext cx="3088379" cy="274870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766891" y="2235014"/>
            <a:ext cx="4208444" cy="3199201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885431" y="5547052"/>
            <a:ext cx="2279006" cy="558554"/>
          </a:xfrm>
          <a:prstGeom prst="roundRect">
            <a:avLst/>
          </a:prstGeom>
          <a:solidFill>
            <a:srgbClr val="158B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Eggs</a:t>
            </a:r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5017877" y="5531504"/>
            <a:ext cx="2279006" cy="558554"/>
          </a:xfrm>
          <a:prstGeom prst="roundRect">
            <a:avLst/>
          </a:prstGeom>
          <a:solidFill>
            <a:srgbClr val="158B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Apple</a:t>
            </a:r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9150323" y="5548637"/>
            <a:ext cx="2279006" cy="558554"/>
          </a:xfrm>
          <a:prstGeom prst="roundRect">
            <a:avLst/>
          </a:prstGeom>
          <a:solidFill>
            <a:srgbClr val="158B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Bread</a:t>
            </a:r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8484" y="2375274"/>
            <a:ext cx="4001347" cy="2833695"/>
          </a:xfrm>
          <a:prstGeom prst="rect">
            <a:avLst/>
          </a:prstGeom>
        </p:spPr>
      </p:pic>
      <p:sp>
        <p:nvSpPr>
          <p:cNvPr id="12" name="Rounded Rectangle 11"/>
          <p:cNvSpPr/>
          <p:nvPr/>
        </p:nvSpPr>
        <p:spPr>
          <a:xfrm>
            <a:off x="432254" y="2520609"/>
            <a:ext cx="2732183" cy="78541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Animal</a:t>
            </a: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359203" y="2545080"/>
            <a:ext cx="2732183" cy="78541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Plant</a:t>
            </a: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8157091" y="2571441"/>
            <a:ext cx="2732183" cy="78541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Plant</a:t>
            </a: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8379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Food is grown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37150" y="2137070"/>
            <a:ext cx="5029439" cy="335463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1474" y="2137069"/>
            <a:ext cx="5048361" cy="335463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88302" y="5640636"/>
            <a:ext cx="50715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Cabbage. A plant. 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95056" y="5603313"/>
            <a:ext cx="50715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Tomatoes. A plant. 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4692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Food is reared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95056" y="2222793"/>
            <a:ext cx="4708250" cy="338052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88302" y="5640636"/>
            <a:ext cx="50715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 dairy cow. An animal. 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95056" y="5640636"/>
            <a:ext cx="50715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 chicken. An animal. 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 descr="A picture containing cow, black, dog, standing&#10;&#10;Description automatically generated">
            <a:extLst>
              <a:ext uri="{FF2B5EF4-FFF2-40B4-BE49-F238E27FC236}">
                <a16:creationId xmlns:a16="http://schemas.microsoft.com/office/drawing/2014/main" id="{EEF76C56-B2CE-48B0-915D-34019B562E7B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4737" y="2222793"/>
            <a:ext cx="5192786" cy="3370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40913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3" ma:contentTypeDescription="Create a new document." ma:contentTypeScope="" ma:versionID="5029caf337f57718e1c0dfef63cd682c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fe479430d16b5c2b356496b4bcff2c34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B8CC61F-756F-4B59-AC01-091708D9E7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3071f4-7f44-43fd-895c-8e7b6a3746b0"/>
    <ds:schemaRef ds:uri="ead97cfe-a968-427f-b02b-893e6ba035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C1E97B9-2D0B-4C3A-8DF6-C3B749E75BA9}">
  <ds:schemaRefs>
    <ds:schemaRef ds:uri="http://purl.org/dc/elements/1.1/"/>
    <ds:schemaRef ds:uri="http://schemas.microsoft.com/office/2006/metadata/properties"/>
    <ds:schemaRef ds:uri="ead97cfe-a968-427f-b02b-893e6ba0355a"/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c53071f4-7f44-43fd-895c-8e7b6a3746b0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0578680-EADC-462A-B4AD-2BEF6A1D0E2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135</Words>
  <Application>Microsoft Office PowerPoint</Application>
  <PresentationFormat>Widescreen</PresentationFormat>
  <Paragraphs>54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Office Theme</vt:lpstr>
      <vt:lpstr>Custom Design</vt:lpstr>
      <vt:lpstr>1_Custom Design</vt:lpstr>
      <vt:lpstr>3_Custom Design</vt:lpstr>
      <vt:lpstr>Food origins</vt:lpstr>
      <vt:lpstr>Origins</vt:lpstr>
      <vt:lpstr>Origins</vt:lpstr>
      <vt:lpstr>Origins</vt:lpstr>
      <vt:lpstr>Origins</vt:lpstr>
      <vt:lpstr>From a plant and animal?</vt:lpstr>
      <vt:lpstr>From a plant or animal?</vt:lpstr>
      <vt:lpstr>Food is grown</vt:lpstr>
      <vt:lpstr>Food is reared</vt:lpstr>
      <vt:lpstr>Food is caught</vt:lpstr>
      <vt:lpstr>Seasons</vt:lpstr>
      <vt:lpstr>Which season?</vt:lpstr>
      <vt:lpstr>Food origins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Frances Meek</cp:lastModifiedBy>
  <cp:revision>36</cp:revision>
  <dcterms:created xsi:type="dcterms:W3CDTF">2018-10-10T09:22:08Z</dcterms:created>
  <dcterms:modified xsi:type="dcterms:W3CDTF">2021-11-10T11:46:00Z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