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9" r:id="rId9"/>
    <p:sldId id="270" r:id="rId10"/>
    <p:sldId id="268" r:id="rId11"/>
    <p:sldId id="259" r:id="rId12"/>
    <p:sldId id="280" r:id="rId13"/>
    <p:sldId id="294" r:id="rId14"/>
    <p:sldId id="281" r:id="rId15"/>
    <p:sldId id="262" r:id="rId16"/>
    <p:sldId id="282" r:id="rId17"/>
    <p:sldId id="271" r:id="rId18"/>
    <p:sldId id="283" r:id="rId19"/>
    <p:sldId id="264" r:id="rId20"/>
    <p:sldId id="284" r:id="rId21"/>
    <p:sldId id="286" r:id="rId22"/>
    <p:sldId id="272" r:id="rId23"/>
    <p:sldId id="285" r:id="rId24"/>
    <p:sldId id="266" r:id="rId25"/>
    <p:sldId id="287" r:id="rId26"/>
    <p:sldId id="293" r:id="rId27"/>
    <p:sldId id="295" r:id="rId28"/>
    <p:sldId id="288" r:id="rId29"/>
    <p:sldId id="275" r:id="rId30"/>
    <p:sldId id="289" r:id="rId31"/>
    <p:sldId id="291" r:id="rId32"/>
    <p:sldId id="276" r:id="rId33"/>
    <p:sldId id="277" r:id="rId34"/>
    <p:sldId id="278" r:id="rId35"/>
    <p:sldId id="290" r:id="rId36"/>
    <p:sldId id="292" r:id="rId37"/>
    <p:sldId id="2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D59E3-2B95-4718-8EC5-06EA6E139309}" v="152" dt="2021-11-10T11:47:56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138D59E3-2B95-4718-8EC5-06EA6E139309}"/>
    <pc:docChg chg="custSel addSld delSld modSld sldOrd">
      <pc:chgData name="Frances Meek" userId="f3af35cc-3229-46e1-af36-3525661cfbd3" providerId="ADAL" clId="{138D59E3-2B95-4718-8EC5-06EA6E139309}" dt="2021-11-10T11:53:34.545" v="677"/>
      <pc:docMkLst>
        <pc:docMk/>
      </pc:docMkLst>
      <pc:sldChg chg="modSp mod">
        <pc:chgData name="Frances Meek" userId="f3af35cc-3229-46e1-af36-3525661cfbd3" providerId="ADAL" clId="{138D59E3-2B95-4718-8EC5-06EA6E139309}" dt="2021-11-10T10:41:07.451" v="240" actId="20577"/>
        <pc:sldMkLst>
          <pc:docMk/>
          <pc:sldMk cId="1955166399" sldId="256"/>
        </pc:sldMkLst>
        <pc:spChg chg="mod">
          <ac:chgData name="Frances Meek" userId="f3af35cc-3229-46e1-af36-3525661cfbd3" providerId="ADAL" clId="{138D59E3-2B95-4718-8EC5-06EA6E139309}" dt="2021-11-10T10:41:07.451" v="24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mod delAnim modAnim">
        <pc:chgData name="Frances Meek" userId="f3af35cc-3229-46e1-af36-3525661cfbd3" providerId="ADAL" clId="{138D59E3-2B95-4718-8EC5-06EA6E139309}" dt="2021-11-10T11:36:48.893" v="591"/>
        <pc:sldMkLst>
          <pc:docMk/>
          <pc:sldMk cId="1740713487" sldId="259"/>
        </pc:sldMkLst>
        <pc:spChg chg="del">
          <ac:chgData name="Frances Meek" userId="f3af35cc-3229-46e1-af36-3525661cfbd3" providerId="ADAL" clId="{138D59E3-2B95-4718-8EC5-06EA6E139309}" dt="2021-11-10T10:22:38.782" v="36" actId="478"/>
          <ac:spMkLst>
            <pc:docMk/>
            <pc:sldMk cId="1740713487" sldId="259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2:41.116" v="37" actId="478"/>
          <ac:spMkLst>
            <pc:docMk/>
            <pc:sldMk cId="1740713487" sldId="259"/>
            <ac:spMk id="6" creationId="{C3AC2464-8B81-460A-9D7E-6491B691EEB8}"/>
          </ac:spMkLst>
        </pc:spChg>
        <pc:spChg chg="del">
          <ac:chgData name="Frances Meek" userId="f3af35cc-3229-46e1-af36-3525661cfbd3" providerId="ADAL" clId="{138D59E3-2B95-4718-8EC5-06EA6E139309}" dt="2021-11-10T10:22:43.404" v="39" actId="478"/>
          <ac:spMkLst>
            <pc:docMk/>
            <pc:sldMk cId="1740713487" sldId="259"/>
            <ac:spMk id="8" creationId="{00000000-0000-0000-0000-000000000000}"/>
          </ac:spMkLst>
        </pc:spChg>
        <pc:spChg chg="mod">
          <ac:chgData name="Frances Meek" userId="f3af35cc-3229-46e1-af36-3525661cfbd3" providerId="ADAL" clId="{138D59E3-2B95-4718-8EC5-06EA6E139309}" dt="2021-11-10T10:22:53.799" v="47" actId="20577"/>
          <ac:spMkLst>
            <pc:docMk/>
            <pc:sldMk cId="1740713487" sldId="259"/>
            <ac:spMk id="9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2:44.709" v="40" actId="478"/>
          <ac:spMkLst>
            <pc:docMk/>
            <pc:sldMk cId="1740713487" sldId="259"/>
            <ac:spMk id="10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0:22:41.716" v="38" actId="478"/>
          <ac:picMkLst>
            <pc:docMk/>
            <pc:sldMk cId="1740713487" sldId="259"/>
            <ac:picMk id="3" creationId="{00000000-0000-0000-0000-000000000000}"/>
          </ac:picMkLst>
        </pc:picChg>
        <pc:picChg chg="del mod">
          <ac:chgData name="Frances Meek" userId="f3af35cc-3229-46e1-af36-3525661cfbd3" providerId="ADAL" clId="{138D59E3-2B95-4718-8EC5-06EA6E139309}" dt="2021-11-10T10:48:44.323" v="266" actId="478"/>
          <ac:picMkLst>
            <pc:docMk/>
            <pc:sldMk cId="1740713487" sldId="259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138D59E3-2B95-4718-8EC5-06EA6E139309}" dt="2021-11-10T10:48:51.689" v="272" actId="1076"/>
          <ac:picMkLst>
            <pc:docMk/>
            <pc:sldMk cId="1740713487" sldId="259"/>
            <ac:picMk id="11" creationId="{0556298E-05CE-45A5-8EF1-A03D02815F94}"/>
          </ac:picMkLst>
        </pc:picChg>
      </pc:sldChg>
      <pc:sldChg chg="addSp modSp mod">
        <pc:chgData name="Frances Meek" userId="f3af35cc-3229-46e1-af36-3525661cfbd3" providerId="ADAL" clId="{138D59E3-2B95-4718-8EC5-06EA6E139309}" dt="2021-11-10T11:43:45.335" v="664"/>
        <pc:sldMkLst>
          <pc:docMk/>
          <pc:sldMk cId="2590538667" sldId="261"/>
        </pc:sldMkLst>
        <pc:spChg chg="mod">
          <ac:chgData name="Frances Meek" userId="f3af35cc-3229-46e1-af36-3525661cfbd3" providerId="ADAL" clId="{138D59E3-2B95-4718-8EC5-06EA6E139309}" dt="2021-11-10T11:15:11.463" v="400" actId="20577"/>
          <ac:spMkLst>
            <pc:docMk/>
            <pc:sldMk cId="2590538667" sldId="261"/>
            <ac:spMk id="2" creationId="{00000000-0000-0000-0000-000000000000}"/>
          </ac:spMkLst>
        </pc:spChg>
        <pc:spChg chg="add mod">
          <ac:chgData name="Frances Meek" userId="f3af35cc-3229-46e1-af36-3525661cfbd3" providerId="ADAL" clId="{138D59E3-2B95-4718-8EC5-06EA6E139309}" dt="2021-11-10T11:43:45.335" v="664"/>
          <ac:spMkLst>
            <pc:docMk/>
            <pc:sldMk cId="2590538667" sldId="261"/>
            <ac:spMk id="4" creationId="{CD58F923-DFC9-4494-8823-C0E505476750}"/>
          </ac:spMkLst>
        </pc:spChg>
      </pc:sldChg>
      <pc:sldChg chg="addSp delSp modSp mod ord modAnim">
        <pc:chgData name="Frances Meek" userId="f3af35cc-3229-46e1-af36-3525661cfbd3" providerId="ADAL" clId="{138D59E3-2B95-4718-8EC5-06EA6E139309}" dt="2021-11-10T11:53:34.545" v="677"/>
        <pc:sldMkLst>
          <pc:docMk/>
          <pc:sldMk cId="1514469281" sldId="262"/>
        </pc:sldMkLst>
        <pc:spChg chg="del">
          <ac:chgData name="Frances Meek" userId="f3af35cc-3229-46e1-af36-3525661cfbd3" providerId="ADAL" clId="{138D59E3-2B95-4718-8EC5-06EA6E139309}" dt="2021-11-10T10:25:12.603" v="110" actId="478"/>
          <ac:spMkLst>
            <pc:docMk/>
            <pc:sldMk cId="1514469281" sldId="262"/>
            <ac:spMk id="2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5:23.894" v="115" actId="478"/>
          <ac:spMkLst>
            <pc:docMk/>
            <pc:sldMk cId="1514469281" sldId="262"/>
            <ac:spMk id="3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59.546" v="106" actId="478"/>
          <ac:spMkLst>
            <pc:docMk/>
            <pc:sldMk cId="1514469281" sldId="262"/>
            <ac:spMk id="6" creationId="{00000000-0000-0000-0000-000000000000}"/>
          </ac:spMkLst>
        </pc:spChg>
        <pc:spChg chg="add mod">
          <ac:chgData name="Frances Meek" userId="f3af35cc-3229-46e1-af36-3525661cfbd3" providerId="ADAL" clId="{138D59E3-2B95-4718-8EC5-06EA6E139309}" dt="2021-11-10T10:25:31.106" v="122" actId="20577"/>
          <ac:spMkLst>
            <pc:docMk/>
            <pc:sldMk cId="1514469281" sldId="262"/>
            <ac:spMk id="7" creationId="{8485DF82-7459-48CA-A1DE-28621E5C5BDE}"/>
          </ac:spMkLst>
        </pc:spChg>
        <pc:spChg chg="add del mod">
          <ac:chgData name="Frances Meek" userId="f3af35cc-3229-46e1-af36-3525661cfbd3" providerId="ADAL" clId="{138D59E3-2B95-4718-8EC5-06EA6E139309}" dt="2021-11-10T10:25:15.525" v="111" actId="478"/>
          <ac:spMkLst>
            <pc:docMk/>
            <pc:sldMk cId="1514469281" sldId="262"/>
            <ac:spMk id="9" creationId="{65774389-818B-4AE9-8C59-C87F4FB0583C}"/>
          </ac:spMkLst>
        </pc:spChg>
        <pc:picChg chg="del">
          <ac:chgData name="Frances Meek" userId="f3af35cc-3229-46e1-af36-3525661cfbd3" providerId="ADAL" clId="{138D59E3-2B95-4718-8EC5-06EA6E139309}" dt="2021-11-10T10:24:57.974" v="105" actId="478"/>
          <ac:picMkLst>
            <pc:docMk/>
            <pc:sldMk cId="1514469281" sldId="262"/>
            <ac:picMk id="4" creationId="{00000000-0000-0000-0000-000000000000}"/>
          </ac:picMkLst>
        </pc:picChg>
        <pc:picChg chg="del mod">
          <ac:chgData name="Frances Meek" userId="f3af35cc-3229-46e1-af36-3525661cfbd3" providerId="ADAL" clId="{138D59E3-2B95-4718-8EC5-06EA6E139309}" dt="2021-11-10T11:13:15.149" v="362" actId="478"/>
          <ac:picMkLst>
            <pc:docMk/>
            <pc:sldMk cId="1514469281" sldId="262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138D59E3-2B95-4718-8EC5-06EA6E139309}" dt="2021-11-10T11:13:43.787" v="367" actId="1076"/>
          <ac:picMkLst>
            <pc:docMk/>
            <pc:sldMk cId="1514469281" sldId="262"/>
            <ac:picMk id="11" creationId="{FC8629EB-1708-463C-8DE6-5F8BEEB91AA5}"/>
          </ac:picMkLst>
        </pc:picChg>
      </pc:sldChg>
      <pc:sldChg chg="del">
        <pc:chgData name="Frances Meek" userId="f3af35cc-3229-46e1-af36-3525661cfbd3" providerId="ADAL" clId="{138D59E3-2B95-4718-8EC5-06EA6E139309}" dt="2021-11-10T10:27:50.410" v="145" actId="47"/>
        <pc:sldMkLst>
          <pc:docMk/>
          <pc:sldMk cId="1311289918" sldId="263"/>
        </pc:sldMkLst>
      </pc:sldChg>
      <pc:sldChg chg="addSp delSp modSp mod ord delAnim modAnim">
        <pc:chgData name="Frances Meek" userId="f3af35cc-3229-46e1-af36-3525661cfbd3" providerId="ADAL" clId="{138D59E3-2B95-4718-8EC5-06EA6E139309}" dt="2021-11-10T11:38:53.809" v="627"/>
        <pc:sldMkLst>
          <pc:docMk/>
          <pc:sldMk cId="3888379561" sldId="264"/>
        </pc:sldMkLst>
        <pc:spChg chg="del">
          <ac:chgData name="Frances Meek" userId="f3af35cc-3229-46e1-af36-3525661cfbd3" providerId="ADAL" clId="{138D59E3-2B95-4718-8EC5-06EA6E139309}" dt="2021-11-10T10:24:37.638" v="94" actId="478"/>
          <ac:spMkLst>
            <pc:docMk/>
            <pc:sldMk cId="3888379561" sldId="264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4:39.595" v="95" actId="478"/>
          <ac:spMkLst>
            <pc:docMk/>
            <pc:sldMk cId="3888379561" sldId="264"/>
            <ac:spMk id="4" creationId="{AB42566B-1755-44AA-BD2C-D1654C195A3A}"/>
          </ac:spMkLst>
        </pc:spChg>
        <pc:spChg chg="del">
          <ac:chgData name="Frances Meek" userId="f3af35cc-3229-46e1-af36-3525661cfbd3" providerId="ADAL" clId="{138D59E3-2B95-4718-8EC5-06EA6E139309}" dt="2021-11-10T10:24:43.147" v="98" actId="478"/>
          <ac:spMkLst>
            <pc:docMk/>
            <pc:sldMk cId="3888379561" sldId="264"/>
            <ac:spMk id="7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48.009" v="102" actId="478"/>
          <ac:spMkLst>
            <pc:docMk/>
            <pc:sldMk cId="3888379561" sldId="264"/>
            <ac:spMk id="10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40.882" v="96" actId="478"/>
          <ac:spMkLst>
            <pc:docMk/>
            <pc:sldMk cId="3888379561" sldId="264"/>
            <ac:spMk id="12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45.265" v="99" actId="478"/>
          <ac:spMkLst>
            <pc:docMk/>
            <pc:sldMk cId="3888379561" sldId="264"/>
            <ac:spMk id="13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46.452" v="100" actId="478"/>
          <ac:spMkLst>
            <pc:docMk/>
            <pc:sldMk cId="3888379561" sldId="264"/>
            <ac:spMk id="14" creationId="{00000000-0000-0000-0000-000000000000}"/>
          </ac:spMkLst>
        </pc:spChg>
        <pc:picChg chg="mod">
          <ac:chgData name="Frances Meek" userId="f3af35cc-3229-46e1-af36-3525661cfbd3" providerId="ADAL" clId="{138D59E3-2B95-4718-8EC5-06EA6E139309}" dt="2021-11-10T10:24:51.664" v="104" actId="1076"/>
          <ac:picMkLst>
            <pc:docMk/>
            <pc:sldMk cId="3888379561" sldId="264"/>
            <ac:picMk id="6" creationId="{00000000-0000-0000-0000-000000000000}"/>
          </ac:picMkLst>
        </pc:picChg>
        <pc:picChg chg="del">
          <ac:chgData name="Frances Meek" userId="f3af35cc-3229-46e1-af36-3525661cfbd3" providerId="ADAL" clId="{138D59E3-2B95-4718-8EC5-06EA6E139309}" dt="2021-11-10T10:24:46.938" v="101" actId="478"/>
          <ac:picMkLst>
            <pc:docMk/>
            <pc:sldMk cId="3888379561" sldId="264"/>
            <ac:picMk id="8" creationId="{00000000-0000-0000-0000-000000000000}"/>
          </ac:picMkLst>
        </pc:picChg>
        <pc:picChg chg="del">
          <ac:chgData name="Frances Meek" userId="f3af35cc-3229-46e1-af36-3525661cfbd3" providerId="ADAL" clId="{138D59E3-2B95-4718-8EC5-06EA6E139309}" dt="2021-11-10T10:24:41.416" v="97" actId="478"/>
          <ac:picMkLst>
            <pc:docMk/>
            <pc:sldMk cId="3888379561" sldId="264"/>
            <ac:picMk id="11" creationId="{00000000-0000-0000-0000-000000000000}"/>
          </ac:picMkLst>
        </pc:picChg>
      </pc:sldChg>
      <pc:sldChg chg="del">
        <pc:chgData name="Frances Meek" userId="f3af35cc-3229-46e1-af36-3525661cfbd3" providerId="ADAL" clId="{138D59E3-2B95-4718-8EC5-06EA6E139309}" dt="2021-11-10T10:25:40.689" v="124" actId="47"/>
        <pc:sldMkLst>
          <pc:docMk/>
          <pc:sldMk cId="954091335" sldId="265"/>
        </pc:sldMkLst>
      </pc:sldChg>
      <pc:sldChg chg="addSp delSp modSp mod modAnim">
        <pc:chgData name="Frances Meek" userId="f3af35cc-3229-46e1-af36-3525661cfbd3" providerId="ADAL" clId="{138D59E3-2B95-4718-8EC5-06EA6E139309}" dt="2021-11-10T11:37:41.805" v="606"/>
        <pc:sldMkLst>
          <pc:docMk/>
          <pc:sldMk cId="4276324440" sldId="266"/>
        </pc:sldMkLst>
        <pc:spChg chg="del">
          <ac:chgData name="Frances Meek" userId="f3af35cc-3229-46e1-af36-3525661cfbd3" providerId="ADAL" clId="{138D59E3-2B95-4718-8EC5-06EA6E139309}" dt="2021-11-10T10:25:46.117" v="126" actId="478"/>
          <ac:spMkLst>
            <pc:docMk/>
            <pc:sldMk cId="4276324440" sldId="266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5:49.084" v="127" actId="478"/>
          <ac:spMkLst>
            <pc:docMk/>
            <pc:sldMk cId="4276324440" sldId="266"/>
            <ac:spMk id="4" creationId="{2C65F4B6-E811-45F6-94EE-90AECA7E8AC7}"/>
          </ac:spMkLst>
        </pc:spChg>
        <pc:spChg chg="del">
          <ac:chgData name="Frances Meek" userId="f3af35cc-3229-46e1-af36-3525661cfbd3" providerId="ADAL" clId="{138D59E3-2B95-4718-8EC5-06EA6E139309}" dt="2021-11-10T10:25:57.227" v="130" actId="478"/>
          <ac:spMkLst>
            <pc:docMk/>
            <pc:sldMk cId="4276324440" sldId="266"/>
            <ac:spMk id="6" creationId="{00000000-0000-0000-0000-000000000000}"/>
          </ac:spMkLst>
        </pc:spChg>
        <pc:spChg chg="add mod">
          <ac:chgData name="Frances Meek" userId="f3af35cc-3229-46e1-af36-3525661cfbd3" providerId="ADAL" clId="{138D59E3-2B95-4718-8EC5-06EA6E139309}" dt="2021-11-10T11:16:25.997" v="425" actId="313"/>
          <ac:spMkLst>
            <pc:docMk/>
            <pc:sldMk cId="4276324440" sldId="266"/>
            <ac:spMk id="7" creationId="{BA873D0F-50A2-4A11-B21B-E7900A4EB677}"/>
          </ac:spMkLst>
        </pc:spChg>
        <pc:picChg chg="del mod">
          <ac:chgData name="Frances Meek" userId="f3af35cc-3229-46e1-af36-3525661cfbd3" providerId="ADAL" clId="{138D59E3-2B95-4718-8EC5-06EA6E139309}" dt="2021-11-10T11:16:44.237" v="426" actId="478"/>
          <ac:picMkLst>
            <pc:docMk/>
            <pc:sldMk cId="4276324440" sldId="266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138D59E3-2B95-4718-8EC5-06EA6E139309}" dt="2021-11-10T11:16:53.603" v="433" actId="1076"/>
          <ac:picMkLst>
            <pc:docMk/>
            <pc:sldMk cId="4276324440" sldId="266"/>
            <ac:picMk id="9" creationId="{8BDC3826-6120-462B-ABB7-92BFEA7F4A0E}"/>
          </ac:picMkLst>
        </pc:picChg>
      </pc:sldChg>
      <pc:sldChg chg="del">
        <pc:chgData name="Frances Meek" userId="f3af35cc-3229-46e1-af36-3525661cfbd3" providerId="ADAL" clId="{138D59E3-2B95-4718-8EC5-06EA6E139309}" dt="2021-11-10T11:15:03.489" v="376" actId="47"/>
        <pc:sldMkLst>
          <pc:docMk/>
          <pc:sldMk cId="71298186" sldId="267"/>
        </pc:sldMkLst>
      </pc:sldChg>
      <pc:sldChg chg="addSp delSp modSp mod ord delAnim modAnim">
        <pc:chgData name="Frances Meek" userId="f3af35cc-3229-46e1-af36-3525661cfbd3" providerId="ADAL" clId="{138D59E3-2B95-4718-8EC5-06EA6E139309}" dt="2021-11-10T11:53:19.323" v="673"/>
        <pc:sldMkLst>
          <pc:docMk/>
          <pc:sldMk cId="1793325547" sldId="268"/>
        </pc:sldMkLst>
        <pc:spChg chg="del">
          <ac:chgData name="Frances Meek" userId="f3af35cc-3229-46e1-af36-3525661cfbd3" providerId="ADAL" clId="{138D59E3-2B95-4718-8EC5-06EA6E139309}" dt="2021-11-10T10:24:21.467" v="85" actId="478"/>
          <ac:spMkLst>
            <pc:docMk/>
            <pc:sldMk cId="1793325547" sldId="268"/>
            <ac:spMk id="2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3:45.046" v="70" actId="478"/>
          <ac:spMkLst>
            <pc:docMk/>
            <pc:sldMk cId="1793325547" sldId="268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4:23.483" v="86" actId="478"/>
          <ac:spMkLst>
            <pc:docMk/>
            <pc:sldMk cId="1793325547" sldId="268"/>
            <ac:spMk id="5" creationId="{D1C37250-AF7F-4AAE-9C6D-6428A0DB3F56}"/>
          </ac:spMkLst>
        </pc:spChg>
        <pc:spChg chg="del">
          <ac:chgData name="Frances Meek" userId="f3af35cc-3229-46e1-af36-3525661cfbd3" providerId="ADAL" clId="{138D59E3-2B95-4718-8EC5-06EA6E139309}" dt="2021-11-10T10:24:27.936" v="91" actId="478"/>
          <ac:spMkLst>
            <pc:docMk/>
            <pc:sldMk cId="1793325547" sldId="268"/>
            <ac:spMk id="8" creationId="{00000000-0000-0000-0000-000000000000}"/>
          </ac:spMkLst>
        </pc:spChg>
        <pc:spChg chg="mod">
          <ac:chgData name="Frances Meek" userId="f3af35cc-3229-46e1-af36-3525661cfbd3" providerId="ADAL" clId="{138D59E3-2B95-4718-8EC5-06EA6E139309}" dt="2021-11-10T11:36:24.155" v="589" actId="20577"/>
          <ac:spMkLst>
            <pc:docMk/>
            <pc:sldMk cId="1793325547" sldId="268"/>
            <ac:spMk id="9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26.456" v="90" actId="478"/>
          <ac:spMkLst>
            <pc:docMk/>
            <pc:sldMk cId="1793325547" sldId="268"/>
            <ac:spMk id="10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3:46.116" v="71" actId="478"/>
          <ac:spMkLst>
            <pc:docMk/>
            <pc:sldMk cId="1793325547" sldId="268"/>
            <ac:spMk id="12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3:47.472" v="72" actId="478"/>
          <ac:spMkLst>
            <pc:docMk/>
            <pc:sldMk cId="1793325547" sldId="268"/>
            <ac:spMk id="13" creationId="{00000000-0000-0000-0000-000000000000}"/>
          </ac:spMkLst>
        </pc:spChg>
        <pc:picChg chg="del mod">
          <ac:chgData name="Frances Meek" userId="f3af35cc-3229-46e1-af36-3525661cfbd3" providerId="ADAL" clId="{138D59E3-2B95-4718-8EC5-06EA6E139309}" dt="2021-11-10T10:24:23.952" v="88" actId="478"/>
          <ac:picMkLst>
            <pc:docMk/>
            <pc:sldMk cId="1793325547" sldId="268"/>
            <ac:picMk id="6" creationId="{00000000-0000-0000-0000-000000000000}"/>
          </ac:picMkLst>
        </pc:picChg>
        <pc:picChg chg="mod">
          <ac:chgData name="Frances Meek" userId="f3af35cc-3229-46e1-af36-3525661cfbd3" providerId="ADAL" clId="{138D59E3-2B95-4718-8EC5-06EA6E139309}" dt="2021-11-10T10:24:31.528" v="93" actId="1076"/>
          <ac:picMkLst>
            <pc:docMk/>
            <pc:sldMk cId="1793325547" sldId="268"/>
            <ac:picMk id="7" creationId="{00000000-0000-0000-0000-000000000000}"/>
          </ac:picMkLst>
        </pc:picChg>
        <pc:picChg chg="del">
          <ac:chgData name="Frances Meek" userId="f3af35cc-3229-46e1-af36-3525661cfbd3" providerId="ADAL" clId="{138D59E3-2B95-4718-8EC5-06EA6E139309}" dt="2021-11-10T10:24:25.054" v="89" actId="478"/>
          <ac:picMkLst>
            <pc:docMk/>
            <pc:sldMk cId="1793325547" sldId="268"/>
            <ac:picMk id="11" creationId="{00000000-0000-0000-0000-000000000000}"/>
          </ac:picMkLst>
        </pc:picChg>
      </pc:sldChg>
      <pc:sldChg chg="addSp delSp modSp mod ord delAnim modAnim">
        <pc:chgData name="Frances Meek" userId="f3af35cc-3229-46e1-af36-3525661cfbd3" providerId="ADAL" clId="{138D59E3-2B95-4718-8EC5-06EA6E139309}" dt="2021-11-10T11:38:42.778" v="623"/>
        <pc:sldMkLst>
          <pc:docMk/>
          <pc:sldMk cId="33409027" sldId="269"/>
        </pc:sldMkLst>
        <pc:spChg chg="del">
          <ac:chgData name="Frances Meek" userId="f3af35cc-3229-46e1-af36-3525661cfbd3" providerId="ADAL" clId="{138D59E3-2B95-4718-8EC5-06EA6E139309}" dt="2021-11-10T10:23:23.006" v="61" actId="478"/>
          <ac:spMkLst>
            <pc:docMk/>
            <pc:sldMk cId="33409027" sldId="269"/>
            <ac:spMk id="2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3:27.330" v="64" actId="478"/>
          <ac:spMkLst>
            <pc:docMk/>
            <pc:sldMk cId="33409027" sldId="269"/>
            <ac:spMk id="5" creationId="{00000000-0000-0000-0000-000000000000}"/>
          </ac:spMkLst>
        </pc:spChg>
        <pc:spChg chg="mod">
          <ac:chgData name="Frances Meek" userId="f3af35cc-3229-46e1-af36-3525661cfbd3" providerId="ADAL" clId="{138D59E3-2B95-4718-8EC5-06EA6E139309}" dt="2021-11-10T10:23:31.878" v="67" actId="1076"/>
          <ac:spMkLst>
            <pc:docMk/>
            <pc:sldMk cId="33409027" sldId="269"/>
            <ac:spMk id="6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3:28.516" v="65" actId="478"/>
          <ac:spMkLst>
            <pc:docMk/>
            <pc:sldMk cId="33409027" sldId="269"/>
            <ac:spMk id="8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3:25.166" v="62" actId="478"/>
          <ac:spMkLst>
            <pc:docMk/>
            <pc:sldMk cId="33409027" sldId="269"/>
            <ac:spMk id="9" creationId="{BE376C3B-BB14-4BEA-99E6-B2A909B4576A}"/>
          </ac:spMkLst>
        </pc:spChg>
        <pc:picChg chg="del">
          <ac:chgData name="Frances Meek" userId="f3af35cc-3229-46e1-af36-3525661cfbd3" providerId="ADAL" clId="{138D59E3-2B95-4718-8EC5-06EA6E139309}" dt="2021-11-10T10:23:25.680" v="63" actId="478"/>
          <ac:picMkLst>
            <pc:docMk/>
            <pc:sldMk cId="33409027" sldId="269"/>
            <ac:picMk id="3" creationId="{00000000-0000-0000-0000-000000000000}"/>
          </ac:picMkLst>
        </pc:picChg>
        <pc:picChg chg="mod">
          <ac:chgData name="Frances Meek" userId="f3af35cc-3229-46e1-af36-3525661cfbd3" providerId="ADAL" clId="{138D59E3-2B95-4718-8EC5-06EA6E139309}" dt="2021-11-10T10:23:35.769" v="69" actId="1076"/>
          <ac:picMkLst>
            <pc:docMk/>
            <pc:sldMk cId="33409027" sldId="269"/>
            <ac:picMk id="7" creationId="{00000000-0000-0000-0000-000000000000}"/>
          </ac:picMkLst>
        </pc:picChg>
      </pc:sldChg>
      <pc:sldChg chg="addSp delSp modSp mod delAnim modAnim">
        <pc:chgData name="Frances Meek" userId="f3af35cc-3229-46e1-af36-3525661cfbd3" providerId="ADAL" clId="{138D59E3-2B95-4718-8EC5-06EA6E139309}" dt="2021-11-10T11:36:45.042" v="590"/>
        <pc:sldMkLst>
          <pc:docMk/>
          <pc:sldMk cId="2691122863" sldId="270"/>
        </pc:sldMkLst>
        <pc:spChg chg="del">
          <ac:chgData name="Frances Meek" userId="f3af35cc-3229-46e1-af36-3525661cfbd3" providerId="ADAL" clId="{138D59E3-2B95-4718-8EC5-06EA6E139309}" dt="2021-11-10T10:22:25.358" v="31" actId="478"/>
          <ac:spMkLst>
            <pc:docMk/>
            <pc:sldMk cId="2691122863" sldId="270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2:27.894" v="32" actId="478"/>
          <ac:spMkLst>
            <pc:docMk/>
            <pc:sldMk cId="2691122863" sldId="270"/>
            <ac:spMk id="4" creationId="{2EB8D7A1-6D6E-4CB8-BA77-37D45D108AAE}"/>
          </ac:spMkLst>
        </pc:spChg>
        <pc:spChg chg="del">
          <ac:chgData name="Frances Meek" userId="f3af35cc-3229-46e1-af36-3525661cfbd3" providerId="ADAL" clId="{138D59E3-2B95-4718-8EC5-06EA6E139309}" dt="2021-11-10T10:22:15.941" v="26" actId="478"/>
          <ac:spMkLst>
            <pc:docMk/>
            <pc:sldMk cId="2691122863" sldId="270"/>
            <ac:spMk id="8" creationId="{00000000-0000-0000-0000-000000000000}"/>
          </ac:spMkLst>
        </pc:spChg>
        <pc:spChg chg="mod">
          <ac:chgData name="Frances Meek" userId="f3af35cc-3229-46e1-af36-3525661cfbd3" providerId="ADAL" clId="{138D59E3-2B95-4718-8EC5-06EA6E139309}" dt="2021-11-10T10:22:34.358" v="35" actId="20577"/>
          <ac:spMkLst>
            <pc:docMk/>
            <pc:sldMk cId="2691122863" sldId="270"/>
            <ac:spMk id="9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2:17.829" v="27" actId="478"/>
          <ac:spMkLst>
            <pc:docMk/>
            <pc:sldMk cId="2691122863" sldId="270"/>
            <ac:spMk id="10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0:22:14.189" v="25" actId="478"/>
          <ac:picMkLst>
            <pc:docMk/>
            <pc:sldMk cId="2691122863" sldId="270"/>
            <ac:picMk id="5" creationId="{00000000-0000-0000-0000-000000000000}"/>
          </ac:picMkLst>
        </pc:picChg>
        <pc:picChg chg="mod">
          <ac:chgData name="Frances Meek" userId="f3af35cc-3229-46e1-af36-3525661cfbd3" providerId="ADAL" clId="{138D59E3-2B95-4718-8EC5-06EA6E139309}" dt="2021-11-10T10:22:31.366" v="33" actId="14100"/>
          <ac:picMkLst>
            <pc:docMk/>
            <pc:sldMk cId="2691122863" sldId="270"/>
            <ac:picMk id="7" creationId="{00000000-0000-0000-0000-000000000000}"/>
          </ac:picMkLst>
        </pc:picChg>
      </pc:sldChg>
      <pc:sldChg chg="addSp delSp modSp mod ord delAnim modAnim">
        <pc:chgData name="Frances Meek" userId="f3af35cc-3229-46e1-af36-3525661cfbd3" providerId="ADAL" clId="{138D59E3-2B95-4718-8EC5-06EA6E139309}" dt="2021-11-10T11:38:38.321" v="621"/>
        <pc:sldMkLst>
          <pc:docMk/>
          <pc:sldMk cId="2748923528" sldId="271"/>
        </pc:sldMkLst>
        <pc:spChg chg="del">
          <ac:chgData name="Frances Meek" userId="f3af35cc-3229-46e1-af36-3525661cfbd3" providerId="ADAL" clId="{138D59E3-2B95-4718-8EC5-06EA6E139309}" dt="2021-11-10T10:23:05.432" v="51" actId="478"/>
          <ac:spMkLst>
            <pc:docMk/>
            <pc:sldMk cId="2748923528" sldId="271"/>
            <ac:spMk id="2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3:09.183" v="54" actId="478"/>
          <ac:spMkLst>
            <pc:docMk/>
            <pc:sldMk cId="2748923528" sldId="271"/>
            <ac:spMk id="5" creationId="{00000000-0000-0000-0000-000000000000}"/>
          </ac:spMkLst>
        </pc:spChg>
        <pc:spChg chg="mod">
          <ac:chgData name="Frances Meek" userId="f3af35cc-3229-46e1-af36-3525661cfbd3" providerId="ADAL" clId="{138D59E3-2B95-4718-8EC5-06EA6E139309}" dt="2021-11-10T10:23:18.050" v="60" actId="20577"/>
          <ac:spMkLst>
            <pc:docMk/>
            <pc:sldMk cId="2748923528" sldId="271"/>
            <ac:spMk id="6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3:07.102" v="52" actId="478"/>
          <ac:spMkLst>
            <pc:docMk/>
            <pc:sldMk cId="2748923528" sldId="271"/>
            <ac:spMk id="7" creationId="{54D7559C-8C74-449D-9478-F53FE2207B23}"/>
          </ac:spMkLst>
        </pc:spChg>
        <pc:spChg chg="del">
          <ac:chgData name="Frances Meek" userId="f3af35cc-3229-46e1-af36-3525661cfbd3" providerId="ADAL" clId="{138D59E3-2B95-4718-8EC5-06EA6E139309}" dt="2021-11-10T10:23:10.398" v="55" actId="478"/>
          <ac:spMkLst>
            <pc:docMk/>
            <pc:sldMk cId="2748923528" sldId="271"/>
            <ac:spMk id="9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0:23:07.733" v="53" actId="478"/>
          <ac:picMkLst>
            <pc:docMk/>
            <pc:sldMk cId="2748923528" sldId="271"/>
            <ac:picMk id="4" creationId="{00000000-0000-0000-0000-000000000000}"/>
          </ac:picMkLst>
        </pc:picChg>
        <pc:picChg chg="mod">
          <ac:chgData name="Frances Meek" userId="f3af35cc-3229-46e1-af36-3525661cfbd3" providerId="ADAL" clId="{138D59E3-2B95-4718-8EC5-06EA6E139309}" dt="2021-11-10T10:23:13.310" v="57" actId="14100"/>
          <ac:picMkLst>
            <pc:docMk/>
            <pc:sldMk cId="2748923528" sldId="271"/>
            <ac:picMk id="8" creationId="{00000000-0000-0000-0000-000000000000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7:31.175" v="603"/>
        <pc:sldMkLst>
          <pc:docMk/>
          <pc:sldMk cId="3280239262" sldId="272"/>
        </pc:sldMkLst>
        <pc:spChg chg="del">
          <ac:chgData name="Frances Meek" userId="f3af35cc-3229-46e1-af36-3525661cfbd3" providerId="ADAL" clId="{138D59E3-2B95-4718-8EC5-06EA6E139309}" dt="2021-11-10T10:23:56.810" v="74" actId="478"/>
          <ac:spMkLst>
            <pc:docMk/>
            <pc:sldMk cId="3280239262" sldId="272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3:59.878" v="75" actId="478"/>
          <ac:spMkLst>
            <pc:docMk/>
            <pc:sldMk cId="3280239262" sldId="272"/>
            <ac:spMk id="4" creationId="{56E7A27D-6FC5-4A5E-80E0-DE511E7FBA5E}"/>
          </ac:spMkLst>
        </pc:spChg>
        <pc:spChg chg="mod">
          <ac:chgData name="Frances Meek" userId="f3af35cc-3229-46e1-af36-3525661cfbd3" providerId="ADAL" clId="{138D59E3-2B95-4718-8EC5-06EA6E139309}" dt="2021-11-10T10:24:11.529" v="82" actId="1076"/>
          <ac:spMkLst>
            <pc:docMk/>
            <pc:sldMk cId="3280239262" sldId="272"/>
            <ac:spMk id="8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05.122" v="79" actId="478"/>
          <ac:spMkLst>
            <pc:docMk/>
            <pc:sldMk cId="3280239262" sldId="272"/>
            <ac:spMk id="9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4:01.980" v="77" actId="478"/>
          <ac:spMkLst>
            <pc:docMk/>
            <pc:sldMk cId="3280239262" sldId="272"/>
            <ac:spMk id="10" creationId="{00000000-0000-0000-0000-000000000000}"/>
          </ac:spMkLst>
        </pc:spChg>
        <pc:picChg chg="mod">
          <ac:chgData name="Frances Meek" userId="f3af35cc-3229-46e1-af36-3525661cfbd3" providerId="ADAL" clId="{138D59E3-2B95-4718-8EC5-06EA6E139309}" dt="2021-11-10T10:24:14.152" v="84" actId="14100"/>
          <ac:picMkLst>
            <pc:docMk/>
            <pc:sldMk cId="3280239262" sldId="272"/>
            <ac:picMk id="6" creationId="{00000000-0000-0000-0000-000000000000}"/>
          </ac:picMkLst>
        </pc:picChg>
        <pc:picChg chg="del">
          <ac:chgData name="Frances Meek" userId="f3af35cc-3229-46e1-af36-3525661cfbd3" providerId="ADAL" clId="{138D59E3-2B95-4718-8EC5-06EA6E139309}" dt="2021-11-10T10:24:03.620" v="78" actId="478"/>
          <ac:picMkLst>
            <pc:docMk/>
            <pc:sldMk cId="3280239262" sldId="272"/>
            <ac:picMk id="7" creationId="{00000000-0000-0000-0000-000000000000}"/>
          </ac:picMkLst>
        </pc:picChg>
        <pc:picChg chg="del">
          <ac:chgData name="Frances Meek" userId="f3af35cc-3229-46e1-af36-3525661cfbd3" providerId="ADAL" clId="{138D59E3-2B95-4718-8EC5-06EA6E139309}" dt="2021-11-10T10:24:00.617" v="76" actId="478"/>
          <ac:picMkLst>
            <pc:docMk/>
            <pc:sldMk cId="3280239262" sldId="272"/>
            <ac:picMk id="11" creationId="{00000000-0000-0000-0000-000000000000}"/>
          </ac:picMkLst>
        </pc:picChg>
      </pc:sldChg>
      <pc:sldChg chg="addSp delSp modSp add del mod delAnim modAnim">
        <pc:chgData name="Frances Meek" userId="f3af35cc-3229-46e1-af36-3525661cfbd3" providerId="ADAL" clId="{138D59E3-2B95-4718-8EC5-06EA6E139309}" dt="2021-11-10T11:14:58.914" v="374" actId="47"/>
        <pc:sldMkLst>
          <pc:docMk/>
          <pc:sldMk cId="3871894799" sldId="273"/>
        </pc:sldMkLst>
        <pc:spChg chg="del">
          <ac:chgData name="Frances Meek" userId="f3af35cc-3229-46e1-af36-3525661cfbd3" providerId="ADAL" clId="{138D59E3-2B95-4718-8EC5-06EA6E139309}" dt="2021-11-10T10:27:38.142" v="139" actId="478"/>
          <ac:spMkLst>
            <pc:docMk/>
            <pc:sldMk cId="3871894799" sldId="273"/>
            <ac:spMk id="2" creationId="{00000000-0000-0000-0000-000000000000}"/>
          </ac:spMkLst>
        </pc:spChg>
        <pc:spChg chg="add del mod">
          <ac:chgData name="Frances Meek" userId="f3af35cc-3229-46e1-af36-3525661cfbd3" providerId="ADAL" clId="{138D59E3-2B95-4718-8EC5-06EA6E139309}" dt="2021-11-10T10:27:39.762" v="140" actId="478"/>
          <ac:spMkLst>
            <pc:docMk/>
            <pc:sldMk cId="3871894799" sldId="273"/>
            <ac:spMk id="4" creationId="{F0D06C87-7092-4351-8446-FD593139477C}"/>
          </ac:spMkLst>
        </pc:spChg>
        <pc:spChg chg="del">
          <ac:chgData name="Frances Meek" userId="f3af35cc-3229-46e1-af36-3525661cfbd3" providerId="ADAL" clId="{138D59E3-2B95-4718-8EC5-06EA6E139309}" dt="2021-11-10T10:27:35.989" v="138" actId="478"/>
          <ac:spMkLst>
            <pc:docMk/>
            <pc:sldMk cId="3871894799" sldId="273"/>
            <ac:spMk id="6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7:41.002" v="141" actId="478"/>
          <ac:spMkLst>
            <pc:docMk/>
            <pc:sldMk cId="3871894799" sldId="273"/>
            <ac:spMk id="7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7:42.318" v="142" actId="478"/>
          <ac:spMkLst>
            <pc:docMk/>
            <pc:sldMk cId="3871894799" sldId="273"/>
            <ac:spMk id="8" creationId="{00000000-0000-0000-0000-000000000000}"/>
          </ac:spMkLst>
        </pc:spChg>
        <pc:spChg chg="del">
          <ac:chgData name="Frances Meek" userId="f3af35cc-3229-46e1-af36-3525661cfbd3" providerId="ADAL" clId="{138D59E3-2B95-4718-8EC5-06EA6E139309}" dt="2021-11-10T10:27:43.481" v="143" actId="478"/>
          <ac:spMkLst>
            <pc:docMk/>
            <pc:sldMk cId="3871894799" sldId="273"/>
            <ac:spMk id="9" creationId="{00000000-0000-0000-0000-000000000000}"/>
          </ac:spMkLst>
        </pc:spChg>
        <pc:picChg chg="del mod">
          <ac:chgData name="Frances Meek" userId="f3af35cc-3229-46e1-af36-3525661cfbd3" providerId="ADAL" clId="{138D59E3-2B95-4718-8EC5-06EA6E139309}" dt="2021-11-10T10:28:21.067" v="165" actId="478"/>
          <ac:picMkLst>
            <pc:docMk/>
            <pc:sldMk cId="3871894799" sldId="273"/>
            <ac:picMk id="16" creationId="{00000000-0000-0000-0000-000000000000}"/>
          </ac:picMkLst>
        </pc:picChg>
      </pc:sldChg>
      <pc:sldChg chg="add del">
        <pc:chgData name="Frances Meek" userId="f3af35cc-3229-46e1-af36-3525661cfbd3" providerId="ADAL" clId="{138D59E3-2B95-4718-8EC5-06EA6E139309}" dt="2021-11-10T11:15:00.935" v="375" actId="47"/>
        <pc:sldMkLst>
          <pc:docMk/>
          <pc:sldMk cId="81638699" sldId="274"/>
        </pc:sldMkLst>
      </pc:sldChg>
      <pc:sldChg chg="addSp delSp modSp add mod ord modAnim">
        <pc:chgData name="Frances Meek" userId="f3af35cc-3229-46e1-af36-3525661cfbd3" providerId="ADAL" clId="{138D59E3-2B95-4718-8EC5-06EA6E139309}" dt="2021-11-10T11:39:04.975" v="633"/>
        <pc:sldMkLst>
          <pc:docMk/>
          <pc:sldMk cId="264679952" sldId="275"/>
        </pc:sldMkLst>
        <pc:spChg chg="mod">
          <ac:chgData name="Frances Meek" userId="f3af35cc-3229-46e1-af36-3525661cfbd3" providerId="ADAL" clId="{138D59E3-2B95-4718-8EC5-06EA6E139309}" dt="2021-11-10T10:28:16.858" v="164" actId="20577"/>
          <ac:spMkLst>
            <pc:docMk/>
            <pc:sldMk cId="264679952" sldId="275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1:14:54.550" v="373" actId="1076"/>
          <ac:picMkLst>
            <pc:docMk/>
            <pc:sldMk cId="264679952" sldId="275"/>
            <ac:picMk id="3" creationId="{BE46B214-024A-4FB8-AFE1-22A94212E4FD}"/>
          </ac:picMkLst>
        </pc:picChg>
        <pc:picChg chg="add del mod">
          <ac:chgData name="Frances Meek" userId="f3af35cc-3229-46e1-af36-3525661cfbd3" providerId="ADAL" clId="{138D59E3-2B95-4718-8EC5-06EA6E139309}" dt="2021-11-10T11:14:49.722" v="368" actId="478"/>
          <ac:picMkLst>
            <pc:docMk/>
            <pc:sldMk cId="264679952" sldId="275"/>
            <ac:picMk id="4" creationId="{85B884C0-F1CF-4D5C-8ACB-DCD8934608B5}"/>
          </ac:picMkLst>
        </pc:picChg>
        <pc:picChg chg="del">
          <ac:chgData name="Frances Meek" userId="f3af35cc-3229-46e1-af36-3525661cfbd3" providerId="ADAL" clId="{138D59E3-2B95-4718-8EC5-06EA6E139309}" dt="2021-11-10T10:27:59.494" v="148" actId="478"/>
          <ac:picMkLst>
            <pc:docMk/>
            <pc:sldMk cId="264679952" sldId="275"/>
            <ac:picMk id="5" creationId="{00000000-0000-0000-0000-000000000000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40:57.461" v="655" actId="20577"/>
        <pc:sldMkLst>
          <pc:docMk/>
          <pc:sldMk cId="3137381055" sldId="276"/>
        </pc:sldMkLst>
        <pc:spChg chg="mod">
          <ac:chgData name="Frances Meek" userId="f3af35cc-3229-46e1-af36-3525661cfbd3" providerId="ADAL" clId="{138D59E3-2B95-4718-8EC5-06EA6E139309}" dt="2021-11-10T11:40:57.461" v="655" actId="20577"/>
          <ac:spMkLst>
            <pc:docMk/>
            <pc:sldMk cId="3137381055" sldId="276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0:38:42.509" v="179" actId="1076"/>
          <ac:picMkLst>
            <pc:docMk/>
            <pc:sldMk cId="3137381055" sldId="276"/>
            <ac:picMk id="3" creationId="{B5B501ED-93E3-465E-AA3E-2A8D9AB47459}"/>
          </ac:picMkLst>
        </pc:picChg>
        <pc:picChg chg="del">
          <ac:chgData name="Frances Meek" userId="f3af35cc-3229-46e1-af36-3525661cfbd3" providerId="ADAL" clId="{138D59E3-2B95-4718-8EC5-06EA6E139309}" dt="2021-11-10T10:28:27.854" v="167" actId="478"/>
          <ac:picMkLst>
            <pc:docMk/>
            <pc:sldMk cId="3137381055" sldId="276"/>
            <ac:picMk id="4" creationId="{85B884C0-F1CF-4D5C-8ACB-DCD8934608B5}"/>
          </ac:picMkLst>
        </pc:picChg>
        <pc:picChg chg="add del mod">
          <ac:chgData name="Frances Meek" userId="f3af35cc-3229-46e1-af36-3525661cfbd3" providerId="ADAL" clId="{138D59E3-2B95-4718-8EC5-06EA6E139309}" dt="2021-11-10T10:38:35.966" v="173" actId="478"/>
          <ac:picMkLst>
            <pc:docMk/>
            <pc:sldMk cId="3137381055" sldId="276"/>
            <ac:picMk id="5" creationId="{C51FD038-87DE-47F0-B048-A8A6D4264E0C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8:19.474" v="616"/>
        <pc:sldMkLst>
          <pc:docMk/>
          <pc:sldMk cId="537702774" sldId="277"/>
        </pc:sldMkLst>
        <pc:spChg chg="mod">
          <ac:chgData name="Frances Meek" userId="f3af35cc-3229-46e1-af36-3525661cfbd3" providerId="ADAL" clId="{138D59E3-2B95-4718-8EC5-06EA6E139309}" dt="2021-11-10T10:40:57.101" v="239" actId="20577"/>
          <ac:spMkLst>
            <pc:docMk/>
            <pc:sldMk cId="537702774" sldId="277"/>
            <ac:spMk id="7" creationId="{BA873D0F-50A2-4A11-B21B-E7900A4EB677}"/>
          </ac:spMkLst>
        </pc:spChg>
        <pc:picChg chg="del">
          <ac:chgData name="Frances Meek" userId="f3af35cc-3229-46e1-af36-3525661cfbd3" providerId="ADAL" clId="{138D59E3-2B95-4718-8EC5-06EA6E139309}" dt="2021-11-10T10:39:34.988" v="183" actId="478"/>
          <ac:picMkLst>
            <pc:docMk/>
            <pc:sldMk cId="537702774" sldId="277"/>
            <ac:picMk id="3" creationId="{B5B501ED-93E3-465E-AA3E-2A8D9AB47459}"/>
          </ac:picMkLst>
        </pc:picChg>
        <pc:picChg chg="add del mod">
          <ac:chgData name="Frances Meek" userId="f3af35cc-3229-46e1-af36-3525661cfbd3" providerId="ADAL" clId="{138D59E3-2B95-4718-8EC5-06EA6E139309}" dt="2021-11-10T10:40:27.111" v="217" actId="478"/>
          <ac:picMkLst>
            <pc:docMk/>
            <pc:sldMk cId="537702774" sldId="277"/>
            <ac:picMk id="4" creationId="{05CCA925-99A4-4132-97EE-774BF8E88F6E}"/>
          </ac:picMkLst>
        </pc:picChg>
        <pc:picChg chg="add mod">
          <ac:chgData name="Frances Meek" userId="f3af35cc-3229-46e1-af36-3525661cfbd3" providerId="ADAL" clId="{138D59E3-2B95-4718-8EC5-06EA6E139309}" dt="2021-11-10T10:40:53.030" v="232" actId="1076"/>
          <ac:picMkLst>
            <pc:docMk/>
            <pc:sldMk cId="537702774" sldId="277"/>
            <ac:picMk id="6" creationId="{FE2AB2FC-51DB-48B2-BEC7-9FE5EE16C37A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8:23.219" v="617"/>
        <pc:sldMkLst>
          <pc:docMk/>
          <pc:sldMk cId="846491551" sldId="278"/>
        </pc:sldMkLst>
        <pc:spChg chg="mod">
          <ac:chgData name="Frances Meek" userId="f3af35cc-3229-46e1-af36-3525661cfbd3" providerId="ADAL" clId="{138D59E3-2B95-4718-8EC5-06EA6E139309}" dt="2021-11-10T10:43:36.418" v="259" actId="20577"/>
          <ac:spMkLst>
            <pc:docMk/>
            <pc:sldMk cId="846491551" sldId="278"/>
            <ac:spMk id="7" creationId="{BA873D0F-50A2-4A11-B21B-E7900A4EB677}"/>
          </ac:spMkLst>
        </pc:spChg>
        <pc:picChg chg="del">
          <ac:chgData name="Frances Meek" userId="f3af35cc-3229-46e1-af36-3525661cfbd3" providerId="ADAL" clId="{138D59E3-2B95-4718-8EC5-06EA6E139309}" dt="2021-11-10T10:43:23.824" v="241" actId="478"/>
          <ac:picMkLst>
            <pc:docMk/>
            <pc:sldMk cId="846491551" sldId="278"/>
            <ac:picMk id="3" creationId="{B5B501ED-93E3-465E-AA3E-2A8D9AB47459}"/>
          </ac:picMkLst>
        </pc:picChg>
        <pc:picChg chg="add mod">
          <ac:chgData name="Frances Meek" userId="f3af35cc-3229-46e1-af36-3525661cfbd3" providerId="ADAL" clId="{138D59E3-2B95-4718-8EC5-06EA6E139309}" dt="2021-11-10T10:43:31.354" v="248" actId="14100"/>
          <ac:picMkLst>
            <pc:docMk/>
            <pc:sldMk cId="846491551" sldId="278"/>
            <ac:picMk id="4" creationId="{11B3A43D-A7F7-4AE2-860E-FABEC2E25DF3}"/>
          </ac:picMkLst>
        </pc:picChg>
      </pc:sldChg>
      <pc:sldChg chg="addSp delSp modSp add del mod ord modAnim">
        <pc:chgData name="Frances Meek" userId="f3af35cc-3229-46e1-af36-3525661cfbd3" providerId="ADAL" clId="{138D59E3-2B95-4718-8EC5-06EA6E139309}" dt="2021-11-10T11:41:52.551" v="663" actId="47"/>
        <pc:sldMkLst>
          <pc:docMk/>
          <pc:sldMk cId="2392827140" sldId="279"/>
        </pc:sldMkLst>
        <pc:spChg chg="mod">
          <ac:chgData name="Frances Meek" userId="f3af35cc-3229-46e1-af36-3525661cfbd3" providerId="ADAL" clId="{138D59E3-2B95-4718-8EC5-06EA6E139309}" dt="2021-11-10T11:41:10.638" v="662" actId="20577"/>
          <ac:spMkLst>
            <pc:docMk/>
            <pc:sldMk cId="2392827140" sldId="279"/>
            <ac:spMk id="7" creationId="{BA873D0F-50A2-4A11-B21B-E7900A4EB677}"/>
          </ac:spMkLst>
        </pc:spChg>
        <pc:picChg chg="del">
          <ac:chgData name="Frances Meek" userId="f3af35cc-3229-46e1-af36-3525661cfbd3" providerId="ADAL" clId="{138D59E3-2B95-4718-8EC5-06EA6E139309}" dt="2021-11-10T10:47:24.602" v="260" actId="478"/>
          <ac:picMkLst>
            <pc:docMk/>
            <pc:sldMk cId="2392827140" sldId="279"/>
            <ac:picMk id="3" creationId="{B5B501ED-93E3-465E-AA3E-2A8D9AB47459}"/>
          </ac:picMkLst>
        </pc:picChg>
        <pc:picChg chg="add mod">
          <ac:chgData name="Frances Meek" userId="f3af35cc-3229-46e1-af36-3525661cfbd3" providerId="ADAL" clId="{138D59E3-2B95-4718-8EC5-06EA6E139309}" dt="2021-11-10T10:47:29.283" v="265" actId="1076"/>
          <ac:picMkLst>
            <pc:docMk/>
            <pc:sldMk cId="2392827140" sldId="279"/>
            <ac:picMk id="4" creationId="{6FC4A71B-2968-446D-BE1C-C75C68ED405B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6:52.470" v="592"/>
        <pc:sldMkLst>
          <pc:docMk/>
          <pc:sldMk cId="3088648112" sldId="280"/>
        </pc:sldMkLst>
        <pc:spChg chg="mod">
          <ac:chgData name="Frances Meek" userId="f3af35cc-3229-46e1-af36-3525661cfbd3" providerId="ADAL" clId="{138D59E3-2B95-4718-8EC5-06EA6E139309}" dt="2021-11-10T10:58:43.040" v="292" actId="20577"/>
          <ac:spMkLst>
            <pc:docMk/>
            <pc:sldMk cId="3088648112" sldId="280"/>
            <ac:spMk id="9" creationId="{00000000-0000-0000-0000-000000000000}"/>
          </ac:spMkLst>
        </pc:spChg>
        <pc:picChg chg="add mod">
          <ac:chgData name="Frances Meek" userId="f3af35cc-3229-46e1-af36-3525661cfbd3" providerId="ADAL" clId="{138D59E3-2B95-4718-8EC5-06EA6E139309}" dt="2021-11-10T10:58:24.494" v="281" actId="14100"/>
          <ac:picMkLst>
            <pc:docMk/>
            <pc:sldMk cId="3088648112" sldId="280"/>
            <ac:picMk id="3" creationId="{2619FBC4-EAE8-4375-85EF-B63E0D100908}"/>
          </ac:picMkLst>
        </pc:picChg>
        <pc:picChg chg="del">
          <ac:chgData name="Frances Meek" userId="f3af35cc-3229-46e1-af36-3525661cfbd3" providerId="ADAL" clId="{138D59E3-2B95-4718-8EC5-06EA6E139309}" dt="2021-11-10T10:58:17.266" v="274" actId="478"/>
          <ac:picMkLst>
            <pc:docMk/>
            <pc:sldMk cId="3088648112" sldId="280"/>
            <ac:picMk id="11" creationId="{0556298E-05CE-45A5-8EF1-A03D02815F94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6:59.180" v="594"/>
        <pc:sldMkLst>
          <pc:docMk/>
          <pc:sldMk cId="562775585" sldId="281"/>
        </pc:sldMkLst>
        <pc:spChg chg="mod">
          <ac:chgData name="Frances Meek" userId="f3af35cc-3229-46e1-af36-3525661cfbd3" providerId="ADAL" clId="{138D59E3-2B95-4718-8EC5-06EA6E139309}" dt="2021-11-10T11:02:09.485" v="305" actId="20577"/>
          <ac:spMkLst>
            <pc:docMk/>
            <pc:sldMk cId="562775585" sldId="281"/>
            <ac:spMk id="9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1:02:00.578" v="294" actId="478"/>
          <ac:picMkLst>
            <pc:docMk/>
            <pc:sldMk cId="562775585" sldId="281"/>
            <ac:picMk id="3" creationId="{2619FBC4-EAE8-4375-85EF-B63E0D100908}"/>
          </ac:picMkLst>
        </pc:picChg>
        <pc:picChg chg="add mod">
          <ac:chgData name="Frances Meek" userId="f3af35cc-3229-46e1-af36-3525661cfbd3" providerId="ADAL" clId="{138D59E3-2B95-4718-8EC5-06EA6E139309}" dt="2021-11-10T11:02:06.477" v="301" actId="1076"/>
          <ac:picMkLst>
            <pc:docMk/>
            <pc:sldMk cId="562775585" sldId="281"/>
            <ac:picMk id="4" creationId="{16D7D1FB-A5BD-4399-894D-2E7BE4655E37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7:02.639" v="595"/>
        <pc:sldMkLst>
          <pc:docMk/>
          <pc:sldMk cId="1736182867" sldId="282"/>
        </pc:sldMkLst>
        <pc:spChg chg="mod">
          <ac:chgData name="Frances Meek" userId="f3af35cc-3229-46e1-af36-3525661cfbd3" providerId="ADAL" clId="{138D59E3-2B95-4718-8EC5-06EA6E139309}" dt="2021-11-10T11:06:00.212" v="316" actId="20577"/>
          <ac:spMkLst>
            <pc:docMk/>
            <pc:sldMk cId="1736182867" sldId="282"/>
            <ac:spMk id="9" creationId="{00000000-0000-0000-0000-000000000000}"/>
          </ac:spMkLst>
        </pc:spChg>
        <pc:picChg chg="add mod">
          <ac:chgData name="Frances Meek" userId="f3af35cc-3229-46e1-af36-3525661cfbd3" providerId="ADAL" clId="{138D59E3-2B95-4718-8EC5-06EA6E139309}" dt="2021-11-10T11:05:57.204" v="313" actId="14100"/>
          <ac:picMkLst>
            <pc:docMk/>
            <pc:sldMk cId="1736182867" sldId="282"/>
            <ac:picMk id="3" creationId="{570C62F2-7EF5-47D5-AA63-AD3498433883}"/>
          </ac:picMkLst>
        </pc:picChg>
        <pc:picChg chg="del">
          <ac:chgData name="Frances Meek" userId="f3af35cc-3229-46e1-af36-3525661cfbd3" providerId="ADAL" clId="{138D59E3-2B95-4718-8EC5-06EA6E139309}" dt="2021-11-10T11:05:51.170" v="307" actId="478"/>
          <ac:picMkLst>
            <pc:docMk/>
            <pc:sldMk cId="1736182867" sldId="282"/>
            <ac:picMk id="4" creationId="{16D7D1FB-A5BD-4399-894D-2E7BE4655E37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7:05.761" v="596"/>
        <pc:sldMkLst>
          <pc:docMk/>
          <pc:sldMk cId="30700728" sldId="283"/>
        </pc:sldMkLst>
        <pc:spChg chg="mod">
          <ac:chgData name="Frances Meek" userId="f3af35cc-3229-46e1-af36-3525661cfbd3" providerId="ADAL" clId="{138D59E3-2B95-4718-8EC5-06EA6E139309}" dt="2021-11-10T11:08:03.922" v="337" actId="20577"/>
          <ac:spMkLst>
            <pc:docMk/>
            <pc:sldMk cId="30700728" sldId="283"/>
            <ac:spMk id="9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1:07:47.617" v="318" actId="478"/>
          <ac:picMkLst>
            <pc:docMk/>
            <pc:sldMk cId="30700728" sldId="283"/>
            <ac:picMk id="3" creationId="{570C62F2-7EF5-47D5-AA63-AD3498433883}"/>
          </ac:picMkLst>
        </pc:picChg>
        <pc:picChg chg="add mod">
          <ac:chgData name="Frances Meek" userId="f3af35cc-3229-46e1-af36-3525661cfbd3" providerId="ADAL" clId="{138D59E3-2B95-4718-8EC5-06EA6E139309}" dt="2021-11-10T11:07:56.261" v="325" actId="1076"/>
          <ac:picMkLst>
            <pc:docMk/>
            <pc:sldMk cId="30700728" sldId="283"/>
            <ac:picMk id="4" creationId="{8BC08E97-E307-4CE7-95AB-5A15EFDC4F4A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7:14.241" v="598"/>
        <pc:sldMkLst>
          <pc:docMk/>
          <pc:sldMk cId="2856242932" sldId="284"/>
        </pc:sldMkLst>
        <pc:spChg chg="mod">
          <ac:chgData name="Frances Meek" userId="f3af35cc-3229-46e1-af36-3525661cfbd3" providerId="ADAL" clId="{138D59E3-2B95-4718-8EC5-06EA6E139309}" dt="2021-11-10T11:10:44.376" v="349" actId="20577"/>
          <ac:spMkLst>
            <pc:docMk/>
            <pc:sldMk cId="2856242932" sldId="284"/>
            <ac:spMk id="9" creationId="{00000000-0000-0000-0000-000000000000}"/>
          </ac:spMkLst>
        </pc:spChg>
        <pc:picChg chg="add mod">
          <ac:chgData name="Frances Meek" userId="f3af35cc-3229-46e1-af36-3525661cfbd3" providerId="ADAL" clId="{138D59E3-2B95-4718-8EC5-06EA6E139309}" dt="2021-11-10T11:10:51.164" v="350" actId="1076"/>
          <ac:picMkLst>
            <pc:docMk/>
            <pc:sldMk cId="2856242932" sldId="284"/>
            <ac:picMk id="3" creationId="{C51BA139-3EDE-43FA-9377-2EB9EB5E70CE}"/>
          </ac:picMkLst>
        </pc:picChg>
        <pc:picChg chg="del">
          <ac:chgData name="Frances Meek" userId="f3af35cc-3229-46e1-af36-3525661cfbd3" providerId="ADAL" clId="{138D59E3-2B95-4718-8EC5-06EA6E139309}" dt="2021-11-10T11:10:35.756" v="339" actId="478"/>
          <ac:picMkLst>
            <pc:docMk/>
            <pc:sldMk cId="2856242932" sldId="284"/>
            <ac:picMk id="4" creationId="{8BC08E97-E307-4CE7-95AB-5A15EFDC4F4A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39:24.261" v="641"/>
        <pc:sldMkLst>
          <pc:docMk/>
          <pc:sldMk cId="1877944211" sldId="285"/>
        </pc:sldMkLst>
        <pc:spChg chg="mod">
          <ac:chgData name="Frances Meek" userId="f3af35cc-3229-46e1-af36-3525661cfbd3" providerId="ADAL" clId="{138D59E3-2B95-4718-8EC5-06EA6E139309}" dt="2021-11-10T11:12:55.391" v="361" actId="20577"/>
          <ac:spMkLst>
            <pc:docMk/>
            <pc:sldMk cId="1877944211" sldId="285"/>
            <ac:spMk id="9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1:12:46.083" v="352" actId="478"/>
          <ac:picMkLst>
            <pc:docMk/>
            <pc:sldMk cId="1877944211" sldId="285"/>
            <ac:picMk id="3" creationId="{C51BA139-3EDE-43FA-9377-2EB9EB5E70CE}"/>
          </ac:picMkLst>
        </pc:picChg>
        <pc:picChg chg="add mod">
          <ac:chgData name="Frances Meek" userId="f3af35cc-3229-46e1-af36-3525661cfbd3" providerId="ADAL" clId="{138D59E3-2B95-4718-8EC5-06EA6E139309}" dt="2021-11-10T11:12:51.966" v="357" actId="1076"/>
          <ac:picMkLst>
            <pc:docMk/>
            <pc:sldMk cId="1877944211" sldId="285"/>
            <ac:picMk id="4" creationId="{686F2F9A-D312-4F5E-B1D4-0C1BBD555DCC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38:57.025" v="629"/>
        <pc:sldMkLst>
          <pc:docMk/>
          <pc:sldMk cId="3687715235" sldId="286"/>
        </pc:sldMkLst>
        <pc:spChg chg="mod">
          <ac:chgData name="Frances Meek" userId="f3af35cc-3229-46e1-af36-3525661cfbd3" providerId="ADAL" clId="{138D59E3-2B95-4718-8EC5-06EA6E139309}" dt="2021-11-10T11:16:22.078" v="424" actId="20577"/>
          <ac:spMkLst>
            <pc:docMk/>
            <pc:sldMk cId="3687715235" sldId="286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1:16:14.203" v="417" actId="1076"/>
          <ac:picMkLst>
            <pc:docMk/>
            <pc:sldMk cId="3687715235" sldId="286"/>
            <ac:picMk id="3" creationId="{7E624891-9F5A-476A-A3D4-FEB9CEA50029}"/>
          </ac:picMkLst>
        </pc:picChg>
        <pc:picChg chg="del">
          <ac:chgData name="Frances Meek" userId="f3af35cc-3229-46e1-af36-3525661cfbd3" providerId="ADAL" clId="{138D59E3-2B95-4718-8EC5-06EA6E139309}" dt="2021-11-10T11:16:08.325" v="411" actId="478"/>
          <ac:picMkLst>
            <pc:docMk/>
            <pc:sldMk cId="3687715235" sldId="286"/>
            <ac:picMk id="5" creationId="{00000000-0000-0000-0000-000000000000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7:49.656" v="608"/>
        <pc:sldMkLst>
          <pc:docMk/>
          <pc:sldMk cId="2580586055" sldId="287"/>
        </pc:sldMkLst>
        <pc:spChg chg="mod">
          <ac:chgData name="Frances Meek" userId="f3af35cc-3229-46e1-af36-3525661cfbd3" providerId="ADAL" clId="{138D59E3-2B95-4718-8EC5-06EA6E139309}" dt="2021-11-10T11:18:54.116" v="447" actId="20577"/>
          <ac:spMkLst>
            <pc:docMk/>
            <pc:sldMk cId="2580586055" sldId="287"/>
            <ac:spMk id="7" creationId="{BA873D0F-50A2-4A11-B21B-E7900A4EB677}"/>
          </ac:spMkLst>
        </pc:spChg>
        <pc:picChg chg="del">
          <ac:chgData name="Frances Meek" userId="f3af35cc-3229-46e1-af36-3525661cfbd3" providerId="ADAL" clId="{138D59E3-2B95-4718-8EC5-06EA6E139309}" dt="2021-11-10T11:18:36.838" v="435" actId="478"/>
          <ac:picMkLst>
            <pc:docMk/>
            <pc:sldMk cId="2580586055" sldId="287"/>
            <ac:picMk id="3" creationId="{7E624891-9F5A-476A-A3D4-FEB9CEA50029}"/>
          </ac:picMkLst>
        </pc:picChg>
        <pc:picChg chg="add mod">
          <ac:chgData name="Frances Meek" userId="f3af35cc-3229-46e1-af36-3525661cfbd3" providerId="ADAL" clId="{138D59E3-2B95-4718-8EC5-06EA6E139309}" dt="2021-11-10T11:18:48.474" v="440" actId="1076"/>
          <ac:picMkLst>
            <pc:docMk/>
            <pc:sldMk cId="2580586055" sldId="287"/>
            <ac:picMk id="4" creationId="{A9651B26-DCD7-4B66-9C23-31061E64375B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7:57.556" v="610"/>
        <pc:sldMkLst>
          <pc:docMk/>
          <pc:sldMk cId="817331426" sldId="288"/>
        </pc:sldMkLst>
        <pc:spChg chg="mod">
          <ac:chgData name="Frances Meek" userId="f3af35cc-3229-46e1-af36-3525661cfbd3" providerId="ADAL" clId="{138D59E3-2B95-4718-8EC5-06EA6E139309}" dt="2021-11-10T11:20:44.775" v="462" actId="20577"/>
          <ac:spMkLst>
            <pc:docMk/>
            <pc:sldMk cId="817331426" sldId="288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1:20:40.727" v="455" actId="14100"/>
          <ac:picMkLst>
            <pc:docMk/>
            <pc:sldMk cId="817331426" sldId="288"/>
            <ac:picMk id="3" creationId="{3E19569E-3D45-4126-9AAC-19E57DA7A959}"/>
          </ac:picMkLst>
        </pc:picChg>
        <pc:picChg chg="del">
          <ac:chgData name="Frances Meek" userId="f3af35cc-3229-46e1-af36-3525661cfbd3" providerId="ADAL" clId="{138D59E3-2B95-4718-8EC5-06EA6E139309}" dt="2021-11-10T11:20:35.029" v="449" actId="478"/>
          <ac:picMkLst>
            <pc:docMk/>
            <pc:sldMk cId="817331426" sldId="288"/>
            <ac:picMk id="4" creationId="{A9651B26-DCD7-4B66-9C23-31061E64375B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8:01.063" v="611"/>
        <pc:sldMkLst>
          <pc:docMk/>
          <pc:sldMk cId="719597722" sldId="289"/>
        </pc:sldMkLst>
        <pc:spChg chg="mod">
          <ac:chgData name="Frances Meek" userId="f3af35cc-3229-46e1-af36-3525661cfbd3" providerId="ADAL" clId="{138D59E3-2B95-4718-8EC5-06EA6E139309}" dt="2021-11-10T11:21:52.955" v="475" actId="20577"/>
          <ac:spMkLst>
            <pc:docMk/>
            <pc:sldMk cId="719597722" sldId="289"/>
            <ac:spMk id="7" creationId="{BA873D0F-50A2-4A11-B21B-E7900A4EB677}"/>
          </ac:spMkLst>
        </pc:spChg>
        <pc:picChg chg="del">
          <ac:chgData name="Frances Meek" userId="f3af35cc-3229-46e1-af36-3525661cfbd3" providerId="ADAL" clId="{138D59E3-2B95-4718-8EC5-06EA6E139309}" dt="2021-11-10T11:21:43.454" v="464" actId="478"/>
          <ac:picMkLst>
            <pc:docMk/>
            <pc:sldMk cId="719597722" sldId="289"/>
            <ac:picMk id="3" creationId="{3E19569E-3D45-4126-9AAC-19E57DA7A959}"/>
          </ac:picMkLst>
        </pc:picChg>
        <pc:picChg chg="add mod">
          <ac:chgData name="Frances Meek" userId="f3af35cc-3229-46e1-af36-3525661cfbd3" providerId="ADAL" clId="{138D59E3-2B95-4718-8EC5-06EA6E139309}" dt="2021-11-10T11:21:49.901" v="471" actId="1076"/>
          <ac:picMkLst>
            <pc:docMk/>
            <pc:sldMk cId="719597722" sldId="289"/>
            <ac:picMk id="4" creationId="{72F30DDC-28E7-4FB2-85CF-DEF8D0E53B95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39:11.463" v="637"/>
        <pc:sldMkLst>
          <pc:docMk/>
          <pc:sldMk cId="3652430584" sldId="290"/>
        </pc:sldMkLst>
        <pc:spChg chg="mod">
          <ac:chgData name="Frances Meek" userId="f3af35cc-3229-46e1-af36-3525661cfbd3" providerId="ADAL" clId="{138D59E3-2B95-4718-8EC5-06EA6E139309}" dt="2021-11-10T11:23:31.112" v="491" actId="20577"/>
          <ac:spMkLst>
            <pc:docMk/>
            <pc:sldMk cId="3652430584" sldId="290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1:23:27.603" v="484" actId="1076"/>
          <ac:picMkLst>
            <pc:docMk/>
            <pc:sldMk cId="3652430584" sldId="290"/>
            <ac:picMk id="3" creationId="{FAB058B1-FF97-4574-ADB8-ECDCE2A38E10}"/>
          </ac:picMkLst>
        </pc:picChg>
        <pc:picChg chg="del">
          <ac:chgData name="Frances Meek" userId="f3af35cc-3229-46e1-af36-3525661cfbd3" providerId="ADAL" clId="{138D59E3-2B95-4718-8EC5-06EA6E139309}" dt="2021-11-10T11:23:19.645" v="477" actId="478"/>
          <ac:picMkLst>
            <pc:docMk/>
            <pc:sldMk cId="3652430584" sldId="290"/>
            <ac:picMk id="4" creationId="{72F30DDC-28E7-4FB2-85CF-DEF8D0E53B95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39:08.726" v="635"/>
        <pc:sldMkLst>
          <pc:docMk/>
          <pc:sldMk cId="3002099318" sldId="291"/>
        </pc:sldMkLst>
        <pc:spChg chg="mod">
          <ac:chgData name="Frances Meek" userId="f3af35cc-3229-46e1-af36-3525661cfbd3" providerId="ADAL" clId="{138D59E3-2B95-4718-8EC5-06EA6E139309}" dt="2021-11-10T11:25:51.290" v="505" actId="20577"/>
          <ac:spMkLst>
            <pc:docMk/>
            <pc:sldMk cId="3002099318" sldId="291"/>
            <ac:spMk id="7" creationId="{BA873D0F-50A2-4A11-B21B-E7900A4EB677}"/>
          </ac:spMkLst>
        </pc:spChg>
        <pc:picChg chg="del">
          <ac:chgData name="Frances Meek" userId="f3af35cc-3229-46e1-af36-3525661cfbd3" providerId="ADAL" clId="{138D59E3-2B95-4718-8EC5-06EA6E139309}" dt="2021-11-10T11:25:31.813" v="493" actId="478"/>
          <ac:picMkLst>
            <pc:docMk/>
            <pc:sldMk cId="3002099318" sldId="291"/>
            <ac:picMk id="3" creationId="{B5B501ED-93E3-465E-AA3E-2A8D9AB47459}"/>
          </ac:picMkLst>
        </pc:picChg>
        <pc:picChg chg="add mod">
          <ac:chgData name="Frances Meek" userId="f3af35cc-3229-46e1-af36-3525661cfbd3" providerId="ADAL" clId="{138D59E3-2B95-4718-8EC5-06EA6E139309}" dt="2021-11-10T11:25:38.183" v="498" actId="1076"/>
          <ac:picMkLst>
            <pc:docMk/>
            <pc:sldMk cId="3002099318" sldId="291"/>
            <ac:picMk id="4" creationId="{352FDBA8-A34B-44EC-9270-E16108CA7F26}"/>
          </ac:picMkLst>
        </pc:picChg>
      </pc:sldChg>
      <pc:sldChg chg="addSp delSp modSp add mod modAnim">
        <pc:chgData name="Frances Meek" userId="f3af35cc-3229-46e1-af36-3525661cfbd3" providerId="ADAL" clId="{138D59E3-2B95-4718-8EC5-06EA6E139309}" dt="2021-11-10T11:38:26.711" v="618"/>
        <pc:sldMkLst>
          <pc:docMk/>
          <pc:sldMk cId="2560249997" sldId="292"/>
        </pc:sldMkLst>
        <pc:spChg chg="mod">
          <ac:chgData name="Frances Meek" userId="f3af35cc-3229-46e1-af36-3525661cfbd3" providerId="ADAL" clId="{138D59E3-2B95-4718-8EC5-06EA6E139309}" dt="2021-11-10T11:29:30.805" v="541" actId="20577"/>
          <ac:spMkLst>
            <pc:docMk/>
            <pc:sldMk cId="2560249997" sldId="292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1:28:05.892" v="512" actId="1076"/>
          <ac:picMkLst>
            <pc:docMk/>
            <pc:sldMk cId="2560249997" sldId="292"/>
            <ac:picMk id="3" creationId="{A781A80F-526C-419F-B963-75851E54E91F}"/>
          </ac:picMkLst>
        </pc:picChg>
        <pc:picChg chg="del">
          <ac:chgData name="Frances Meek" userId="f3af35cc-3229-46e1-af36-3525661cfbd3" providerId="ADAL" clId="{138D59E3-2B95-4718-8EC5-06EA6E139309}" dt="2021-11-10T11:28:01.635" v="507" actId="478"/>
          <ac:picMkLst>
            <pc:docMk/>
            <pc:sldMk cId="2560249997" sldId="292"/>
            <ac:picMk id="4" creationId="{11B3A43D-A7F7-4AE2-860E-FABEC2E25DF3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39:34.326" v="643"/>
        <pc:sldMkLst>
          <pc:docMk/>
          <pc:sldMk cId="3832577841" sldId="293"/>
        </pc:sldMkLst>
        <pc:spChg chg="mod">
          <ac:chgData name="Frances Meek" userId="f3af35cc-3229-46e1-af36-3525661cfbd3" providerId="ADAL" clId="{138D59E3-2B95-4718-8EC5-06EA6E139309}" dt="2021-11-10T11:31:09.514" v="557" actId="20577"/>
          <ac:spMkLst>
            <pc:docMk/>
            <pc:sldMk cId="3832577841" sldId="293"/>
            <ac:spMk id="9" creationId="{00000000-0000-0000-0000-000000000000}"/>
          </ac:spMkLst>
        </pc:spChg>
        <pc:picChg chg="del">
          <ac:chgData name="Frances Meek" userId="f3af35cc-3229-46e1-af36-3525661cfbd3" providerId="ADAL" clId="{138D59E3-2B95-4718-8EC5-06EA6E139309}" dt="2021-11-10T11:30:56.507" v="543" actId="478"/>
          <ac:picMkLst>
            <pc:docMk/>
            <pc:sldMk cId="3832577841" sldId="293"/>
            <ac:picMk id="3" creationId="{2619FBC4-EAE8-4375-85EF-B63E0D100908}"/>
          </ac:picMkLst>
        </pc:picChg>
        <pc:picChg chg="add mod">
          <ac:chgData name="Frances Meek" userId="f3af35cc-3229-46e1-af36-3525661cfbd3" providerId="ADAL" clId="{138D59E3-2B95-4718-8EC5-06EA6E139309}" dt="2021-11-10T11:31:03.827" v="551" actId="14100"/>
          <ac:picMkLst>
            <pc:docMk/>
            <pc:sldMk cId="3832577841" sldId="293"/>
            <ac:picMk id="4" creationId="{0EBCB6C3-D62F-497F-ABE6-FA9D2C9EB664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53:25.461" v="675"/>
        <pc:sldMkLst>
          <pc:docMk/>
          <pc:sldMk cId="2452623498" sldId="294"/>
        </pc:sldMkLst>
        <pc:spChg chg="mod">
          <ac:chgData name="Frances Meek" userId="f3af35cc-3229-46e1-af36-3525661cfbd3" providerId="ADAL" clId="{138D59E3-2B95-4718-8EC5-06EA6E139309}" dt="2021-11-10T11:32:56.270" v="572" actId="20577"/>
          <ac:spMkLst>
            <pc:docMk/>
            <pc:sldMk cId="2452623498" sldId="294"/>
            <ac:spMk id="9" creationId="{00000000-0000-0000-0000-000000000000}"/>
          </ac:spMkLst>
        </pc:spChg>
        <pc:picChg chg="add del mod">
          <ac:chgData name="Frances Meek" userId="f3af35cc-3229-46e1-af36-3525661cfbd3" providerId="ADAL" clId="{138D59E3-2B95-4718-8EC5-06EA6E139309}" dt="2021-11-10T11:47:41.724" v="665" actId="478"/>
          <ac:picMkLst>
            <pc:docMk/>
            <pc:sldMk cId="2452623498" sldId="294"/>
            <ac:picMk id="3" creationId="{E5F28EC0-8D2E-4B3E-A633-0A85651185F6}"/>
          </ac:picMkLst>
        </pc:picChg>
        <pc:picChg chg="del">
          <ac:chgData name="Frances Meek" userId="f3af35cc-3229-46e1-af36-3525661cfbd3" providerId="ADAL" clId="{138D59E3-2B95-4718-8EC5-06EA6E139309}" dt="2021-11-10T11:32:43.402" v="559" actId="478"/>
          <ac:picMkLst>
            <pc:docMk/>
            <pc:sldMk cId="2452623498" sldId="294"/>
            <ac:picMk id="4" creationId="{8BC08E97-E307-4CE7-95AB-5A15EFDC4F4A}"/>
          </ac:picMkLst>
        </pc:picChg>
        <pc:picChg chg="add mod">
          <ac:chgData name="Frances Meek" userId="f3af35cc-3229-46e1-af36-3525661cfbd3" providerId="ADAL" clId="{138D59E3-2B95-4718-8EC5-06EA6E139309}" dt="2021-11-10T11:47:48.156" v="671" actId="1076"/>
          <ac:picMkLst>
            <pc:docMk/>
            <pc:sldMk cId="2452623498" sldId="294"/>
            <ac:picMk id="6" creationId="{866F1CE6-3113-4F98-9B0A-BBFA0BCCD763}"/>
          </ac:picMkLst>
        </pc:picChg>
      </pc:sldChg>
      <pc:sldChg chg="addSp delSp modSp add mod ord modAnim">
        <pc:chgData name="Frances Meek" userId="f3af35cc-3229-46e1-af36-3525661cfbd3" providerId="ADAL" clId="{138D59E3-2B95-4718-8EC5-06EA6E139309}" dt="2021-11-10T11:39:01.498" v="631"/>
        <pc:sldMkLst>
          <pc:docMk/>
          <pc:sldMk cId="1843950240" sldId="295"/>
        </pc:sldMkLst>
        <pc:spChg chg="mod">
          <ac:chgData name="Frances Meek" userId="f3af35cc-3229-46e1-af36-3525661cfbd3" providerId="ADAL" clId="{138D59E3-2B95-4718-8EC5-06EA6E139309}" dt="2021-11-10T11:35:29.147" v="588" actId="20577"/>
          <ac:spMkLst>
            <pc:docMk/>
            <pc:sldMk cId="1843950240" sldId="295"/>
            <ac:spMk id="7" creationId="{BA873D0F-50A2-4A11-B21B-E7900A4EB677}"/>
          </ac:spMkLst>
        </pc:spChg>
        <pc:picChg chg="add mod">
          <ac:chgData name="Frances Meek" userId="f3af35cc-3229-46e1-af36-3525661cfbd3" providerId="ADAL" clId="{138D59E3-2B95-4718-8EC5-06EA6E139309}" dt="2021-11-10T11:35:24.426" v="580" actId="14100"/>
          <ac:picMkLst>
            <pc:docMk/>
            <pc:sldMk cId="1843950240" sldId="295"/>
            <ac:picMk id="3" creationId="{B35E81EB-B26C-47E1-9F8D-20EA3559EE59}"/>
          </ac:picMkLst>
        </pc:picChg>
        <pc:picChg chg="del">
          <ac:chgData name="Frances Meek" userId="f3af35cc-3229-46e1-af36-3525661cfbd3" providerId="ADAL" clId="{138D59E3-2B95-4718-8EC5-06EA6E139309}" dt="2021-11-10T11:35:19.819" v="574" actId="478"/>
          <ac:picMkLst>
            <pc:docMk/>
            <pc:sldMk cId="1843950240" sldId="295"/>
            <ac:picMk id="4" creationId="{A9651B26-DCD7-4B66-9C23-31061E6437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Grown, reared or caught?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outdoor, standing, swine, mammal&#10;&#10;Description automatically generated">
            <a:extLst>
              <a:ext uri="{FF2B5EF4-FFF2-40B4-BE49-F238E27FC236}">
                <a16:creationId xmlns:a16="http://schemas.microsoft.com/office/drawing/2014/main" id="{570C62F2-7EF5-47D5-AA63-AD34984338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984" y="1336708"/>
            <a:ext cx="5201174" cy="35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56497" y="540274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48" y="1175981"/>
            <a:ext cx="4347705" cy="39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Pheasant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bird, phasianid, gallinaceous bird&#10;&#10;Description automatically generated">
            <a:extLst>
              <a:ext uri="{FF2B5EF4-FFF2-40B4-BE49-F238E27FC236}">
                <a16:creationId xmlns:a16="http://schemas.microsoft.com/office/drawing/2014/main" id="{8BC08E97-E307-4CE7-95AB-5A15EFDC4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90" y="1225570"/>
            <a:ext cx="5461232" cy="36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829" y="1588358"/>
            <a:ext cx="4002048" cy="35618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17877" y="553150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deer standing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51BA139-3EDE-43FA-9377-2EB9EB5E70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06" y="1495171"/>
            <a:ext cx="5486400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7E624891-9F5A-476A-A3D4-FEB9CEA50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067" y="1026201"/>
            <a:ext cx="5901866" cy="44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313" y="1383904"/>
            <a:ext cx="4741787" cy="38775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19868" y="554705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duck with a long beak&#10;&#10;Description automatically generated with low confidence">
            <a:extLst>
              <a:ext uri="{FF2B5EF4-FFF2-40B4-BE49-F238E27FC236}">
                <a16:creationId xmlns:a16="http://schemas.microsoft.com/office/drawing/2014/main" id="{686F2F9A-D312-4F5E-B1D4-0C1BBD555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640" y="1172654"/>
            <a:ext cx="2742447" cy="41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Mackerel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fish, spiny-finned fish, soft-finned fish&#10;&#10;Description automatically generated">
            <a:extLst>
              <a:ext uri="{FF2B5EF4-FFF2-40B4-BE49-F238E27FC236}">
                <a16:creationId xmlns:a16="http://schemas.microsoft.com/office/drawing/2014/main" id="{8BDC3826-6120-462B-ABB7-92BFEA7F4A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706" y="2074653"/>
            <a:ext cx="6056852" cy="23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Prawns</a:t>
            </a:r>
          </a:p>
        </p:txBody>
      </p:sp>
      <p:pic>
        <p:nvPicPr>
          <p:cNvPr id="4" name="Picture 3" descr="A picture containing arthropod, invertebrate&#10;&#10;Description automatically generated">
            <a:extLst>
              <a:ext uri="{FF2B5EF4-FFF2-40B4-BE49-F238E27FC236}">
                <a16:creationId xmlns:a16="http://schemas.microsoft.com/office/drawing/2014/main" id="{A9651B26-DCD7-4B66-9C23-31061E6437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190" y="1447101"/>
            <a:ext cx="5449047" cy="39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80804" y="530763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10" y="1397436"/>
            <a:ext cx="4866815" cy="37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ouple of turkeys&#10;&#10;Description automatically generated with medium confidence">
            <a:extLst>
              <a:ext uri="{FF2B5EF4-FFF2-40B4-BE49-F238E27FC236}">
                <a16:creationId xmlns:a16="http://schemas.microsoft.com/office/drawing/2014/main" id="{0EBCB6C3-D62F-497F-ABE6-FA9D2C9EB6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459" y="1351003"/>
            <a:ext cx="5772371" cy="38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Grapes</a:t>
            </a:r>
          </a:p>
        </p:txBody>
      </p:sp>
      <p:pic>
        <p:nvPicPr>
          <p:cNvPr id="3" name="Picture 2" descr="A group of colorful grapes&#10;&#10;Description automatically generated with low confidence">
            <a:extLst>
              <a:ext uri="{FF2B5EF4-FFF2-40B4-BE49-F238E27FC236}">
                <a16:creationId xmlns:a16="http://schemas.microsoft.com/office/drawing/2014/main" id="{B35E81EB-B26C-47E1-9F8D-20EA3559EE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767" y="1770077"/>
            <a:ext cx="5352336" cy="29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Mussels</a:t>
            </a:r>
          </a:p>
        </p:txBody>
      </p:sp>
      <p:pic>
        <p:nvPicPr>
          <p:cNvPr id="3" name="Picture 2" descr="A picture containing mollusk, mussel, edible seed&#10;&#10;Description automatically generated">
            <a:extLst>
              <a:ext uri="{FF2B5EF4-FFF2-40B4-BE49-F238E27FC236}">
                <a16:creationId xmlns:a16="http://schemas.microsoft.com/office/drawing/2014/main" id="{3E19569E-3D45-4126-9AAC-19E57DA7A9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044" y="1322253"/>
            <a:ext cx="5519956" cy="36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white cauli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BE46B214-024A-4FB8-AFE1-22A94212E4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659" y="1338743"/>
            <a:ext cx="4180514" cy="41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</a:p>
        </p:txBody>
      </p:sp>
      <p:pic>
        <p:nvPicPr>
          <p:cNvPr id="4" name="Picture 3" descr="A close-up of a crab&#10;&#10;Description automatically generated with medium confidence">
            <a:extLst>
              <a:ext uri="{FF2B5EF4-FFF2-40B4-BE49-F238E27FC236}">
                <a16:creationId xmlns:a16="http://schemas.microsoft.com/office/drawing/2014/main" id="{72F30DDC-28E7-4FB2-85CF-DEF8D0E53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212" y="1381637"/>
            <a:ext cx="5134062" cy="39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FDBA8-A34B-44EC-9270-E16108CA7F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85" y="1354019"/>
            <a:ext cx="5452843" cy="36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Blackberries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black berries&#10;&#10;Description automatically generated with low confidence">
            <a:extLst>
              <a:ext uri="{FF2B5EF4-FFF2-40B4-BE49-F238E27FC236}">
                <a16:creationId xmlns:a16="http://schemas.microsoft.com/office/drawing/2014/main" id="{B5B501ED-93E3-465E-AA3E-2A8D9AB474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863" y="1143467"/>
            <a:ext cx="6382274" cy="42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Peaches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apples&#10;&#10;Description automatically generated with medium confidence">
            <a:extLst>
              <a:ext uri="{FF2B5EF4-FFF2-40B4-BE49-F238E27FC236}">
                <a16:creationId xmlns:a16="http://schemas.microsoft.com/office/drawing/2014/main" id="{FE2AB2FC-51DB-48B2-BEC7-9FE5EE16C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1" y="1174459"/>
            <a:ext cx="6228777" cy="41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Blueberries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blueberries&#10;&#10;Description automatically generated with medium confidence">
            <a:extLst>
              <a:ext uri="{FF2B5EF4-FFF2-40B4-BE49-F238E27FC236}">
                <a16:creationId xmlns:a16="http://schemas.microsoft.com/office/drawing/2014/main" id="{11B3A43D-A7F7-4AE2-860E-FABEC2E25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872" y="1729076"/>
            <a:ext cx="5528345" cy="36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5068211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</a:p>
        </p:txBody>
      </p:sp>
      <p:pic>
        <p:nvPicPr>
          <p:cNvPr id="3" name="Picture 2" descr="A close-up of a beetle&#10;&#10;Description automatically generated with medium confidence">
            <a:extLst>
              <a:ext uri="{FF2B5EF4-FFF2-40B4-BE49-F238E27FC236}">
                <a16:creationId xmlns:a16="http://schemas.microsoft.com/office/drawing/2014/main" id="{FAB058B1-FF97-4574-ADB8-ECDCE2A38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45" y="1361971"/>
            <a:ext cx="5943601" cy="39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20745" y="549399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3042" y="1058651"/>
            <a:ext cx="5134063" cy="42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A873D0F-50A2-4A11-B21B-E7900A4EB677}"/>
              </a:ext>
            </a:extLst>
          </p:cNvPr>
          <p:cNvSpPr/>
          <p:nvPr/>
        </p:nvSpPr>
        <p:spPr>
          <a:xfrm>
            <a:off x="4956497" y="562898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Sweetcorn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orn, indoor, food&#10;&#10;Description automatically generated">
            <a:extLst>
              <a:ext uri="{FF2B5EF4-FFF2-40B4-BE49-F238E27FC236}">
                <a16:creationId xmlns:a16="http://schemas.microsoft.com/office/drawing/2014/main" id="{A781A80F-526C-419F-B963-75851E54E9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929" y="1350879"/>
            <a:ext cx="3399806" cy="41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Grown, reared or caught?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D58F923-DFC9-4494-8823-C0E505476750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621" y="1768848"/>
            <a:ext cx="4980757" cy="33203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17877" y="553150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ow, black, dog, standing&#10;&#10;Description automatically generated">
            <a:extLst>
              <a:ext uri="{FF2B5EF4-FFF2-40B4-BE49-F238E27FC236}">
                <a16:creationId xmlns:a16="http://schemas.microsoft.com/office/drawing/2014/main" id="{0556298E-05CE-45A5-8EF1-A03D02815F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607" y="1526132"/>
            <a:ext cx="5192786" cy="33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 cattle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ow with horns&#10;&#10;Description automatically generated with low confidence">
            <a:extLst>
              <a:ext uri="{FF2B5EF4-FFF2-40B4-BE49-F238E27FC236}">
                <a16:creationId xmlns:a16="http://schemas.microsoft.com/office/drawing/2014/main" id="{2619FBC4-EAE8-4375-85EF-B63E0D1009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20" y="1468533"/>
            <a:ext cx="5486399" cy="36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indoor, green, vegetable, fruit&#10;&#10;Description automatically generated">
            <a:extLst>
              <a:ext uri="{FF2B5EF4-FFF2-40B4-BE49-F238E27FC236}">
                <a16:creationId xmlns:a16="http://schemas.microsoft.com/office/drawing/2014/main" id="{866F1CE6-3113-4F98-9B0A-BBFA0BCCD7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96" y="1210434"/>
            <a:ext cx="5075338" cy="39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081" y="52842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mammal, standing&#10;&#10;Description automatically generated">
            <a:extLst>
              <a:ext uri="{FF2B5EF4-FFF2-40B4-BE49-F238E27FC236}">
                <a16:creationId xmlns:a16="http://schemas.microsoft.com/office/drawing/2014/main" id="{16D7D1FB-A5BD-4399-894D-2E7BE4655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74" y="1228418"/>
            <a:ext cx="4228051" cy="37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485DF82-7459-48CA-A1DE-28621E5C5BDE}"/>
              </a:ext>
            </a:extLst>
          </p:cNvPr>
          <p:cNvSpPr/>
          <p:nvPr/>
        </p:nvSpPr>
        <p:spPr>
          <a:xfrm>
            <a:off x="4833319" y="534970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Cabbage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head of lettuce&#10;&#10;Description automatically generated">
            <a:extLst>
              <a:ext uri="{FF2B5EF4-FFF2-40B4-BE49-F238E27FC236}">
                <a16:creationId xmlns:a16="http://schemas.microsoft.com/office/drawing/2014/main" id="{FC8629EB-1708-463C-8DE6-5F8BEEB91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35" y="1244691"/>
            <a:ext cx="4105013" cy="41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1E97B9-2D0B-4C3A-8DF6-C3B749E75BA9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73</Words>
  <Application>Microsoft Office PowerPoint</Application>
  <PresentationFormat>Widescreen</PresentationFormat>
  <Paragraphs>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Office Theme</vt:lpstr>
      <vt:lpstr>Custom Design</vt:lpstr>
      <vt:lpstr>1_Custom Design</vt:lpstr>
      <vt:lpstr>3_Custom Design</vt:lpstr>
      <vt:lpstr>Grown, reared or caught?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Grown, reared or caught?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37</cp:revision>
  <dcterms:created xsi:type="dcterms:W3CDTF">2018-10-10T09:22:08Z</dcterms:created>
  <dcterms:modified xsi:type="dcterms:W3CDTF">2021-11-10T11:53:46Z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