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theme/theme3.xml" ContentType="application/vnd.openxmlformats-officedocument.theme+xml"/>
  <Override PartName="/ppt/slideLayouts/slideLayout4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  <p:sldMasterId id="2147483650" r:id="rId5"/>
    <p:sldMasterId id="2147483652" r:id="rId6"/>
    <p:sldMasterId id="2147483656" r:id="rId7"/>
  </p:sldMasterIdLst>
  <p:handoutMasterIdLst>
    <p:handoutMasterId r:id="rId18"/>
  </p:handoutMasterIdLst>
  <p:sldIdLst>
    <p:sldId id="256" r:id="rId8"/>
    <p:sldId id="259" r:id="rId9"/>
    <p:sldId id="292" r:id="rId10"/>
    <p:sldId id="263" r:id="rId11"/>
    <p:sldId id="293" r:id="rId12"/>
    <p:sldId id="294" r:id="rId13"/>
    <p:sldId id="295" r:id="rId14"/>
    <p:sldId id="267" r:id="rId15"/>
    <p:sldId id="297" r:id="rId16"/>
    <p:sldId id="261" r:id="rId17"/>
  </p:sldIdLst>
  <p:sldSz cx="12192000" cy="6858000"/>
  <p:notesSz cx="6875463" cy="100028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oy Ballam" initials="RB" lastIdx="6" clrIdx="0">
    <p:extLst>
      <p:ext uri="{19B8F6BF-5375-455C-9EA6-DF929625EA0E}">
        <p15:presenceInfo xmlns:p15="http://schemas.microsoft.com/office/powerpoint/2012/main" userId="Roy Ballam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58B44"/>
    <a:srgbClr val="C7D9BD"/>
    <a:srgbClr val="F9D4B6"/>
    <a:srgbClr val="EDAD80"/>
    <a:srgbClr val="E46B2F"/>
    <a:srgbClr val="ED6B1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D98920D-9378-40A3-BAF4-7B9C52631E18}" v="105" dt="2021-11-18T15:43:59.15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875"/>
    <p:restoredTop sz="94655"/>
  </p:normalViewPr>
  <p:slideViewPr>
    <p:cSldViewPr snapToGrid="0" snapToObjects="1">
      <p:cViewPr varScale="1">
        <p:scale>
          <a:sx n="67" d="100"/>
          <a:sy n="67" d="100"/>
        </p:scale>
        <p:origin x="684" y="4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slide" Target="slides/slide6.xml"/><Relationship Id="rId18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5.xml"/><Relationship Id="rId17" Type="http://schemas.openxmlformats.org/officeDocument/2006/relationships/slide" Target="slides/slide10.xml"/><Relationship Id="rId25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openxmlformats.org/officeDocument/2006/relationships/slide" Target="slides/slide9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4.xml"/><Relationship Id="rId24" Type="http://schemas.microsoft.com/office/2016/11/relationships/changesInfo" Target="changesInfos/changesInfo1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8.xml"/><Relationship Id="rId23" Type="http://schemas.openxmlformats.org/officeDocument/2006/relationships/tableStyles" Target="tableStyles.xml"/><Relationship Id="rId10" Type="http://schemas.openxmlformats.org/officeDocument/2006/relationships/slide" Target="slides/slide3.xml"/><Relationship Id="rId19" Type="http://schemas.openxmlformats.org/officeDocument/2006/relationships/commentAuthors" Target="commentAuthor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2.xml"/><Relationship Id="rId14" Type="http://schemas.openxmlformats.org/officeDocument/2006/relationships/slide" Target="slides/slide7.xml"/><Relationship Id="rId22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Frances Meek" userId="f3af35cc-3229-46e1-af36-3525661cfbd3" providerId="ADAL" clId="{4D98920D-9378-40A3-BAF4-7B9C52631E18}"/>
    <pc:docChg chg="custSel delSld modSld">
      <pc:chgData name="Frances Meek" userId="f3af35cc-3229-46e1-af36-3525661cfbd3" providerId="ADAL" clId="{4D98920D-9378-40A3-BAF4-7B9C52631E18}" dt="2021-11-18T15:27:17.966" v="255" actId="313"/>
      <pc:docMkLst>
        <pc:docMk/>
      </pc:docMkLst>
      <pc:sldChg chg="modSp mod">
        <pc:chgData name="Frances Meek" userId="f3af35cc-3229-46e1-af36-3525661cfbd3" providerId="ADAL" clId="{4D98920D-9378-40A3-BAF4-7B9C52631E18}" dt="2021-11-18T11:21:39.250" v="19" actId="20577"/>
        <pc:sldMkLst>
          <pc:docMk/>
          <pc:sldMk cId="1955166399" sldId="256"/>
        </pc:sldMkLst>
        <pc:spChg chg="mod">
          <ac:chgData name="Frances Meek" userId="f3af35cc-3229-46e1-af36-3525661cfbd3" providerId="ADAL" clId="{4D98920D-9378-40A3-BAF4-7B9C52631E18}" dt="2021-11-18T11:21:39.250" v="19" actId="20577"/>
          <ac:spMkLst>
            <pc:docMk/>
            <pc:sldMk cId="1955166399" sldId="256"/>
            <ac:spMk id="2" creationId="{00000000-0000-0000-0000-000000000000}"/>
          </ac:spMkLst>
        </pc:spChg>
      </pc:sldChg>
      <pc:sldChg chg="addSp modSp mod modAnim">
        <pc:chgData name="Frances Meek" userId="f3af35cc-3229-46e1-af36-3525661cfbd3" providerId="ADAL" clId="{4D98920D-9378-40A3-BAF4-7B9C52631E18}" dt="2021-11-18T11:29:15.176" v="84"/>
        <pc:sldMkLst>
          <pc:docMk/>
          <pc:sldMk cId="1740713487" sldId="259"/>
        </pc:sldMkLst>
        <pc:spChg chg="mod">
          <ac:chgData name="Frances Meek" userId="f3af35cc-3229-46e1-af36-3525661cfbd3" providerId="ADAL" clId="{4D98920D-9378-40A3-BAF4-7B9C52631E18}" dt="2021-11-18T11:28:10.166" v="77" actId="14100"/>
          <ac:spMkLst>
            <pc:docMk/>
            <pc:sldMk cId="1740713487" sldId="259"/>
            <ac:spMk id="7" creationId="{00000000-0000-0000-0000-000000000000}"/>
          </ac:spMkLst>
        </pc:spChg>
        <pc:spChg chg="mod">
          <ac:chgData name="Frances Meek" userId="f3af35cc-3229-46e1-af36-3525661cfbd3" providerId="ADAL" clId="{4D98920D-9378-40A3-BAF4-7B9C52631E18}" dt="2021-11-18T11:28:10.166" v="77" actId="14100"/>
          <ac:spMkLst>
            <pc:docMk/>
            <pc:sldMk cId="1740713487" sldId="259"/>
            <ac:spMk id="8" creationId="{00000000-0000-0000-0000-000000000000}"/>
          </ac:spMkLst>
        </pc:spChg>
        <pc:grpChg chg="mod">
          <ac:chgData name="Frances Meek" userId="f3af35cc-3229-46e1-af36-3525661cfbd3" providerId="ADAL" clId="{4D98920D-9378-40A3-BAF4-7B9C52631E18}" dt="2021-11-18T11:28:10.166" v="77" actId="14100"/>
          <ac:grpSpMkLst>
            <pc:docMk/>
            <pc:sldMk cId="1740713487" sldId="259"/>
            <ac:grpSpMk id="6" creationId="{00000000-0000-0000-0000-000000000000}"/>
          </ac:grpSpMkLst>
        </pc:grpChg>
        <pc:picChg chg="mod">
          <ac:chgData name="Frances Meek" userId="f3af35cc-3229-46e1-af36-3525661cfbd3" providerId="ADAL" clId="{4D98920D-9378-40A3-BAF4-7B9C52631E18}" dt="2021-11-18T11:28:00.286" v="73" actId="1076"/>
          <ac:picMkLst>
            <pc:docMk/>
            <pc:sldMk cId="1740713487" sldId="259"/>
            <ac:picMk id="3" creationId="{00000000-0000-0000-0000-000000000000}"/>
          </ac:picMkLst>
        </pc:picChg>
        <pc:picChg chg="add mod">
          <ac:chgData name="Frances Meek" userId="f3af35cc-3229-46e1-af36-3525661cfbd3" providerId="ADAL" clId="{4D98920D-9378-40A3-BAF4-7B9C52631E18}" dt="2021-11-18T11:29:09.012" v="83" actId="1076"/>
          <ac:picMkLst>
            <pc:docMk/>
            <pc:sldMk cId="1740713487" sldId="259"/>
            <ac:picMk id="5" creationId="{FBC4EA79-32A1-46AD-9C56-275B5D55F681}"/>
          </ac:picMkLst>
        </pc:picChg>
      </pc:sldChg>
      <pc:sldChg chg="modSp mod">
        <pc:chgData name="Frances Meek" userId="f3af35cc-3229-46e1-af36-3525661cfbd3" providerId="ADAL" clId="{4D98920D-9378-40A3-BAF4-7B9C52631E18}" dt="2021-11-18T11:26:45.557" v="71" actId="20577"/>
        <pc:sldMkLst>
          <pc:docMk/>
          <pc:sldMk cId="2590538667" sldId="261"/>
        </pc:sldMkLst>
        <pc:spChg chg="mod">
          <ac:chgData name="Frances Meek" userId="f3af35cc-3229-46e1-af36-3525661cfbd3" providerId="ADAL" clId="{4D98920D-9378-40A3-BAF4-7B9C52631E18}" dt="2021-11-18T11:26:45.557" v="71" actId="20577"/>
          <ac:spMkLst>
            <pc:docMk/>
            <pc:sldMk cId="2590538667" sldId="261"/>
            <ac:spMk id="2" creationId="{00000000-0000-0000-0000-000000000000}"/>
          </ac:spMkLst>
        </pc:spChg>
      </pc:sldChg>
      <pc:sldChg chg="del">
        <pc:chgData name="Frances Meek" userId="f3af35cc-3229-46e1-af36-3525661cfbd3" providerId="ADAL" clId="{4D98920D-9378-40A3-BAF4-7B9C52631E18}" dt="2021-11-18T11:23:26.426" v="39" actId="47"/>
        <pc:sldMkLst>
          <pc:docMk/>
          <pc:sldMk cId="1514469281" sldId="262"/>
        </pc:sldMkLst>
      </pc:sldChg>
      <pc:sldChg chg="addSp modSp mod modAnim">
        <pc:chgData name="Frances Meek" userId="f3af35cc-3229-46e1-af36-3525661cfbd3" providerId="ADAL" clId="{4D98920D-9378-40A3-BAF4-7B9C52631E18}" dt="2021-11-18T11:48:57.358" v="233"/>
        <pc:sldMkLst>
          <pc:docMk/>
          <pc:sldMk cId="2820886056" sldId="263"/>
        </pc:sldMkLst>
        <pc:spChg chg="mod">
          <ac:chgData name="Frances Meek" userId="f3af35cc-3229-46e1-af36-3525661cfbd3" providerId="ADAL" clId="{4D98920D-9378-40A3-BAF4-7B9C52631E18}" dt="2021-11-18T11:33:19.142" v="126" actId="1076"/>
          <ac:spMkLst>
            <pc:docMk/>
            <pc:sldMk cId="2820886056" sldId="263"/>
            <ac:spMk id="5" creationId="{00000000-0000-0000-0000-000000000000}"/>
          </ac:spMkLst>
        </pc:spChg>
        <pc:spChg chg="mod">
          <ac:chgData name="Frances Meek" userId="f3af35cc-3229-46e1-af36-3525661cfbd3" providerId="ADAL" clId="{4D98920D-9378-40A3-BAF4-7B9C52631E18}" dt="2021-11-18T11:33:19.142" v="126" actId="1076"/>
          <ac:spMkLst>
            <pc:docMk/>
            <pc:sldMk cId="2820886056" sldId="263"/>
            <ac:spMk id="6" creationId="{00000000-0000-0000-0000-000000000000}"/>
          </ac:spMkLst>
        </pc:spChg>
        <pc:grpChg chg="mod">
          <ac:chgData name="Frances Meek" userId="f3af35cc-3229-46e1-af36-3525661cfbd3" providerId="ADAL" clId="{4D98920D-9378-40A3-BAF4-7B9C52631E18}" dt="2021-11-18T11:33:19.142" v="126" actId="1076"/>
          <ac:grpSpMkLst>
            <pc:docMk/>
            <pc:sldMk cId="2820886056" sldId="263"/>
            <ac:grpSpMk id="4" creationId="{00000000-0000-0000-0000-000000000000}"/>
          </ac:grpSpMkLst>
        </pc:grpChg>
        <pc:picChg chg="mod">
          <ac:chgData name="Frances Meek" userId="f3af35cc-3229-46e1-af36-3525661cfbd3" providerId="ADAL" clId="{4D98920D-9378-40A3-BAF4-7B9C52631E18}" dt="2021-11-18T11:33:12.824" v="125" actId="1076"/>
          <ac:picMkLst>
            <pc:docMk/>
            <pc:sldMk cId="2820886056" sldId="263"/>
            <ac:picMk id="7" creationId="{00000000-0000-0000-0000-000000000000}"/>
          </ac:picMkLst>
        </pc:picChg>
        <pc:picChg chg="add mod ord">
          <ac:chgData name="Frances Meek" userId="f3af35cc-3229-46e1-af36-3525661cfbd3" providerId="ADAL" clId="{4D98920D-9378-40A3-BAF4-7B9C52631E18}" dt="2021-11-18T11:33:30.694" v="132" actId="1076"/>
          <ac:picMkLst>
            <pc:docMk/>
            <pc:sldMk cId="2820886056" sldId="263"/>
            <ac:picMk id="8" creationId="{1DC2B0D1-0152-4E4C-9361-10F264C68626}"/>
          </ac:picMkLst>
        </pc:picChg>
        <pc:picChg chg="add mod">
          <ac:chgData name="Frances Meek" userId="f3af35cc-3229-46e1-af36-3525661cfbd3" providerId="ADAL" clId="{4D98920D-9378-40A3-BAF4-7B9C52631E18}" dt="2021-11-18T11:33:29.104" v="131" actId="14100"/>
          <ac:picMkLst>
            <pc:docMk/>
            <pc:sldMk cId="2820886056" sldId="263"/>
            <ac:picMk id="9" creationId="{9B158AA7-4560-4ED3-91B6-B4838A634708}"/>
          </ac:picMkLst>
        </pc:picChg>
      </pc:sldChg>
      <pc:sldChg chg="del">
        <pc:chgData name="Frances Meek" userId="f3af35cc-3229-46e1-af36-3525661cfbd3" providerId="ADAL" clId="{4D98920D-9378-40A3-BAF4-7B9C52631E18}" dt="2021-11-18T11:23:25.392" v="37" actId="47"/>
        <pc:sldMkLst>
          <pc:docMk/>
          <pc:sldMk cId="3888379561" sldId="264"/>
        </pc:sldMkLst>
      </pc:sldChg>
      <pc:sldChg chg="del">
        <pc:chgData name="Frances Meek" userId="f3af35cc-3229-46e1-af36-3525661cfbd3" providerId="ADAL" clId="{4D98920D-9378-40A3-BAF4-7B9C52631E18}" dt="2021-11-18T11:23:26.865" v="40" actId="47"/>
        <pc:sldMkLst>
          <pc:docMk/>
          <pc:sldMk cId="954091335" sldId="265"/>
        </pc:sldMkLst>
      </pc:sldChg>
      <pc:sldChg chg="del">
        <pc:chgData name="Frances Meek" userId="f3af35cc-3229-46e1-af36-3525661cfbd3" providerId="ADAL" clId="{4D98920D-9378-40A3-BAF4-7B9C52631E18}" dt="2021-11-18T11:23:27.235" v="41" actId="47"/>
        <pc:sldMkLst>
          <pc:docMk/>
          <pc:sldMk cId="4276324440" sldId="266"/>
        </pc:sldMkLst>
      </pc:sldChg>
      <pc:sldChg chg="addSp modSp mod modAnim">
        <pc:chgData name="Frances Meek" userId="f3af35cc-3229-46e1-af36-3525661cfbd3" providerId="ADAL" clId="{4D98920D-9378-40A3-BAF4-7B9C52631E18}" dt="2021-11-18T15:27:17.966" v="255" actId="313"/>
        <pc:sldMkLst>
          <pc:docMk/>
          <pc:sldMk cId="182689279" sldId="267"/>
        </pc:sldMkLst>
        <pc:spChg chg="mod">
          <ac:chgData name="Frances Meek" userId="f3af35cc-3229-46e1-af36-3525661cfbd3" providerId="ADAL" clId="{4D98920D-9378-40A3-BAF4-7B9C52631E18}" dt="2021-11-18T11:48:43.214" v="230" actId="1076"/>
          <ac:spMkLst>
            <pc:docMk/>
            <pc:sldMk cId="182689279" sldId="267"/>
            <ac:spMk id="2" creationId="{00000000-0000-0000-0000-000000000000}"/>
          </ac:spMkLst>
        </pc:spChg>
        <pc:spChg chg="mod">
          <ac:chgData name="Frances Meek" userId="f3af35cc-3229-46e1-af36-3525661cfbd3" providerId="ADAL" clId="{4D98920D-9378-40A3-BAF4-7B9C52631E18}" dt="2021-11-18T11:48:45.945" v="231" actId="1076"/>
          <ac:spMkLst>
            <pc:docMk/>
            <pc:sldMk cId="182689279" sldId="267"/>
            <ac:spMk id="4" creationId="{00000000-0000-0000-0000-000000000000}"/>
          </ac:spMkLst>
        </pc:spChg>
        <pc:spChg chg="mod">
          <ac:chgData name="Frances Meek" userId="f3af35cc-3229-46e1-af36-3525661cfbd3" providerId="ADAL" clId="{4D98920D-9378-40A3-BAF4-7B9C52631E18}" dt="2021-11-18T15:27:17.966" v="255" actId="313"/>
          <ac:spMkLst>
            <pc:docMk/>
            <pc:sldMk cId="182689279" sldId="267"/>
            <ac:spMk id="5" creationId="{00000000-0000-0000-0000-000000000000}"/>
          </ac:spMkLst>
        </pc:spChg>
        <pc:picChg chg="mod">
          <ac:chgData name="Frances Meek" userId="f3af35cc-3229-46e1-af36-3525661cfbd3" providerId="ADAL" clId="{4D98920D-9378-40A3-BAF4-7B9C52631E18}" dt="2021-11-18T11:48:38.938" v="229" actId="1076"/>
          <ac:picMkLst>
            <pc:docMk/>
            <pc:sldMk cId="182689279" sldId="267"/>
            <ac:picMk id="6" creationId="{00000000-0000-0000-0000-000000000000}"/>
          </ac:picMkLst>
        </pc:picChg>
        <pc:picChg chg="add mod">
          <ac:chgData name="Frances Meek" userId="f3af35cc-3229-46e1-af36-3525661cfbd3" providerId="ADAL" clId="{4D98920D-9378-40A3-BAF4-7B9C52631E18}" dt="2021-11-18T11:48:47.665" v="232" actId="1076"/>
          <ac:picMkLst>
            <pc:docMk/>
            <pc:sldMk cId="182689279" sldId="267"/>
            <ac:picMk id="7" creationId="{CD69A245-2D8C-4EC6-A4BE-DAEE574E9E11}"/>
          </ac:picMkLst>
        </pc:picChg>
      </pc:sldChg>
      <pc:sldChg chg="del">
        <pc:chgData name="Frances Meek" userId="f3af35cc-3229-46e1-af36-3525661cfbd3" providerId="ADAL" clId="{4D98920D-9378-40A3-BAF4-7B9C52631E18}" dt="2021-11-18T11:23:25.709" v="38" actId="47"/>
        <pc:sldMkLst>
          <pc:docMk/>
          <pc:sldMk cId="1793325547" sldId="268"/>
        </pc:sldMkLst>
      </pc:sldChg>
      <pc:sldChg chg="del">
        <pc:chgData name="Frances Meek" userId="f3af35cc-3229-46e1-af36-3525661cfbd3" providerId="ADAL" clId="{4D98920D-9378-40A3-BAF4-7B9C52631E18}" dt="2021-11-18T11:23:28.037" v="43" actId="47"/>
        <pc:sldMkLst>
          <pc:docMk/>
          <pc:sldMk cId="1568212276" sldId="272"/>
        </pc:sldMkLst>
      </pc:sldChg>
      <pc:sldChg chg="del">
        <pc:chgData name="Frances Meek" userId="f3af35cc-3229-46e1-af36-3525661cfbd3" providerId="ADAL" clId="{4D98920D-9378-40A3-BAF4-7B9C52631E18}" dt="2021-11-18T11:23:27.652" v="42" actId="47"/>
        <pc:sldMkLst>
          <pc:docMk/>
          <pc:sldMk cId="1261483450" sldId="273"/>
        </pc:sldMkLst>
      </pc:sldChg>
      <pc:sldChg chg="del">
        <pc:chgData name="Frances Meek" userId="f3af35cc-3229-46e1-af36-3525661cfbd3" providerId="ADAL" clId="{4D98920D-9378-40A3-BAF4-7B9C52631E18}" dt="2021-11-18T11:23:28.453" v="44" actId="47"/>
        <pc:sldMkLst>
          <pc:docMk/>
          <pc:sldMk cId="505277793" sldId="274"/>
        </pc:sldMkLst>
      </pc:sldChg>
      <pc:sldChg chg="del">
        <pc:chgData name="Frances Meek" userId="f3af35cc-3229-46e1-af36-3525661cfbd3" providerId="ADAL" clId="{4D98920D-9378-40A3-BAF4-7B9C52631E18}" dt="2021-11-18T11:23:28.770" v="45" actId="47"/>
        <pc:sldMkLst>
          <pc:docMk/>
          <pc:sldMk cId="1157553788" sldId="275"/>
        </pc:sldMkLst>
      </pc:sldChg>
      <pc:sldChg chg="del">
        <pc:chgData name="Frances Meek" userId="f3af35cc-3229-46e1-af36-3525661cfbd3" providerId="ADAL" clId="{4D98920D-9378-40A3-BAF4-7B9C52631E18}" dt="2021-11-18T11:25:43.915" v="52" actId="47"/>
        <pc:sldMkLst>
          <pc:docMk/>
          <pc:sldMk cId="2435467634" sldId="278"/>
        </pc:sldMkLst>
      </pc:sldChg>
      <pc:sldChg chg="del">
        <pc:chgData name="Frances Meek" userId="f3af35cc-3229-46e1-af36-3525661cfbd3" providerId="ADAL" clId="{4D98920D-9378-40A3-BAF4-7B9C52631E18}" dt="2021-11-18T11:25:44.547" v="53" actId="47"/>
        <pc:sldMkLst>
          <pc:docMk/>
          <pc:sldMk cId="2698245332" sldId="279"/>
        </pc:sldMkLst>
      </pc:sldChg>
      <pc:sldChg chg="del">
        <pc:chgData name="Frances Meek" userId="f3af35cc-3229-46e1-af36-3525661cfbd3" providerId="ADAL" clId="{4D98920D-9378-40A3-BAF4-7B9C52631E18}" dt="2021-11-18T11:25:42.697" v="50" actId="47"/>
        <pc:sldMkLst>
          <pc:docMk/>
          <pc:sldMk cId="1187081703" sldId="280"/>
        </pc:sldMkLst>
      </pc:sldChg>
      <pc:sldChg chg="del">
        <pc:chgData name="Frances Meek" userId="f3af35cc-3229-46e1-af36-3525661cfbd3" providerId="ADAL" clId="{4D98920D-9378-40A3-BAF4-7B9C52631E18}" dt="2021-11-18T11:25:43.314" v="51" actId="47"/>
        <pc:sldMkLst>
          <pc:docMk/>
          <pc:sldMk cId="1293869388" sldId="281"/>
        </pc:sldMkLst>
      </pc:sldChg>
      <pc:sldChg chg="del">
        <pc:chgData name="Frances Meek" userId="f3af35cc-3229-46e1-af36-3525661cfbd3" providerId="ADAL" clId="{4D98920D-9378-40A3-BAF4-7B9C52631E18}" dt="2021-11-18T11:23:29.387" v="47" actId="47"/>
        <pc:sldMkLst>
          <pc:docMk/>
          <pc:sldMk cId="3287154614" sldId="282"/>
        </pc:sldMkLst>
      </pc:sldChg>
      <pc:sldChg chg="del">
        <pc:chgData name="Frances Meek" userId="f3af35cc-3229-46e1-af36-3525661cfbd3" providerId="ADAL" clId="{4D98920D-9378-40A3-BAF4-7B9C52631E18}" dt="2021-11-18T11:23:29.039" v="46" actId="47"/>
        <pc:sldMkLst>
          <pc:docMk/>
          <pc:sldMk cId="889978414" sldId="283"/>
        </pc:sldMkLst>
      </pc:sldChg>
      <pc:sldChg chg="del">
        <pc:chgData name="Frances Meek" userId="f3af35cc-3229-46e1-af36-3525661cfbd3" providerId="ADAL" clId="{4D98920D-9378-40A3-BAF4-7B9C52631E18}" dt="2021-11-18T11:21:31.053" v="0" actId="47"/>
        <pc:sldMkLst>
          <pc:docMk/>
          <pc:sldMk cId="1319693596" sldId="284"/>
        </pc:sldMkLst>
      </pc:sldChg>
      <pc:sldChg chg="del">
        <pc:chgData name="Frances Meek" userId="f3af35cc-3229-46e1-af36-3525661cfbd3" providerId="ADAL" clId="{4D98920D-9378-40A3-BAF4-7B9C52631E18}" dt="2021-11-18T11:23:24.644" v="35" actId="47"/>
        <pc:sldMkLst>
          <pc:docMk/>
          <pc:sldMk cId="3518368065" sldId="285"/>
        </pc:sldMkLst>
      </pc:sldChg>
      <pc:sldChg chg="del">
        <pc:chgData name="Frances Meek" userId="f3af35cc-3229-46e1-af36-3525661cfbd3" providerId="ADAL" clId="{4D98920D-9378-40A3-BAF4-7B9C52631E18}" dt="2021-11-18T11:23:25.029" v="36" actId="47"/>
        <pc:sldMkLst>
          <pc:docMk/>
          <pc:sldMk cId="1406782905" sldId="286"/>
        </pc:sldMkLst>
      </pc:sldChg>
      <pc:sldChg chg="del">
        <pc:chgData name="Frances Meek" userId="f3af35cc-3229-46e1-af36-3525661cfbd3" providerId="ADAL" clId="{4D98920D-9378-40A3-BAF4-7B9C52631E18}" dt="2021-11-18T11:23:23.974" v="34" actId="47"/>
        <pc:sldMkLst>
          <pc:docMk/>
          <pc:sldMk cId="2576860487" sldId="288"/>
        </pc:sldMkLst>
      </pc:sldChg>
      <pc:sldChg chg="del">
        <pc:chgData name="Frances Meek" userId="f3af35cc-3229-46e1-af36-3525661cfbd3" providerId="ADAL" clId="{4D98920D-9378-40A3-BAF4-7B9C52631E18}" dt="2021-11-18T11:25:45.148" v="54" actId="47"/>
        <pc:sldMkLst>
          <pc:docMk/>
          <pc:sldMk cId="1065894053" sldId="289"/>
        </pc:sldMkLst>
      </pc:sldChg>
      <pc:sldChg chg="del">
        <pc:chgData name="Frances Meek" userId="f3af35cc-3229-46e1-af36-3525661cfbd3" providerId="ADAL" clId="{4D98920D-9378-40A3-BAF4-7B9C52631E18}" dt="2021-11-18T11:25:38.816" v="48" actId="47"/>
        <pc:sldMkLst>
          <pc:docMk/>
          <pc:sldMk cId="878669223" sldId="290"/>
        </pc:sldMkLst>
      </pc:sldChg>
      <pc:sldChg chg="del">
        <pc:chgData name="Frances Meek" userId="f3af35cc-3229-46e1-af36-3525661cfbd3" providerId="ADAL" clId="{4D98920D-9378-40A3-BAF4-7B9C52631E18}" dt="2021-11-18T11:25:41.957" v="49" actId="47"/>
        <pc:sldMkLst>
          <pc:docMk/>
          <pc:sldMk cId="1530500737" sldId="291"/>
        </pc:sldMkLst>
      </pc:sldChg>
      <pc:sldChg chg="addSp modSp mod modAnim">
        <pc:chgData name="Frances Meek" userId="f3af35cc-3229-46e1-af36-3525661cfbd3" providerId="ADAL" clId="{4D98920D-9378-40A3-BAF4-7B9C52631E18}" dt="2021-11-18T11:30:33.872" v="97"/>
        <pc:sldMkLst>
          <pc:docMk/>
          <pc:sldMk cId="3757350506" sldId="292"/>
        </pc:sldMkLst>
        <pc:spChg chg="mod">
          <ac:chgData name="Frances Meek" userId="f3af35cc-3229-46e1-af36-3525661cfbd3" providerId="ADAL" clId="{4D98920D-9378-40A3-BAF4-7B9C52631E18}" dt="2021-11-18T11:29:40.342" v="91" actId="14100"/>
          <ac:spMkLst>
            <pc:docMk/>
            <pc:sldMk cId="3757350506" sldId="292"/>
            <ac:spMk id="5" creationId="{00000000-0000-0000-0000-000000000000}"/>
          </ac:spMkLst>
        </pc:spChg>
        <pc:spChg chg="mod">
          <ac:chgData name="Frances Meek" userId="f3af35cc-3229-46e1-af36-3525661cfbd3" providerId="ADAL" clId="{4D98920D-9378-40A3-BAF4-7B9C52631E18}" dt="2021-11-18T11:29:40.342" v="91" actId="14100"/>
          <ac:spMkLst>
            <pc:docMk/>
            <pc:sldMk cId="3757350506" sldId="292"/>
            <ac:spMk id="6" creationId="{00000000-0000-0000-0000-000000000000}"/>
          </ac:spMkLst>
        </pc:spChg>
        <pc:grpChg chg="mod">
          <ac:chgData name="Frances Meek" userId="f3af35cc-3229-46e1-af36-3525661cfbd3" providerId="ADAL" clId="{4D98920D-9378-40A3-BAF4-7B9C52631E18}" dt="2021-11-18T11:29:40.342" v="91" actId="14100"/>
          <ac:grpSpMkLst>
            <pc:docMk/>
            <pc:sldMk cId="3757350506" sldId="292"/>
            <ac:grpSpMk id="4" creationId="{00000000-0000-0000-0000-000000000000}"/>
          </ac:grpSpMkLst>
        </pc:grpChg>
        <pc:picChg chg="mod">
          <ac:chgData name="Frances Meek" userId="f3af35cc-3229-46e1-af36-3525661cfbd3" providerId="ADAL" clId="{4D98920D-9378-40A3-BAF4-7B9C52631E18}" dt="2021-11-18T11:29:27.598" v="87" actId="14100"/>
          <ac:picMkLst>
            <pc:docMk/>
            <pc:sldMk cId="3757350506" sldId="292"/>
            <ac:picMk id="3" creationId="{00000000-0000-0000-0000-000000000000}"/>
          </ac:picMkLst>
        </pc:picChg>
        <pc:picChg chg="add mod">
          <ac:chgData name="Frances Meek" userId="f3af35cc-3229-46e1-af36-3525661cfbd3" providerId="ADAL" clId="{4D98920D-9378-40A3-BAF4-7B9C52631E18}" dt="2021-11-18T11:30:29.427" v="96" actId="1076"/>
          <ac:picMkLst>
            <pc:docMk/>
            <pc:sldMk cId="3757350506" sldId="292"/>
            <ac:picMk id="8" creationId="{B212DBC2-83C4-4C2F-8D68-9E498DDD0209}"/>
          </ac:picMkLst>
        </pc:picChg>
      </pc:sldChg>
      <pc:sldChg chg="addSp modSp mod modAnim">
        <pc:chgData name="Frances Meek" userId="f3af35cc-3229-46e1-af36-3525661cfbd3" providerId="ADAL" clId="{4D98920D-9378-40A3-BAF4-7B9C52631E18}" dt="2021-11-18T11:35:19.371" v="149"/>
        <pc:sldMkLst>
          <pc:docMk/>
          <pc:sldMk cId="3927456006" sldId="293"/>
        </pc:sldMkLst>
        <pc:spChg chg="mod">
          <ac:chgData name="Frances Meek" userId="f3af35cc-3229-46e1-af36-3525661cfbd3" providerId="ADAL" clId="{4D98920D-9378-40A3-BAF4-7B9C52631E18}" dt="2021-11-18T11:34:36.763" v="143" actId="1076"/>
          <ac:spMkLst>
            <pc:docMk/>
            <pc:sldMk cId="3927456006" sldId="293"/>
            <ac:spMk id="5" creationId="{00000000-0000-0000-0000-000000000000}"/>
          </ac:spMkLst>
        </pc:spChg>
        <pc:spChg chg="mod">
          <ac:chgData name="Frances Meek" userId="f3af35cc-3229-46e1-af36-3525661cfbd3" providerId="ADAL" clId="{4D98920D-9378-40A3-BAF4-7B9C52631E18}" dt="2021-11-18T11:34:36.763" v="143" actId="1076"/>
          <ac:spMkLst>
            <pc:docMk/>
            <pc:sldMk cId="3927456006" sldId="293"/>
            <ac:spMk id="6" creationId="{00000000-0000-0000-0000-000000000000}"/>
          </ac:spMkLst>
        </pc:spChg>
        <pc:grpChg chg="mod">
          <ac:chgData name="Frances Meek" userId="f3af35cc-3229-46e1-af36-3525661cfbd3" providerId="ADAL" clId="{4D98920D-9378-40A3-BAF4-7B9C52631E18}" dt="2021-11-18T11:34:36.763" v="143" actId="1076"/>
          <ac:grpSpMkLst>
            <pc:docMk/>
            <pc:sldMk cId="3927456006" sldId="293"/>
            <ac:grpSpMk id="4" creationId="{00000000-0000-0000-0000-000000000000}"/>
          </ac:grpSpMkLst>
        </pc:grpChg>
        <pc:picChg chg="mod">
          <ac:chgData name="Frances Meek" userId="f3af35cc-3229-46e1-af36-3525661cfbd3" providerId="ADAL" clId="{4D98920D-9378-40A3-BAF4-7B9C52631E18}" dt="2021-11-18T11:34:34.224" v="142" actId="1076"/>
          <ac:picMkLst>
            <pc:docMk/>
            <pc:sldMk cId="3927456006" sldId="293"/>
            <ac:picMk id="7" creationId="{00000000-0000-0000-0000-000000000000}"/>
          </ac:picMkLst>
        </pc:picChg>
        <pc:picChg chg="add mod">
          <ac:chgData name="Frances Meek" userId="f3af35cc-3229-46e1-af36-3525661cfbd3" providerId="ADAL" clId="{4D98920D-9378-40A3-BAF4-7B9C52631E18}" dt="2021-11-18T11:34:38.415" v="144" actId="1076"/>
          <ac:picMkLst>
            <pc:docMk/>
            <pc:sldMk cId="3927456006" sldId="293"/>
            <ac:picMk id="8" creationId="{B68FD735-7DB2-4C78-AA5F-36E07D6958AE}"/>
          </ac:picMkLst>
        </pc:picChg>
        <pc:picChg chg="add mod">
          <ac:chgData name="Frances Meek" userId="f3af35cc-3229-46e1-af36-3525661cfbd3" providerId="ADAL" clId="{4D98920D-9378-40A3-BAF4-7B9C52631E18}" dt="2021-11-18T11:35:01.963" v="147" actId="14100"/>
          <ac:picMkLst>
            <pc:docMk/>
            <pc:sldMk cId="3927456006" sldId="293"/>
            <ac:picMk id="9" creationId="{0F119097-C100-467A-9B20-C32E075A7459}"/>
          </ac:picMkLst>
        </pc:picChg>
      </pc:sldChg>
      <pc:sldChg chg="addSp modSp mod modAnim">
        <pc:chgData name="Frances Meek" userId="f3af35cc-3229-46e1-af36-3525661cfbd3" providerId="ADAL" clId="{4D98920D-9378-40A3-BAF4-7B9C52631E18}" dt="2021-11-18T11:40:25.798" v="162"/>
        <pc:sldMkLst>
          <pc:docMk/>
          <pc:sldMk cId="3186318710" sldId="294"/>
        </pc:sldMkLst>
        <pc:spChg chg="mod">
          <ac:chgData name="Frances Meek" userId="f3af35cc-3229-46e1-af36-3525661cfbd3" providerId="ADAL" clId="{4D98920D-9378-40A3-BAF4-7B9C52631E18}" dt="2021-11-18T11:35:48.221" v="155" actId="1076"/>
          <ac:spMkLst>
            <pc:docMk/>
            <pc:sldMk cId="3186318710" sldId="294"/>
            <ac:spMk id="5" creationId="{00000000-0000-0000-0000-000000000000}"/>
          </ac:spMkLst>
        </pc:spChg>
        <pc:spChg chg="mod">
          <ac:chgData name="Frances Meek" userId="f3af35cc-3229-46e1-af36-3525661cfbd3" providerId="ADAL" clId="{4D98920D-9378-40A3-BAF4-7B9C52631E18}" dt="2021-11-18T11:35:48.221" v="155" actId="1076"/>
          <ac:spMkLst>
            <pc:docMk/>
            <pc:sldMk cId="3186318710" sldId="294"/>
            <ac:spMk id="6" creationId="{00000000-0000-0000-0000-000000000000}"/>
          </ac:spMkLst>
        </pc:spChg>
        <pc:grpChg chg="mod">
          <ac:chgData name="Frances Meek" userId="f3af35cc-3229-46e1-af36-3525661cfbd3" providerId="ADAL" clId="{4D98920D-9378-40A3-BAF4-7B9C52631E18}" dt="2021-11-18T11:35:48.221" v="155" actId="1076"/>
          <ac:grpSpMkLst>
            <pc:docMk/>
            <pc:sldMk cId="3186318710" sldId="294"/>
            <ac:grpSpMk id="4" creationId="{00000000-0000-0000-0000-000000000000}"/>
          </ac:grpSpMkLst>
        </pc:grpChg>
        <pc:picChg chg="add mod">
          <ac:chgData name="Frances Meek" userId="f3af35cc-3229-46e1-af36-3525661cfbd3" providerId="ADAL" clId="{4D98920D-9378-40A3-BAF4-7B9C52631E18}" dt="2021-11-18T11:40:21.988" v="161" actId="1076"/>
          <ac:picMkLst>
            <pc:docMk/>
            <pc:sldMk cId="3186318710" sldId="294"/>
            <ac:picMk id="7" creationId="{B178C895-76F7-49C8-A8F3-BF6C9C99E868}"/>
          </ac:picMkLst>
        </pc:picChg>
        <pc:picChg chg="mod">
          <ac:chgData name="Frances Meek" userId="f3af35cc-3229-46e1-af36-3525661cfbd3" providerId="ADAL" clId="{4D98920D-9378-40A3-BAF4-7B9C52631E18}" dt="2021-11-18T11:35:40.622" v="154" actId="1076"/>
          <ac:picMkLst>
            <pc:docMk/>
            <pc:sldMk cId="3186318710" sldId="294"/>
            <ac:picMk id="8" creationId="{00000000-0000-0000-0000-000000000000}"/>
          </ac:picMkLst>
        </pc:picChg>
      </pc:sldChg>
      <pc:sldChg chg="addSp modSp mod modAnim">
        <pc:chgData name="Frances Meek" userId="f3af35cc-3229-46e1-af36-3525661cfbd3" providerId="ADAL" clId="{4D98920D-9378-40A3-BAF4-7B9C52631E18}" dt="2021-11-18T11:48:33.284" v="228" actId="167"/>
        <pc:sldMkLst>
          <pc:docMk/>
          <pc:sldMk cId="1058260370" sldId="295"/>
        </pc:sldMkLst>
        <pc:spChg chg="mod">
          <ac:chgData name="Frances Meek" userId="f3af35cc-3229-46e1-af36-3525661cfbd3" providerId="ADAL" clId="{4D98920D-9378-40A3-BAF4-7B9C52631E18}" dt="2021-11-18T11:43:36.569" v="179" actId="1076"/>
          <ac:spMkLst>
            <pc:docMk/>
            <pc:sldMk cId="1058260370" sldId="295"/>
            <ac:spMk id="5" creationId="{00000000-0000-0000-0000-000000000000}"/>
          </ac:spMkLst>
        </pc:spChg>
        <pc:spChg chg="mod">
          <ac:chgData name="Frances Meek" userId="f3af35cc-3229-46e1-af36-3525661cfbd3" providerId="ADAL" clId="{4D98920D-9378-40A3-BAF4-7B9C52631E18}" dt="2021-11-18T11:43:36.569" v="179" actId="1076"/>
          <ac:spMkLst>
            <pc:docMk/>
            <pc:sldMk cId="1058260370" sldId="295"/>
            <ac:spMk id="6" creationId="{00000000-0000-0000-0000-000000000000}"/>
          </ac:spMkLst>
        </pc:spChg>
        <pc:grpChg chg="mod">
          <ac:chgData name="Frances Meek" userId="f3af35cc-3229-46e1-af36-3525661cfbd3" providerId="ADAL" clId="{4D98920D-9378-40A3-BAF4-7B9C52631E18}" dt="2021-11-18T11:43:36.569" v="179" actId="1076"/>
          <ac:grpSpMkLst>
            <pc:docMk/>
            <pc:sldMk cId="1058260370" sldId="295"/>
            <ac:grpSpMk id="4" creationId="{00000000-0000-0000-0000-000000000000}"/>
          </ac:grpSpMkLst>
        </pc:grpChg>
        <pc:picChg chg="mod ord">
          <ac:chgData name="Frances Meek" userId="f3af35cc-3229-46e1-af36-3525661cfbd3" providerId="ADAL" clId="{4D98920D-9378-40A3-BAF4-7B9C52631E18}" dt="2021-11-18T11:48:33.284" v="228" actId="167"/>
          <ac:picMkLst>
            <pc:docMk/>
            <pc:sldMk cId="1058260370" sldId="295"/>
            <ac:picMk id="7" creationId="{00000000-0000-0000-0000-000000000000}"/>
          </ac:picMkLst>
        </pc:picChg>
        <pc:picChg chg="add mod ord">
          <ac:chgData name="Frances Meek" userId="f3af35cc-3229-46e1-af36-3525661cfbd3" providerId="ADAL" clId="{4D98920D-9378-40A3-BAF4-7B9C52631E18}" dt="2021-11-18T11:43:43.190" v="183" actId="167"/>
          <ac:picMkLst>
            <pc:docMk/>
            <pc:sldMk cId="1058260370" sldId="295"/>
            <ac:picMk id="8" creationId="{AEE20075-9AD0-45DA-A250-11BB946BDCC1}"/>
          </ac:picMkLst>
        </pc:picChg>
      </pc:sldChg>
      <pc:sldChg chg="modSp del">
        <pc:chgData name="Frances Meek" userId="f3af35cc-3229-46e1-af36-3525661cfbd3" providerId="ADAL" clId="{4D98920D-9378-40A3-BAF4-7B9C52631E18}" dt="2021-11-18T11:27:16.859" v="72" actId="47"/>
        <pc:sldMkLst>
          <pc:docMk/>
          <pc:sldMk cId="3590393322" sldId="296"/>
        </pc:sldMkLst>
        <pc:grpChg chg="mod">
          <ac:chgData name="Frances Meek" userId="f3af35cc-3229-46e1-af36-3525661cfbd3" providerId="ADAL" clId="{4D98920D-9378-40A3-BAF4-7B9C52631E18}" dt="2021-11-18T11:23:04.139" v="29" actId="207"/>
          <ac:grpSpMkLst>
            <pc:docMk/>
            <pc:sldMk cId="3590393322" sldId="296"/>
            <ac:grpSpMk id="4" creationId="{00000000-0000-0000-0000-000000000000}"/>
          </ac:grpSpMkLst>
        </pc:grpChg>
      </pc:sldChg>
      <pc:sldChg chg="addSp delSp modSp mod setBg modAnim">
        <pc:chgData name="Frances Meek" userId="f3af35cc-3229-46e1-af36-3525661cfbd3" providerId="ADAL" clId="{4D98920D-9378-40A3-BAF4-7B9C52631E18}" dt="2021-11-18T11:47:27.189" v="227"/>
        <pc:sldMkLst>
          <pc:docMk/>
          <pc:sldMk cId="999236771" sldId="297"/>
        </pc:sldMkLst>
        <pc:spChg chg="mod">
          <ac:chgData name="Frances Meek" userId="f3af35cc-3229-46e1-af36-3525661cfbd3" providerId="ADAL" clId="{4D98920D-9378-40A3-BAF4-7B9C52631E18}" dt="2021-11-18T11:45:06.227" v="200" actId="1076"/>
          <ac:spMkLst>
            <pc:docMk/>
            <pc:sldMk cId="999236771" sldId="297"/>
            <ac:spMk id="4" creationId="{00000000-0000-0000-0000-000000000000}"/>
          </ac:spMkLst>
        </pc:spChg>
        <pc:spChg chg="mod">
          <ac:chgData name="Frances Meek" userId="f3af35cc-3229-46e1-af36-3525661cfbd3" providerId="ADAL" clId="{4D98920D-9378-40A3-BAF4-7B9C52631E18}" dt="2021-11-18T11:45:09.967" v="201" actId="1076"/>
          <ac:spMkLst>
            <pc:docMk/>
            <pc:sldMk cId="999236771" sldId="297"/>
            <ac:spMk id="5" creationId="{00000000-0000-0000-0000-000000000000}"/>
          </ac:spMkLst>
        </pc:spChg>
        <pc:picChg chg="mod">
          <ac:chgData name="Frances Meek" userId="f3af35cc-3229-46e1-af36-3525661cfbd3" providerId="ADAL" clId="{4D98920D-9378-40A3-BAF4-7B9C52631E18}" dt="2021-11-18T11:45:01.165" v="199" actId="14100"/>
          <ac:picMkLst>
            <pc:docMk/>
            <pc:sldMk cId="999236771" sldId="297"/>
            <ac:picMk id="6" creationId="{00000000-0000-0000-0000-000000000000}"/>
          </ac:picMkLst>
        </pc:picChg>
        <pc:picChg chg="add mod">
          <ac:chgData name="Frances Meek" userId="f3af35cc-3229-46e1-af36-3525661cfbd3" providerId="ADAL" clId="{4D98920D-9378-40A3-BAF4-7B9C52631E18}" dt="2021-11-18T11:45:50.673" v="209" actId="1076"/>
          <ac:picMkLst>
            <pc:docMk/>
            <pc:sldMk cId="999236771" sldId="297"/>
            <ac:picMk id="7" creationId="{C61731B5-6953-43FD-9390-DD3FA8FD7A94}"/>
          </ac:picMkLst>
        </pc:picChg>
        <pc:picChg chg="add del mod">
          <ac:chgData name="Frances Meek" userId="f3af35cc-3229-46e1-af36-3525661cfbd3" providerId="ADAL" clId="{4D98920D-9378-40A3-BAF4-7B9C52631E18}" dt="2021-11-18T11:46:34.464" v="213" actId="478"/>
          <ac:picMkLst>
            <pc:docMk/>
            <pc:sldMk cId="999236771" sldId="297"/>
            <ac:picMk id="9" creationId="{DE8D5CA4-EC72-465A-A278-CD83EFA9D33F}"/>
          </ac:picMkLst>
        </pc:picChg>
        <pc:picChg chg="add del mod">
          <ac:chgData name="Frances Meek" userId="f3af35cc-3229-46e1-af36-3525661cfbd3" providerId="ADAL" clId="{4D98920D-9378-40A3-BAF4-7B9C52631E18}" dt="2021-11-18T11:46:49.465" v="218" actId="478"/>
          <ac:picMkLst>
            <pc:docMk/>
            <pc:sldMk cId="999236771" sldId="297"/>
            <ac:picMk id="11" creationId="{289FBBD1-ADB7-4CF6-BA73-6EC05FBC047B}"/>
          </ac:picMkLst>
        </pc:picChg>
        <pc:picChg chg="add mod">
          <ac:chgData name="Frances Meek" userId="f3af35cc-3229-46e1-af36-3525661cfbd3" providerId="ADAL" clId="{4D98920D-9378-40A3-BAF4-7B9C52631E18}" dt="2021-11-18T11:47:19.199" v="226" actId="14100"/>
          <ac:picMkLst>
            <pc:docMk/>
            <pc:sldMk cId="999236771" sldId="297"/>
            <ac:picMk id="13" creationId="{2E7BA26C-DA67-4AE0-B79B-EF290248BBD9}"/>
          </ac:picMkLst>
        </pc:pic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79367" cy="501879"/>
          </a:xfrm>
          <a:prstGeom prst="rect">
            <a:avLst/>
          </a:prstGeom>
        </p:spPr>
        <p:txBody>
          <a:bodyPr vert="horz" lIns="92281" tIns="46141" rIns="92281" bIns="46141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94505" y="0"/>
            <a:ext cx="2979367" cy="501879"/>
          </a:xfrm>
          <a:prstGeom prst="rect">
            <a:avLst/>
          </a:prstGeom>
        </p:spPr>
        <p:txBody>
          <a:bodyPr vert="horz" lIns="92281" tIns="46141" rIns="92281" bIns="46141" rtlCol="0"/>
          <a:lstStyle>
            <a:lvl1pPr algn="r">
              <a:defRPr sz="1200"/>
            </a:lvl1pPr>
          </a:lstStyle>
          <a:p>
            <a:fld id="{1CD989BF-DA9C-4399-AC6A-6CB217B19D62}" type="datetimeFigureOut">
              <a:rPr lang="en-GB" smtClean="0"/>
              <a:t>18/11/2021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9500961"/>
            <a:ext cx="2979367" cy="501878"/>
          </a:xfrm>
          <a:prstGeom prst="rect">
            <a:avLst/>
          </a:prstGeom>
        </p:spPr>
        <p:txBody>
          <a:bodyPr vert="horz" lIns="92281" tIns="46141" rIns="92281" bIns="46141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94505" y="9500961"/>
            <a:ext cx="2979367" cy="501878"/>
          </a:xfrm>
          <a:prstGeom prst="rect">
            <a:avLst/>
          </a:prstGeom>
        </p:spPr>
        <p:txBody>
          <a:bodyPr vert="horz" lIns="92281" tIns="46141" rIns="92281" bIns="46141" rtlCol="0" anchor="b"/>
          <a:lstStyle>
            <a:lvl1pPr algn="r">
              <a:defRPr sz="1200"/>
            </a:lvl1pPr>
          </a:lstStyle>
          <a:p>
            <a:fld id="{02DE6CAB-A750-402F-9633-0CBC4D74F19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490275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142452" y="3531477"/>
            <a:ext cx="9144000" cy="733096"/>
          </a:xfrm>
          <a:prstGeom prst="rect">
            <a:avLst/>
          </a:prstGeom>
        </p:spPr>
        <p:txBody>
          <a:bodyPr lIns="0" tIns="0" rIns="0" bIns="0" anchor="t"/>
          <a:lstStyle>
            <a:lvl1pPr algn="l">
              <a:defRPr sz="4400" b="1" i="0" baseline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dirty="0"/>
              <a:t>Title</a:t>
            </a:r>
          </a:p>
        </p:txBody>
      </p:sp>
    </p:spTree>
    <p:extLst>
      <p:ext uri="{BB962C8B-B14F-4D97-AF65-F5344CB8AC3E}">
        <p14:creationId xmlns:p14="http://schemas.microsoft.com/office/powerpoint/2010/main" val="7410729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153512" y="587760"/>
            <a:ext cx="9144000" cy="635491"/>
          </a:xfrm>
          <a:prstGeom prst="rect">
            <a:avLst/>
          </a:prstGeom>
        </p:spPr>
        <p:txBody>
          <a:bodyPr lIns="0" tIns="0" rIns="0" bIns="0" anchor="t"/>
          <a:lstStyle>
            <a:lvl1pPr algn="l">
              <a:defRPr sz="4000" b="1" i="0">
                <a:solidFill>
                  <a:srgbClr val="158B44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dirty="0"/>
              <a:t>Section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153512" y="3065488"/>
            <a:ext cx="9144000" cy="3087973"/>
          </a:xfrm>
          <a:prstGeom prst="rect">
            <a:avLst/>
          </a:prstGeom>
        </p:spPr>
        <p:txBody>
          <a:bodyPr lIns="0" tIns="0" rIns="0" bIns="0"/>
          <a:lstStyle>
            <a:lvl1pPr marL="285750" indent="-285750" algn="l">
              <a:buFont typeface="Arial" charset="0"/>
              <a:buChar char="•"/>
              <a:defRPr sz="1800">
                <a:latin typeface="Arial" charset="0"/>
                <a:ea typeface="Arial" charset="0"/>
                <a:cs typeface="Arial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Text</a:t>
            </a:r>
          </a:p>
        </p:txBody>
      </p:sp>
    </p:spTree>
    <p:extLst>
      <p:ext uri="{BB962C8B-B14F-4D97-AF65-F5344CB8AC3E}">
        <p14:creationId xmlns:p14="http://schemas.microsoft.com/office/powerpoint/2010/main" val="8237676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169274" y="1563798"/>
            <a:ext cx="9720000" cy="720000"/>
          </a:xfrm>
          <a:prstGeom prst="rect">
            <a:avLst/>
          </a:prstGeom>
        </p:spPr>
        <p:txBody>
          <a:bodyPr lIns="0" tIns="0" rIns="0" bIns="0" anchor="t"/>
          <a:lstStyle>
            <a:lvl1pPr algn="l">
              <a:defRPr sz="3400" b="1" i="0">
                <a:solidFill>
                  <a:srgbClr val="158B44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dirty="0"/>
              <a:t>Heading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169276" y="2571092"/>
            <a:ext cx="9720000" cy="3600000"/>
          </a:xfrm>
          <a:prstGeom prst="rect">
            <a:avLst/>
          </a:prstGeom>
        </p:spPr>
        <p:txBody>
          <a:bodyPr lIns="0" tIns="0" rIns="0" bIns="0" numCol="1" anchor="t"/>
          <a:lstStyle>
            <a:lvl1pPr marL="285750" indent="-285750" algn="l">
              <a:buSzPct val="90000"/>
              <a:buFont typeface="Arial" charset="0"/>
              <a:buChar char="•"/>
              <a:defRPr sz="1800" b="0" i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Text here</a:t>
            </a:r>
          </a:p>
        </p:txBody>
      </p:sp>
    </p:spTree>
    <p:extLst>
      <p:ext uri="{BB962C8B-B14F-4D97-AF65-F5344CB8AC3E}">
        <p14:creationId xmlns:p14="http://schemas.microsoft.com/office/powerpoint/2010/main" val="15513439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6209274" y="2571092"/>
            <a:ext cx="4680000" cy="3600000"/>
          </a:xfrm>
          <a:prstGeom prst="rect">
            <a:avLst/>
          </a:prstGeom>
          <a:solidFill>
            <a:srgbClr val="C7D9B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1169276" y="2571092"/>
            <a:ext cx="4680000" cy="3600000"/>
          </a:xfrm>
          <a:prstGeom prst="rect">
            <a:avLst/>
          </a:prstGeom>
        </p:spPr>
        <p:txBody>
          <a:bodyPr lIns="0" tIns="0" rIns="0" bIns="0" anchor="t">
            <a:normAutofit/>
          </a:bodyPr>
          <a:lstStyle>
            <a:lvl1pPr marL="285750" indent="-285750">
              <a:buSzPct val="90000"/>
              <a:buFont typeface="Arial" charset="0"/>
              <a:buChar char="•"/>
              <a:defRPr sz="1800" b="0" i="0">
                <a:latin typeface="Arial" charset="0"/>
                <a:ea typeface="Arial" charset="0"/>
                <a:cs typeface="Arial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6398461" y="2760281"/>
            <a:ext cx="4320000" cy="3240000"/>
          </a:xfrm>
          <a:prstGeom prst="rect">
            <a:avLst/>
          </a:prstGeom>
        </p:spPr>
        <p:txBody>
          <a:bodyPr lIns="0" tIns="0" rIns="0" bIns="0" anchor="t">
            <a:normAutofit/>
          </a:bodyPr>
          <a:lstStyle>
            <a:lvl1pPr marL="0" indent="0">
              <a:buNone/>
              <a:defRPr sz="1800" b="0" i="0">
                <a:latin typeface="Arial" charset="0"/>
                <a:ea typeface="Arial" charset="0"/>
                <a:cs typeface="Arial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13" name="Title 1"/>
          <p:cNvSpPr>
            <a:spLocks noGrp="1"/>
          </p:cNvSpPr>
          <p:nvPr>
            <p:ph type="title" hasCustomPrompt="1"/>
          </p:nvPr>
        </p:nvSpPr>
        <p:spPr>
          <a:xfrm>
            <a:off x="1169276" y="1563798"/>
            <a:ext cx="9720000" cy="720000"/>
          </a:xfrm>
          <a:prstGeom prst="rect">
            <a:avLst/>
          </a:prstGeom>
        </p:spPr>
        <p:txBody>
          <a:bodyPr lIns="0" tIns="0" rIns="0" bIns="0"/>
          <a:lstStyle>
            <a:lvl1pPr>
              <a:defRPr sz="3400" b="1" i="0">
                <a:solidFill>
                  <a:srgbClr val="158B44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dirty="0"/>
              <a:t>Heading</a:t>
            </a:r>
          </a:p>
        </p:txBody>
      </p:sp>
    </p:spTree>
    <p:extLst>
      <p:ext uri="{BB962C8B-B14F-4D97-AF65-F5344CB8AC3E}">
        <p14:creationId xmlns:p14="http://schemas.microsoft.com/office/powerpoint/2010/main" val="2800079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5" Type="http://schemas.openxmlformats.org/officeDocument/2006/relationships/hyperlink" Target="http://www.foodafactoflife.org.uk/" TargetMode="External"/><Relationship Id="rId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foodafactoflife.org.uk/" TargetMode="Externa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3.xml"/><Relationship Id="rId4" Type="http://schemas.openxmlformats.org/officeDocument/2006/relationships/hyperlink" Target="http://www.foodafactoflife.org.uk/" TargetMode="Externa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4.xml"/><Relationship Id="rId4" Type="http://schemas.openxmlformats.org/officeDocument/2006/relationships/hyperlink" Target="http://www.foodafactoflife.org.uk/" TargetMode="Externa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439453" y="358589"/>
            <a:ext cx="2044335" cy="1435165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1156447" y="6539528"/>
            <a:ext cx="10721788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US" sz="900" b="0" i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  <a:hlinkClick r:id="rId5"/>
              </a:rPr>
              <a:t>www.foodafactoflife.org.uk</a:t>
            </a:r>
            <a:r>
              <a:rPr lang="en-US" sz="900" b="0" i="0" baseline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    </a:t>
            </a:r>
            <a:r>
              <a:rPr lang="en-US" sz="900" b="0" i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©</a:t>
            </a:r>
            <a:r>
              <a:rPr lang="en-US" sz="900" b="0" i="0" baseline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 Food – </a:t>
            </a:r>
            <a:r>
              <a:rPr lang="en-US" sz="900" b="0" i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a fact of life 2021</a:t>
            </a:r>
          </a:p>
        </p:txBody>
      </p:sp>
    </p:spTree>
    <p:extLst>
      <p:ext uri="{BB962C8B-B14F-4D97-AF65-F5344CB8AC3E}">
        <p14:creationId xmlns:p14="http://schemas.microsoft.com/office/powerpoint/2010/main" val="13288850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1156447" y="6539528"/>
            <a:ext cx="10721788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US" sz="900" b="0" i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  <a:hlinkClick r:id="rId4"/>
              </a:rPr>
              <a:t>www.foodafactoflife.org.uk</a:t>
            </a:r>
            <a:r>
              <a:rPr lang="en-US" sz="900" b="0" i="0" baseline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    </a:t>
            </a:r>
            <a:r>
              <a:rPr lang="en-US" sz="900" b="0" i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© Food – a fact of life 2021</a:t>
            </a:r>
          </a:p>
        </p:txBody>
      </p:sp>
    </p:spTree>
    <p:extLst>
      <p:ext uri="{BB962C8B-B14F-4D97-AF65-F5344CB8AC3E}">
        <p14:creationId xmlns:p14="http://schemas.microsoft.com/office/powerpoint/2010/main" val="14983171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1156447" y="6539528"/>
            <a:ext cx="10721788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US" sz="900" b="0" i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  <a:hlinkClick r:id="rId4"/>
              </a:rPr>
              <a:t>www.foodafactoflife.org.uk</a:t>
            </a:r>
            <a:r>
              <a:rPr lang="en-US" sz="900" b="0" i="0" baseline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    </a:t>
            </a:r>
            <a:r>
              <a:rPr lang="en-US" sz="900" b="0" i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© Food – a fact of life 2021</a:t>
            </a:r>
          </a:p>
        </p:txBody>
      </p:sp>
    </p:spTree>
    <p:extLst>
      <p:ext uri="{BB962C8B-B14F-4D97-AF65-F5344CB8AC3E}">
        <p14:creationId xmlns:p14="http://schemas.microsoft.com/office/powerpoint/2010/main" val="18223932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TextBox 7"/>
          <p:cNvSpPr txBox="1"/>
          <p:nvPr userDrawn="1"/>
        </p:nvSpPr>
        <p:spPr>
          <a:xfrm>
            <a:off x="1156447" y="6539528"/>
            <a:ext cx="10721788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US" sz="900" b="0" i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  <a:hlinkClick r:id="rId4"/>
              </a:rPr>
              <a:t>www.foodafactoflife.org.uk</a:t>
            </a:r>
            <a:r>
              <a:rPr lang="en-US" sz="900" b="0" i="0" baseline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    </a:t>
            </a:r>
            <a:r>
              <a:rPr lang="en-US" sz="900" b="0" i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© Food – a fact of life 2019</a:t>
            </a:r>
          </a:p>
        </p:txBody>
      </p:sp>
    </p:spTree>
    <p:extLst>
      <p:ext uri="{BB962C8B-B14F-4D97-AF65-F5344CB8AC3E}">
        <p14:creationId xmlns:p14="http://schemas.microsoft.com/office/powerpoint/2010/main" val="17881436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foodafactoflife.org.uk/whole-school/whole-school-approach/guidelines-for-school-education-resources-about-food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1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4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jpeg"/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2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16030" y="3265470"/>
            <a:ext cx="9144000" cy="733096"/>
          </a:xfrm>
        </p:spPr>
        <p:txBody>
          <a:bodyPr/>
          <a:lstStyle/>
          <a:p>
            <a:r>
              <a:rPr lang="en-US" dirty="0"/>
              <a:t>Can I eat this?</a:t>
            </a:r>
          </a:p>
        </p:txBody>
      </p:sp>
    </p:spTree>
    <p:extLst>
      <p:ext uri="{BB962C8B-B14F-4D97-AF65-F5344CB8AC3E}">
        <p14:creationId xmlns:p14="http://schemas.microsoft.com/office/powerpoint/2010/main" val="195516639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Can I eat  this?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GB" sz="3600" dirty="0"/>
              <a:t>For further information, go to:</a:t>
            </a:r>
          </a:p>
          <a:p>
            <a:pPr marL="0" indent="0" algn="ctr">
              <a:buNone/>
            </a:pPr>
            <a:r>
              <a:rPr lang="en-GB" sz="3600" dirty="0"/>
              <a:t>www.foodafactoflife.org.uk</a:t>
            </a:r>
          </a:p>
        </p:txBody>
      </p:sp>
      <p:sp>
        <p:nvSpPr>
          <p:cNvPr id="4" name="Text Box 23"/>
          <p:cNvSpPr txBox="1"/>
          <p:nvPr/>
        </p:nvSpPr>
        <p:spPr>
          <a:xfrm>
            <a:off x="179614" y="6449695"/>
            <a:ext cx="6781800" cy="298450"/>
          </a:xfrm>
          <a:prstGeom prst="rect">
            <a:avLst/>
          </a:prstGeom>
          <a:solidFill>
            <a:schemeClr val="lt1"/>
          </a:solidFill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spcAft>
                <a:spcPts val="0"/>
              </a:spcAft>
            </a:pPr>
            <a:r>
              <a:rPr lang="en-US" sz="1000" dirty="0">
                <a:effectLst/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This resource meets the</a:t>
            </a:r>
            <a:r>
              <a:rPr lang="en-US" sz="1000" b="1" dirty="0">
                <a:effectLst/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 </a:t>
            </a:r>
            <a:r>
              <a:rPr lang="en-US" sz="1000" b="1" i="1" u="sng" dirty="0">
                <a:solidFill>
                  <a:srgbClr val="0000FF"/>
                </a:solidFill>
                <a:effectLst/>
                <a:latin typeface="Arial" panose="020B0604020202020204" pitchFamily="34" charset="0"/>
                <a:ea typeface="MS Mincho"/>
                <a:cs typeface="Times New Roman" panose="02020603050405020304" pitchFamily="18" charset="0"/>
                <a:hlinkClick r:id="rId2"/>
              </a:rPr>
              <a:t>Guidelines for producers and users of school education resources about food</a:t>
            </a:r>
            <a:r>
              <a:rPr lang="en-US" sz="1000" b="0" i="1" dirty="0">
                <a:effectLst/>
                <a:latin typeface="Arial" panose="020B0604020202020204" pitchFamily="34" charset="0"/>
                <a:ea typeface="MS Mincho"/>
                <a:cs typeface="Times New Roman" panose="02020603050405020304" pitchFamily="18" charset="0"/>
              </a:rPr>
              <a:t>.</a:t>
            </a:r>
            <a:endParaRPr lang="en-GB" sz="1100" dirty="0">
              <a:effectLst/>
              <a:latin typeface="Arial" panose="020B0604020202020204" pitchFamily="34" charset="0"/>
              <a:ea typeface="MS Mincho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en-GB" sz="1200" dirty="0">
                <a:effectLst/>
                <a:latin typeface="Cambria" panose="02040503050406030204" pitchFamily="18" charset="0"/>
                <a:ea typeface="MS Mincho"/>
                <a:cs typeface="Times New Roman" panose="02020603050405020304" pitchFamily="18" charset="0"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25905386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Can I eat these carrots?</a:t>
            </a:r>
            <a:endParaRPr lang="en-US" dirty="0"/>
          </a:p>
        </p:txBody>
      </p:sp>
      <p:grpSp>
        <p:nvGrpSpPr>
          <p:cNvPr id="6" name="Group 14"/>
          <p:cNvGrpSpPr>
            <a:grpSpLocks/>
          </p:cNvGrpSpPr>
          <p:nvPr/>
        </p:nvGrpSpPr>
        <p:grpSpPr bwMode="auto">
          <a:xfrm>
            <a:off x="5189537" y="2440960"/>
            <a:ext cx="3449966" cy="3240087"/>
            <a:chOff x="1690" y="1216"/>
            <a:chExt cx="2767" cy="2041"/>
          </a:xfrm>
          <a:solidFill>
            <a:srgbClr val="584288"/>
          </a:solidFill>
        </p:grpSpPr>
        <p:sp>
          <p:nvSpPr>
            <p:cNvPr id="7" name="AutoShape 11"/>
            <p:cNvSpPr>
              <a:spLocks noChangeArrowheads="1"/>
            </p:cNvSpPr>
            <p:nvPr/>
          </p:nvSpPr>
          <p:spPr bwMode="auto">
            <a:xfrm>
              <a:off x="1690" y="1216"/>
              <a:ext cx="2767" cy="2041"/>
            </a:xfrm>
            <a:prstGeom prst="cloudCallout">
              <a:avLst>
                <a:gd name="adj1" fmla="val -75940"/>
                <a:gd name="adj2" fmla="val 1194"/>
              </a:avLst>
            </a:prstGeom>
            <a:solidFill>
              <a:srgbClr val="158B44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  <p:sp>
          <p:nvSpPr>
            <p:cNvPr id="8" name="Text Box 12"/>
            <p:cNvSpPr txBox="1">
              <a:spLocks noChangeArrowheads="1"/>
            </p:cNvSpPr>
            <p:nvPr/>
          </p:nvSpPr>
          <p:spPr bwMode="auto">
            <a:xfrm>
              <a:off x="2349" y="1701"/>
              <a:ext cx="1686" cy="872"/>
            </a:xfrm>
            <a:prstGeom prst="rect">
              <a:avLst/>
            </a:prstGeom>
            <a:solidFill>
              <a:srgbClr val="158B4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GB" altLang="en-US" sz="28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Not yet, they need to be washed.</a:t>
              </a:r>
            </a:p>
          </p:txBody>
        </p:sp>
      </p:grpSp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757987" y="2283798"/>
            <a:ext cx="3330262" cy="3895867"/>
          </a:xfrm>
          <a:prstGeom prst="rect">
            <a:avLst/>
          </a:prstGeom>
        </p:spPr>
      </p:pic>
      <p:pic>
        <p:nvPicPr>
          <p:cNvPr id="5" name="Picture 4" descr="A picture containing orange, slice, cut, sliced&#10;&#10;Description automatically generated">
            <a:extLst>
              <a:ext uri="{FF2B5EF4-FFF2-40B4-BE49-F238E27FC236}">
                <a16:creationId xmlns:a16="http://schemas.microsoft.com/office/drawing/2014/main" id="{FBC4EA79-32A1-46AD-9C56-275B5D55F681}"/>
              </a:ext>
            </a:extLst>
          </p:cNvPr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816797" y="3031258"/>
            <a:ext cx="3375203" cy="22546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07134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Can I eat these plums?</a:t>
            </a:r>
          </a:p>
        </p:txBody>
      </p:sp>
      <p:pic>
        <p:nvPicPr>
          <p:cNvPr id="3" name="Picture 3" descr="Opal Plum (855 x 642)"/>
          <p:cNvPicPr>
            <a:picLocks noChangeAspect="1" noChangeArrowheads="1"/>
          </p:cNvPicPr>
          <p:nvPr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402019" y="2112963"/>
            <a:ext cx="4142385" cy="3362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4" name="Group 14"/>
          <p:cNvGrpSpPr>
            <a:grpSpLocks/>
          </p:cNvGrpSpPr>
          <p:nvPr/>
        </p:nvGrpSpPr>
        <p:grpSpPr bwMode="auto">
          <a:xfrm>
            <a:off x="5134794" y="2374641"/>
            <a:ext cx="3198321" cy="3101249"/>
            <a:chOff x="2835" y="1117"/>
            <a:chExt cx="2767" cy="2041"/>
          </a:xfrm>
          <a:solidFill>
            <a:srgbClr val="158B44"/>
          </a:solidFill>
        </p:grpSpPr>
        <p:sp>
          <p:nvSpPr>
            <p:cNvPr id="5" name="AutoShape 11"/>
            <p:cNvSpPr>
              <a:spLocks noChangeArrowheads="1"/>
            </p:cNvSpPr>
            <p:nvPr/>
          </p:nvSpPr>
          <p:spPr bwMode="auto">
            <a:xfrm>
              <a:off x="2835" y="1117"/>
              <a:ext cx="2767" cy="2041"/>
            </a:xfrm>
            <a:prstGeom prst="cloudCallout">
              <a:avLst>
                <a:gd name="adj1" fmla="val -69497"/>
                <a:gd name="adj2" fmla="val 8830"/>
              </a:avLst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  <p:sp>
          <p:nvSpPr>
            <p:cNvPr id="6" name="Text Box 12"/>
            <p:cNvSpPr txBox="1">
              <a:spLocks noChangeArrowheads="1"/>
            </p:cNvSpPr>
            <p:nvPr/>
          </p:nvSpPr>
          <p:spPr bwMode="auto">
            <a:xfrm>
              <a:off x="3203" y="1701"/>
              <a:ext cx="2030" cy="872"/>
            </a:xfrm>
            <a:prstGeom prst="rect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GB" altLang="en-US" sz="28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Not until they have been picked and washed.</a:t>
              </a:r>
            </a:p>
          </p:txBody>
        </p:sp>
      </p:grpSp>
      <p:pic>
        <p:nvPicPr>
          <p:cNvPr id="8" name="Picture 7" descr="A group of red apples&#10;&#10;Description automatically generated with low confidence">
            <a:extLst>
              <a:ext uri="{FF2B5EF4-FFF2-40B4-BE49-F238E27FC236}">
                <a16:creationId xmlns:a16="http://schemas.microsoft.com/office/drawing/2014/main" id="{B212DBC2-83C4-4C2F-8D68-9E498DDD0209}"/>
              </a:ext>
            </a:extLst>
          </p:cNvPr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688731" y="2474488"/>
            <a:ext cx="3101250" cy="3101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73505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1DC2B0D1-0152-4E4C-9361-10F264C68626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426816" y="3276524"/>
            <a:ext cx="2020775" cy="185709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Can I eat these potatoes?</a:t>
            </a:r>
          </a:p>
        </p:txBody>
      </p:sp>
      <p:grpSp>
        <p:nvGrpSpPr>
          <p:cNvPr id="4" name="Group 14"/>
          <p:cNvGrpSpPr>
            <a:grpSpLocks/>
          </p:cNvGrpSpPr>
          <p:nvPr/>
        </p:nvGrpSpPr>
        <p:grpSpPr bwMode="auto">
          <a:xfrm>
            <a:off x="5070840" y="2522483"/>
            <a:ext cx="3355976" cy="2771719"/>
            <a:chOff x="2835" y="1117"/>
            <a:chExt cx="2767" cy="2041"/>
          </a:xfrm>
          <a:solidFill>
            <a:srgbClr val="584288"/>
          </a:solidFill>
        </p:grpSpPr>
        <p:sp>
          <p:nvSpPr>
            <p:cNvPr id="5" name="AutoShape 11"/>
            <p:cNvSpPr>
              <a:spLocks noChangeArrowheads="1"/>
            </p:cNvSpPr>
            <p:nvPr/>
          </p:nvSpPr>
          <p:spPr bwMode="auto">
            <a:xfrm>
              <a:off x="2835" y="1117"/>
              <a:ext cx="2767" cy="2041"/>
            </a:xfrm>
            <a:prstGeom prst="cloudCallout">
              <a:avLst>
                <a:gd name="adj1" fmla="val -68079"/>
                <a:gd name="adj2" fmla="val 31014"/>
              </a:avLst>
            </a:prstGeom>
            <a:solidFill>
              <a:srgbClr val="158B44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  <p:sp>
          <p:nvSpPr>
            <p:cNvPr id="6" name="Text Box 12"/>
            <p:cNvSpPr txBox="1">
              <a:spLocks noChangeArrowheads="1"/>
            </p:cNvSpPr>
            <p:nvPr/>
          </p:nvSpPr>
          <p:spPr bwMode="auto">
            <a:xfrm>
              <a:off x="3203" y="1484"/>
              <a:ext cx="1955" cy="872"/>
            </a:xfrm>
            <a:prstGeom prst="rect">
              <a:avLst/>
            </a:prstGeom>
            <a:solidFill>
              <a:srgbClr val="158B44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GB" altLang="en-US" sz="28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No, they need to be washed and cooked.</a:t>
              </a:r>
            </a:p>
          </p:txBody>
        </p:sp>
      </p:grpSp>
      <p:pic>
        <p:nvPicPr>
          <p:cNvPr id="7" name="Picture 3" descr="S:\Shared\EDUCATION TEAM FILES\Photographs Oct 2018 onwards\Medium size photos\Farming\potatoes growing.jpg"/>
          <p:cNvPicPr>
            <a:picLocks noChangeAspect="1" noChangeArrowheads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64343" y="2729261"/>
            <a:ext cx="4045068" cy="26940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9B158AA7-4560-4ED3-91B6-B4838A634708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10339448" y="3382773"/>
            <a:ext cx="1641257" cy="1565633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28208860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Can I have a glass of milk from here?</a:t>
            </a:r>
          </a:p>
        </p:txBody>
      </p:sp>
      <p:grpSp>
        <p:nvGrpSpPr>
          <p:cNvPr id="4" name="Group 14"/>
          <p:cNvGrpSpPr>
            <a:grpSpLocks/>
          </p:cNvGrpSpPr>
          <p:nvPr/>
        </p:nvGrpSpPr>
        <p:grpSpPr bwMode="auto">
          <a:xfrm>
            <a:off x="4456387" y="2384497"/>
            <a:ext cx="3563006" cy="3443289"/>
            <a:chOff x="2835" y="1117"/>
            <a:chExt cx="2827" cy="2089"/>
          </a:xfrm>
          <a:solidFill>
            <a:srgbClr val="158B44"/>
          </a:solidFill>
        </p:grpSpPr>
        <p:sp>
          <p:nvSpPr>
            <p:cNvPr id="5" name="AutoShape 11"/>
            <p:cNvSpPr>
              <a:spLocks noChangeArrowheads="1"/>
            </p:cNvSpPr>
            <p:nvPr/>
          </p:nvSpPr>
          <p:spPr bwMode="auto">
            <a:xfrm>
              <a:off x="2835" y="1117"/>
              <a:ext cx="2827" cy="2089"/>
            </a:xfrm>
            <a:prstGeom prst="cloudCallout">
              <a:avLst>
                <a:gd name="adj1" fmla="val -62476"/>
                <a:gd name="adj2" fmla="val 11268"/>
              </a:avLst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  <p:sp>
          <p:nvSpPr>
            <p:cNvPr id="6" name="Text Box 12"/>
            <p:cNvSpPr txBox="1">
              <a:spLocks noChangeArrowheads="1"/>
            </p:cNvSpPr>
            <p:nvPr/>
          </p:nvSpPr>
          <p:spPr bwMode="auto">
            <a:xfrm>
              <a:off x="3279" y="1442"/>
              <a:ext cx="2102" cy="1144"/>
            </a:xfrm>
            <a:prstGeom prst="rect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GB" altLang="en-US" sz="28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No, the cows have to be milked. Then the milk has to be heat treated.</a:t>
              </a:r>
            </a:p>
          </p:txBody>
        </p:sp>
      </p:grpSp>
      <p:pic>
        <p:nvPicPr>
          <p:cNvPr id="7" name="Picture 6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40815" y="2641150"/>
            <a:ext cx="3764829" cy="2823622"/>
          </a:xfrm>
          <a:prstGeom prst="rect">
            <a:avLst/>
          </a:prstGeom>
        </p:spPr>
      </p:pic>
      <p:pic>
        <p:nvPicPr>
          <p:cNvPr id="8" name="Picture 2" descr="S:\Shared\EDUCATION TEAM FILES\Photographs Oct 2018 onwards\FROM AHDB plan to use\dairy farmer milking.JPG">
            <a:extLst>
              <a:ext uri="{FF2B5EF4-FFF2-40B4-BE49-F238E27FC236}">
                <a16:creationId xmlns:a16="http://schemas.microsoft.com/office/drawing/2014/main" id="{B68FD735-7DB2-4C78-AA5F-36E07D6958AE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8094921" y="2890973"/>
            <a:ext cx="1921995" cy="23239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0F119097-C100-467A-9B20-C32E075A7459}"/>
              </a:ext>
            </a:extLst>
          </p:cNvPr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420066" y="2920193"/>
            <a:ext cx="1518652" cy="23740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74560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Can I eat these meatballs?</a:t>
            </a:r>
          </a:p>
        </p:txBody>
      </p:sp>
      <p:grpSp>
        <p:nvGrpSpPr>
          <p:cNvPr id="4" name="Group 14"/>
          <p:cNvGrpSpPr>
            <a:grpSpLocks/>
          </p:cNvGrpSpPr>
          <p:nvPr/>
        </p:nvGrpSpPr>
        <p:grpSpPr bwMode="auto">
          <a:xfrm>
            <a:off x="5097517" y="2561394"/>
            <a:ext cx="2921876" cy="3097603"/>
            <a:chOff x="2835" y="1117"/>
            <a:chExt cx="2767" cy="2041"/>
          </a:xfrm>
          <a:solidFill>
            <a:srgbClr val="158B44"/>
          </a:solidFill>
        </p:grpSpPr>
        <p:sp>
          <p:nvSpPr>
            <p:cNvPr id="5" name="AutoShape 11"/>
            <p:cNvSpPr>
              <a:spLocks noChangeArrowheads="1"/>
            </p:cNvSpPr>
            <p:nvPr/>
          </p:nvSpPr>
          <p:spPr bwMode="auto">
            <a:xfrm>
              <a:off x="2835" y="1117"/>
              <a:ext cx="2767" cy="2041"/>
            </a:xfrm>
            <a:prstGeom prst="cloudCallout">
              <a:avLst>
                <a:gd name="adj1" fmla="val -73188"/>
                <a:gd name="adj2" fmla="val 13762"/>
              </a:avLst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  <p:sp>
          <p:nvSpPr>
            <p:cNvPr id="6" name="Text Box 12"/>
            <p:cNvSpPr txBox="1">
              <a:spLocks noChangeArrowheads="1"/>
            </p:cNvSpPr>
            <p:nvPr/>
          </p:nvSpPr>
          <p:spPr bwMode="auto">
            <a:xfrm>
              <a:off x="3379" y="1588"/>
              <a:ext cx="1858" cy="596"/>
            </a:xfrm>
            <a:prstGeom prst="rect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GB" altLang="en-US" sz="28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No, they need to be cooked.</a:t>
              </a:r>
            </a:p>
          </p:txBody>
        </p:sp>
      </p:grpSp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79578" y="2632637"/>
            <a:ext cx="4054057" cy="3097603"/>
          </a:xfrm>
          <a:prstGeom prst="rect">
            <a:avLst/>
          </a:prstGeom>
        </p:spPr>
      </p:pic>
      <p:pic>
        <p:nvPicPr>
          <p:cNvPr id="7" name="Picture 6" descr="A plate of spaghetti with a fork&#10;&#10;Description automatically generated with low confidence">
            <a:extLst>
              <a:ext uri="{FF2B5EF4-FFF2-40B4-BE49-F238E27FC236}">
                <a16:creationId xmlns:a16="http://schemas.microsoft.com/office/drawing/2014/main" id="{B178C895-76F7-49C8-A8F3-BF6C9C99E868}"/>
              </a:ext>
            </a:extLst>
          </p:cNvPr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291616" y="2759334"/>
            <a:ext cx="3532522" cy="23561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63187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31496" y="2954673"/>
            <a:ext cx="3099705" cy="2215496"/>
          </a:xfrm>
          <a:prstGeom prst="rect">
            <a:avLst/>
          </a:prstGeom>
        </p:spPr>
      </p:pic>
      <p:pic>
        <p:nvPicPr>
          <p:cNvPr id="8" name="Picture 7" descr="A picture containing food, dish&#10;&#10;Description automatically generated">
            <a:extLst>
              <a:ext uri="{FF2B5EF4-FFF2-40B4-BE49-F238E27FC236}">
                <a16:creationId xmlns:a16="http://schemas.microsoft.com/office/drawing/2014/main" id="{AEE20075-9AD0-45DA-A250-11BB946BDCC1}"/>
              </a:ext>
            </a:extLst>
          </p:cNvPr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854477" y="2553732"/>
            <a:ext cx="4337524" cy="288011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Can I eat this chicken?</a:t>
            </a:r>
            <a:endParaRPr lang="en-US" dirty="0"/>
          </a:p>
        </p:txBody>
      </p:sp>
      <p:grpSp>
        <p:nvGrpSpPr>
          <p:cNvPr id="4" name="Group 14"/>
          <p:cNvGrpSpPr>
            <a:grpSpLocks/>
          </p:cNvGrpSpPr>
          <p:nvPr/>
        </p:nvGrpSpPr>
        <p:grpSpPr bwMode="auto">
          <a:xfrm>
            <a:off x="4670820" y="2493883"/>
            <a:ext cx="3393966" cy="3150171"/>
            <a:chOff x="1996" y="1212"/>
            <a:chExt cx="2767" cy="2041"/>
          </a:xfrm>
          <a:solidFill>
            <a:srgbClr val="158B44"/>
          </a:solidFill>
        </p:grpSpPr>
        <p:sp>
          <p:nvSpPr>
            <p:cNvPr id="5" name="AutoShape 11"/>
            <p:cNvSpPr>
              <a:spLocks noChangeArrowheads="1"/>
            </p:cNvSpPr>
            <p:nvPr/>
          </p:nvSpPr>
          <p:spPr bwMode="auto">
            <a:xfrm>
              <a:off x="1996" y="1212"/>
              <a:ext cx="2767" cy="2041"/>
            </a:xfrm>
            <a:prstGeom prst="cloudCallout">
              <a:avLst>
                <a:gd name="adj1" fmla="val -81713"/>
                <a:gd name="adj2" fmla="val 11074"/>
              </a:avLst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en-US" altLang="en-US" sz="1800"/>
            </a:p>
          </p:txBody>
        </p:sp>
        <p:sp>
          <p:nvSpPr>
            <p:cNvPr id="6" name="Text Box 12"/>
            <p:cNvSpPr txBox="1">
              <a:spLocks noChangeArrowheads="1"/>
            </p:cNvSpPr>
            <p:nvPr/>
          </p:nvSpPr>
          <p:spPr bwMode="auto">
            <a:xfrm>
              <a:off x="2505" y="1547"/>
              <a:ext cx="1858" cy="872"/>
            </a:xfrm>
            <a:prstGeom prst="rect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GB" altLang="en-US" sz="28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No, it needs to be cooked and carved.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0582603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27233" y="1591956"/>
            <a:ext cx="9720000" cy="720000"/>
          </a:xfrm>
        </p:spPr>
        <p:txBody>
          <a:bodyPr/>
          <a:lstStyle/>
          <a:p>
            <a:r>
              <a:rPr lang="en-GB" dirty="0"/>
              <a:t>Can I eat this salmon?</a:t>
            </a:r>
          </a:p>
        </p:txBody>
      </p:sp>
      <p:sp>
        <p:nvSpPr>
          <p:cNvPr id="4" name="AutoShape 11"/>
          <p:cNvSpPr>
            <a:spLocks noChangeArrowheads="1"/>
          </p:cNvSpPr>
          <p:nvPr/>
        </p:nvSpPr>
        <p:spPr bwMode="auto">
          <a:xfrm>
            <a:off x="5232125" y="2333135"/>
            <a:ext cx="3507829" cy="3010404"/>
          </a:xfrm>
          <a:prstGeom prst="cloudCallout">
            <a:avLst>
              <a:gd name="adj1" fmla="val -78369"/>
              <a:gd name="adj2" fmla="val 7284"/>
            </a:avLst>
          </a:prstGeom>
          <a:solidFill>
            <a:srgbClr val="158B44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5" name="Text Box 12"/>
          <p:cNvSpPr txBox="1">
            <a:spLocks noChangeArrowheads="1"/>
          </p:cNvSpPr>
          <p:nvPr/>
        </p:nvSpPr>
        <p:spPr bwMode="auto">
          <a:xfrm>
            <a:off x="5670275" y="3074821"/>
            <a:ext cx="2949575" cy="1384995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GB" alt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No, it needs to be filleted and cooked.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15614" y="3202765"/>
            <a:ext cx="3906246" cy="1271145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CD69A245-2D8C-4EC6-A4BE-DAEE574E9E11}"/>
              </a:ext>
            </a:extLst>
          </p:cNvPr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028386" y="2625234"/>
            <a:ext cx="3048000" cy="24262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6892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Can I eat this wheat?</a:t>
            </a:r>
            <a:endParaRPr lang="en-US" dirty="0"/>
          </a:p>
        </p:txBody>
      </p:sp>
      <p:sp>
        <p:nvSpPr>
          <p:cNvPr id="4" name="AutoShape 11"/>
          <p:cNvSpPr>
            <a:spLocks noChangeArrowheads="1"/>
          </p:cNvSpPr>
          <p:nvPr/>
        </p:nvSpPr>
        <p:spPr bwMode="auto">
          <a:xfrm>
            <a:off x="4032797" y="2638431"/>
            <a:ext cx="4528912" cy="3423038"/>
          </a:xfrm>
          <a:prstGeom prst="cloudCallout">
            <a:avLst>
              <a:gd name="adj1" fmla="val -64886"/>
              <a:gd name="adj2" fmla="val -17378"/>
            </a:avLst>
          </a:prstGeom>
          <a:solidFill>
            <a:srgbClr val="158B44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5" name="Text Box 12"/>
          <p:cNvSpPr txBox="1">
            <a:spLocks noChangeArrowheads="1"/>
          </p:cNvSpPr>
          <p:nvPr/>
        </p:nvSpPr>
        <p:spPr bwMode="auto">
          <a:xfrm>
            <a:off x="4494315" y="3429000"/>
            <a:ext cx="3456329" cy="1815882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GB" altLang="en-US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Not yet, it needs to be harvested,  milled, made into a food and cooked.</a:t>
            </a:r>
          </a:p>
        </p:txBody>
      </p:sp>
      <p:pic>
        <p:nvPicPr>
          <p:cNvPr id="6" name="Picture 5" descr="\\BNF01\Home\ctheobald\Documents\GRAIN CHAIN images\Ripe wheat - close up.JPG"/>
          <p:cNvPicPr/>
          <p:nvPr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308210" y="2611988"/>
            <a:ext cx="2855404" cy="3094847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Picture 6" descr="A picture containing doughnut, food, donut, bread&#10;&#10;Description automatically generated">
            <a:extLst>
              <a:ext uri="{FF2B5EF4-FFF2-40B4-BE49-F238E27FC236}">
                <a16:creationId xmlns:a16="http://schemas.microsoft.com/office/drawing/2014/main" id="{C61731B5-6953-43FD-9390-DD3FA8FD7A94}"/>
              </a:ext>
            </a:extLst>
          </p:cNvPr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243359" y="2225603"/>
            <a:ext cx="2325911" cy="1566472"/>
          </a:xfrm>
          <a:prstGeom prst="rect">
            <a:avLst/>
          </a:prstGeom>
        </p:spPr>
      </p:pic>
      <p:pic>
        <p:nvPicPr>
          <p:cNvPr id="13" name="Picture 12" descr="A picture containing pasta, dish, vegetable&#10;&#10;Description automatically generated">
            <a:extLst>
              <a:ext uri="{FF2B5EF4-FFF2-40B4-BE49-F238E27FC236}">
                <a16:creationId xmlns:a16="http://schemas.microsoft.com/office/drawing/2014/main" id="{2E7BA26C-DA67-4AE0-B79B-EF290248BBD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912772" y="4159410"/>
            <a:ext cx="2930049" cy="19441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92367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3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D5B78CA333243439763E4169A5FEB7F" ma:contentTypeVersion="13" ma:contentTypeDescription="Create a new document." ma:contentTypeScope="" ma:versionID="5029caf337f57718e1c0dfef63cd682c">
  <xsd:schema xmlns:xsd="http://www.w3.org/2001/XMLSchema" xmlns:xs="http://www.w3.org/2001/XMLSchema" xmlns:p="http://schemas.microsoft.com/office/2006/metadata/properties" xmlns:ns2="c53071f4-7f44-43fd-895c-8e7b6a3746b0" xmlns:ns3="ead97cfe-a968-427f-b02b-893e6ba0355a" targetNamespace="http://schemas.microsoft.com/office/2006/metadata/properties" ma:root="true" ma:fieldsID="fe479430d16b5c2b356496b4bcff2c34" ns2:_="" ns3:_="">
    <xsd:import namespace="c53071f4-7f44-43fd-895c-8e7b6a3746b0"/>
    <xsd:import namespace="ead97cfe-a968-427f-b02b-893e6ba0355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53071f4-7f44-43fd-895c-8e7b6a3746b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ad97cfe-a968-427f-b02b-893e6ba0355a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9C1E97B9-2D0B-4C3A-8DF6-C3B749E75BA9}">
  <ds:schemaRefs>
    <ds:schemaRef ds:uri="http://schemas.microsoft.com/office/infopath/2007/PartnerControls"/>
    <ds:schemaRef ds:uri="http://schemas.microsoft.com/office/2006/documentManagement/types"/>
    <ds:schemaRef ds:uri="ead97cfe-a968-427f-b02b-893e6ba0355a"/>
    <ds:schemaRef ds:uri="http://purl.org/dc/elements/1.1/"/>
    <ds:schemaRef ds:uri="http://schemas.microsoft.com/office/2006/metadata/properties"/>
    <ds:schemaRef ds:uri="c53071f4-7f44-43fd-895c-8e7b6a3746b0"/>
    <ds:schemaRef ds:uri="http://purl.org/dc/terms/"/>
    <ds:schemaRef ds:uri="http://schemas.openxmlformats.org/package/2006/metadata/core-properties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CB8CC61F-756F-4B59-AC01-091708D9E71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53071f4-7f44-43fd-895c-8e7b6a3746b0"/>
    <ds:schemaRef ds:uri="ead97cfe-a968-427f-b02b-893e6ba0355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70578680-EADC-462A-B4AD-2BEF6A1D0E24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27998</TotalTime>
  <Words>185</Words>
  <Application>Microsoft Office PowerPoint</Application>
  <PresentationFormat>Widescreen</PresentationFormat>
  <Paragraphs>22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10</vt:i4>
      </vt:variant>
    </vt:vector>
  </HeadingPairs>
  <TitlesOfParts>
    <vt:vector size="17" baseType="lpstr">
      <vt:lpstr>Arial</vt:lpstr>
      <vt:lpstr>Calibri</vt:lpstr>
      <vt:lpstr>Cambria</vt:lpstr>
      <vt:lpstr>Office Theme</vt:lpstr>
      <vt:lpstr>Custom Design</vt:lpstr>
      <vt:lpstr>1_Custom Design</vt:lpstr>
      <vt:lpstr>3_Custom Design</vt:lpstr>
      <vt:lpstr>Can I eat this?</vt:lpstr>
      <vt:lpstr>Can I eat these carrots?</vt:lpstr>
      <vt:lpstr>Can I eat these plums?</vt:lpstr>
      <vt:lpstr>Can I eat these potatoes?</vt:lpstr>
      <vt:lpstr>Can I have a glass of milk from here?</vt:lpstr>
      <vt:lpstr>Can I eat these meatballs?</vt:lpstr>
      <vt:lpstr>Can I eat this chicken?</vt:lpstr>
      <vt:lpstr>Can I eat this salmon?</vt:lpstr>
      <vt:lpstr>Can I eat this wheat?</vt:lpstr>
      <vt:lpstr>Can I eat  this?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Glenn Carter</dc:creator>
  <cp:lastModifiedBy>Frances Meek</cp:lastModifiedBy>
  <cp:revision>67</cp:revision>
  <cp:lastPrinted>2021-10-05T15:46:54Z</cp:lastPrinted>
  <dcterms:created xsi:type="dcterms:W3CDTF">2018-10-10T09:22:08Z</dcterms:created>
  <dcterms:modified xsi:type="dcterms:W3CDTF">2021-11-18T15:44:18Z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0x010100BD5B78CA333243439763E4169A5FEB7F</vt:lpwstr>
  </property>
</Properties>
</file>