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30"/>
  </p:handoutMasterIdLst>
  <p:sldIdLst>
    <p:sldId id="256" r:id="rId8"/>
    <p:sldId id="269" r:id="rId9"/>
    <p:sldId id="270" r:id="rId10"/>
    <p:sldId id="259" r:id="rId11"/>
    <p:sldId id="264" r:id="rId12"/>
    <p:sldId id="262" r:id="rId13"/>
    <p:sldId id="278" r:id="rId14"/>
    <p:sldId id="271" r:id="rId15"/>
    <p:sldId id="279" r:id="rId16"/>
    <p:sldId id="280" r:id="rId17"/>
    <p:sldId id="290" r:id="rId18"/>
    <p:sldId id="286" r:id="rId19"/>
    <p:sldId id="287" r:id="rId20"/>
    <p:sldId id="289" r:id="rId21"/>
    <p:sldId id="288" r:id="rId22"/>
    <p:sldId id="284" r:id="rId23"/>
    <p:sldId id="281" r:id="rId24"/>
    <p:sldId id="285" r:id="rId25"/>
    <p:sldId id="291" r:id="rId26"/>
    <p:sldId id="283" r:id="rId27"/>
    <p:sldId id="282" r:id="rId28"/>
    <p:sldId id="261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56060-1452-4105-BD37-552F2F181F4E}" v="1" dt="2021-11-18T15:45:47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00DCB954-5530-4A0A-91E0-42793AD38921}"/>
    <pc:docChg chg="custSel modSld">
      <pc:chgData name="Frances Meek" userId="f3af35cc-3229-46e1-af36-3525661cfbd3" providerId="ADAL" clId="{00DCB954-5530-4A0A-91E0-42793AD38921}" dt="2021-11-16T13:45:36.520" v="25" actId="20577"/>
      <pc:docMkLst>
        <pc:docMk/>
      </pc:docMkLst>
      <pc:sldChg chg="modSp mod">
        <pc:chgData name="Frances Meek" userId="f3af35cc-3229-46e1-af36-3525661cfbd3" providerId="ADAL" clId="{00DCB954-5530-4A0A-91E0-42793AD38921}" dt="2021-11-16T13:45:36.520" v="25" actId="20577"/>
        <pc:sldMkLst>
          <pc:docMk/>
          <pc:sldMk cId="2590538667" sldId="261"/>
        </pc:sldMkLst>
        <pc:spChg chg="mod">
          <ac:chgData name="Frances Meek" userId="f3af35cc-3229-46e1-af36-3525661cfbd3" providerId="ADAL" clId="{00DCB954-5530-4A0A-91E0-42793AD38921}" dt="2021-11-16T13:45:36.520" v="25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addSp delSp modSp mod">
        <pc:chgData name="Frances Meek" userId="f3af35cc-3229-46e1-af36-3525661cfbd3" providerId="ADAL" clId="{00DCB954-5530-4A0A-91E0-42793AD38921}" dt="2021-11-16T13:45:01.102" v="8" actId="27614"/>
        <pc:sldMkLst>
          <pc:docMk/>
          <pc:sldMk cId="1370471736" sldId="289"/>
        </pc:sldMkLst>
        <pc:picChg chg="del">
          <ac:chgData name="Frances Meek" userId="f3af35cc-3229-46e1-af36-3525661cfbd3" providerId="ADAL" clId="{00DCB954-5530-4A0A-91E0-42793AD38921}" dt="2021-11-16T13:44:01.438" v="0" actId="478"/>
          <ac:picMkLst>
            <pc:docMk/>
            <pc:sldMk cId="1370471736" sldId="289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00DCB954-5530-4A0A-91E0-42793AD38921}" dt="2021-11-16T13:44:46.353" v="5" actId="1076"/>
          <ac:picMkLst>
            <pc:docMk/>
            <pc:sldMk cId="1370471736" sldId="289"/>
            <ac:picMk id="5" creationId="{32805CF7-ED62-49F1-B555-76146AF1402B}"/>
          </ac:picMkLst>
        </pc:picChg>
        <pc:picChg chg="add mod">
          <ac:chgData name="Frances Meek" userId="f3af35cc-3229-46e1-af36-3525661cfbd3" providerId="ADAL" clId="{00DCB954-5530-4A0A-91E0-42793AD38921}" dt="2021-11-16T13:45:01.102" v="8" actId="27614"/>
          <ac:picMkLst>
            <pc:docMk/>
            <pc:sldMk cId="1370471736" sldId="289"/>
            <ac:picMk id="7" creationId="{2EC9465E-511F-4FC3-AD4E-C10BA1102E9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89BF-DA9C-4399-AC6A-6CB217B19D6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E6CAB-A750-402F-9633-0CBC4D74F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30" y="3265470"/>
            <a:ext cx="9144000" cy="733096"/>
          </a:xfrm>
        </p:spPr>
        <p:txBody>
          <a:bodyPr/>
          <a:lstStyle/>
          <a:p>
            <a:r>
              <a:rPr lang="en-US" dirty="0"/>
              <a:t>Food is processed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Making</a:t>
            </a:r>
          </a:p>
        </p:txBody>
      </p:sp>
      <p:pic>
        <p:nvPicPr>
          <p:cNvPr id="4" name="Picture 3" descr="S:\Shared\EDUCATION TEAM FILES\Photographs Oct 2018 onwards\shutterstock_62014491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9862" y="2594578"/>
            <a:ext cx="3167798" cy="290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915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367" y="2438463"/>
            <a:ext cx="2755265" cy="283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192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23" y="1563798"/>
            <a:ext cx="9720000" cy="720000"/>
          </a:xfrm>
        </p:spPr>
        <p:txBody>
          <a:bodyPr/>
          <a:lstStyle/>
          <a:p>
            <a:r>
              <a:rPr lang="en-GB" dirty="0"/>
              <a:t>1. Growing</a:t>
            </a:r>
          </a:p>
        </p:txBody>
      </p:sp>
      <p:pic>
        <p:nvPicPr>
          <p:cNvPr id="5" name="Picture 4" descr="S:\Shared\EDUCATION TEAM FILES\Photographs Oct 2018 onwards\FROM AHDB plan to use\apples on tree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704" y="2690237"/>
            <a:ext cx="4587875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Picking</a:t>
            </a:r>
          </a:p>
        </p:txBody>
      </p:sp>
      <p:pic>
        <p:nvPicPr>
          <p:cNvPr id="5" name="Picture 4" descr="C:\Users\rballam.BNF\Desktop\photo\shutterstock_15566512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13" y="2653725"/>
            <a:ext cx="4516755" cy="2999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92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Cutting</a:t>
            </a:r>
          </a:p>
        </p:txBody>
      </p:sp>
      <p:pic>
        <p:nvPicPr>
          <p:cNvPr id="5" name="Picture 4" descr="A close-up of an apple&#10;&#10;Description automatically generated with medium confidence">
            <a:extLst>
              <a:ext uri="{FF2B5EF4-FFF2-40B4-BE49-F238E27FC236}">
                <a16:creationId xmlns:a16="http://schemas.microsoft.com/office/drawing/2014/main" id="{32805CF7-ED62-49F1-B555-76146AF140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076" y="2897262"/>
            <a:ext cx="3048000" cy="2538984"/>
          </a:xfrm>
          <a:prstGeom prst="rect">
            <a:avLst/>
          </a:prstGeom>
        </p:spPr>
      </p:pic>
      <p:pic>
        <p:nvPicPr>
          <p:cNvPr id="7" name="Picture 6" descr="A close-up of a baseball&#10;&#10;Description automatically generated with medium confidence">
            <a:extLst>
              <a:ext uri="{FF2B5EF4-FFF2-40B4-BE49-F238E27FC236}">
                <a16:creationId xmlns:a16="http://schemas.microsoft.com/office/drawing/2014/main" id="{2EC9465E-511F-4FC3-AD4E-C10BA1102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04" y="2752170"/>
            <a:ext cx="304800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Making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5418" y="2630488"/>
            <a:ext cx="3714787" cy="260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16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259" y="1563798"/>
            <a:ext cx="8684290" cy="720000"/>
          </a:xfrm>
        </p:spPr>
        <p:txBody>
          <a:bodyPr/>
          <a:lstStyle/>
          <a:p>
            <a:r>
              <a:rPr lang="en-GB" dirty="0"/>
              <a:t>Milk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941" y="2380291"/>
            <a:ext cx="1999217" cy="31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1. Dairy cow</a:t>
            </a:r>
          </a:p>
        </p:txBody>
      </p:sp>
      <p:pic>
        <p:nvPicPr>
          <p:cNvPr id="5" name="Picture 4" descr="A picture containing cow, black, dog, standing&#10;&#10;Description automatically generated">
            <a:extLst>
              <a:ext uri="{FF2B5EF4-FFF2-40B4-BE49-F238E27FC236}">
                <a16:creationId xmlns:a16="http://schemas.microsoft.com/office/drawing/2014/main" id="{964EB925-3E6B-4DCC-BDA2-59ECB8554E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07" y="2222793"/>
            <a:ext cx="5192786" cy="33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Milking</a:t>
            </a:r>
          </a:p>
        </p:txBody>
      </p:sp>
      <p:pic>
        <p:nvPicPr>
          <p:cNvPr id="5" name="Picture 4" descr="A group of cows in a barn&#10;&#10;Description automatically generated with low confidence">
            <a:extLst>
              <a:ext uri="{FF2B5EF4-FFF2-40B4-BE49-F238E27FC236}">
                <a16:creationId xmlns:a16="http://schemas.microsoft.com/office/drawing/2014/main" id="{A57B5F3B-BA97-465B-B776-00D41158E6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429" y="2373937"/>
            <a:ext cx="4856730" cy="3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Processing</a:t>
            </a:r>
          </a:p>
        </p:txBody>
      </p:sp>
      <p:pic>
        <p:nvPicPr>
          <p:cNvPr id="4" name="Picture 3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813F1DA8-3180-4FC9-A3D1-51B7A493B0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04" y="2252088"/>
            <a:ext cx="5201175" cy="34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7406" y="1642175"/>
            <a:ext cx="6566263" cy="720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Strawberries</a:t>
            </a:r>
          </a:p>
        </p:txBody>
      </p:sp>
      <p:pic>
        <p:nvPicPr>
          <p:cNvPr id="8" name="Picture 7" descr="C:\Users\rballam.BNF\Desktop\photo\shutterstock_2274720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180" y="2283798"/>
            <a:ext cx="4485640" cy="319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Made from milk</a:t>
            </a:r>
          </a:p>
        </p:txBody>
      </p:sp>
      <p:pic>
        <p:nvPicPr>
          <p:cNvPr id="7" name="Picture 6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DBA2CBC-4AC6-4980-AE81-94EEAB9650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43" y="2283798"/>
            <a:ext cx="5094914" cy="33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</a:t>
            </a:r>
          </a:p>
        </p:txBody>
      </p:sp>
      <p:pic>
        <p:nvPicPr>
          <p:cNvPr id="1028" name="Picture 4" descr="Sprinkling Cheese Demonstration | Pizza maker, Greek pizza recipe, Cook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606" y="2589291"/>
            <a:ext cx="3913532" cy="29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3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is processed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 Box 23"/>
          <p:cNvSpPr txBox="1"/>
          <p:nvPr/>
        </p:nvSpPr>
        <p:spPr>
          <a:xfrm>
            <a:off x="327660" y="6414861"/>
            <a:ext cx="6781800" cy="2984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This resource meets the</a:t>
            </a:r>
            <a:r>
              <a:rPr lang="en-US" sz="1000" b="1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b="1" i="1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  <a:hlinkClick r:id="rId2"/>
              </a:rPr>
              <a:t>Guidelines for producers and users of school education resources about food</a:t>
            </a:r>
            <a:r>
              <a:rPr lang="en-US" sz="1000" b="0" i="1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110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Growing</a:t>
            </a:r>
          </a:p>
        </p:txBody>
      </p:sp>
      <p:sp>
        <p:nvSpPr>
          <p:cNvPr id="3" name="AutoShape 6" descr="Cafeteria Trays Should Be Used at Home More Often - 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674" y="2533424"/>
            <a:ext cx="4775200" cy="318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12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Picking</a:t>
            </a:r>
          </a:p>
        </p:txBody>
      </p:sp>
      <p:pic>
        <p:nvPicPr>
          <p:cNvPr id="12" name="Picture 11" descr="C:\Users\rballam.BNF\Desktop\photo\shutterstock_109657039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400" y="2687533"/>
            <a:ext cx="4379595" cy="291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Washing</a:t>
            </a:r>
          </a:p>
        </p:txBody>
      </p:sp>
      <p:pic>
        <p:nvPicPr>
          <p:cNvPr id="5" name="Picture 4" descr="C:\Users\rballam.BNF\Desktop\photo\shutterstock_5622212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674" y="2577314"/>
            <a:ext cx="4267200" cy="295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3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4. Making</a:t>
            </a:r>
          </a:p>
        </p:txBody>
      </p:sp>
      <p:pic>
        <p:nvPicPr>
          <p:cNvPr id="5" name="Picture 4" descr="C:\Users\rballam.BNF\Desktop\photo\shutterstock_116536051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22" y="2523461"/>
            <a:ext cx="3449406" cy="319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4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Eggs</a:t>
            </a:r>
          </a:p>
        </p:txBody>
      </p:sp>
      <p:pic>
        <p:nvPicPr>
          <p:cNvPr id="4" name="Picture 3" descr="S:\Shared\EDUCATION TEAM FILES\Photographs Oct 2018 onwards\shutterstock_52152210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824" y="2283798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62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42640" y="1316213"/>
            <a:ext cx="9720000" cy="720000"/>
          </a:xfrm>
        </p:spPr>
        <p:txBody>
          <a:bodyPr/>
          <a:lstStyle/>
          <a:p>
            <a:r>
              <a:rPr lang="en-US" dirty="0"/>
              <a:t>1. Laying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27C3C-08B3-4FF1-A3C9-25725A92FF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75" y="2331850"/>
            <a:ext cx="4708250" cy="33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3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Packaging</a:t>
            </a:r>
          </a:p>
        </p:txBody>
      </p:sp>
      <p:pic>
        <p:nvPicPr>
          <p:cNvPr id="4" name="Picture 3" descr="S:\Shared\EDUCATION TEAM FILES\Photographs Oct 2018 onwards\shutterstock_1105519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415" y="2882668"/>
            <a:ext cx="4206240" cy="324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26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E97B9-2D0B-4C3A-8DF6-C3B749E75BA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30239</TotalTime>
  <Words>93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Food is processed</vt:lpstr>
      <vt:lpstr> </vt:lpstr>
      <vt:lpstr>1. Growing</vt:lpstr>
      <vt:lpstr>2. Picking</vt:lpstr>
      <vt:lpstr>3. Washing</vt:lpstr>
      <vt:lpstr> 4. Making</vt:lpstr>
      <vt:lpstr>Eggs</vt:lpstr>
      <vt:lpstr>1. Laying</vt:lpstr>
      <vt:lpstr>2. Packaging</vt:lpstr>
      <vt:lpstr>3. Making</vt:lpstr>
      <vt:lpstr>Apples</vt:lpstr>
      <vt:lpstr>1. Growing</vt:lpstr>
      <vt:lpstr>2. Picking</vt:lpstr>
      <vt:lpstr>3. Cutting</vt:lpstr>
      <vt:lpstr>4. Making</vt:lpstr>
      <vt:lpstr>Milk</vt:lpstr>
      <vt:lpstr> 1. Dairy cow</vt:lpstr>
      <vt:lpstr>2. Milking</vt:lpstr>
      <vt:lpstr>2. Processing</vt:lpstr>
      <vt:lpstr>3. Made from milk</vt:lpstr>
      <vt:lpstr>Making</vt:lpstr>
      <vt:lpstr>Food is processed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59</cp:revision>
  <cp:lastPrinted>2021-07-28T07:50:42Z</cp:lastPrinted>
  <dcterms:created xsi:type="dcterms:W3CDTF">2018-10-10T09:22:08Z</dcterms:created>
  <dcterms:modified xsi:type="dcterms:W3CDTF">2021-11-18T15:45:51Z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