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32"/>
  </p:handoutMasterIdLst>
  <p:sldIdLst>
    <p:sldId id="256" r:id="rId8"/>
    <p:sldId id="284" r:id="rId9"/>
    <p:sldId id="288" r:id="rId10"/>
    <p:sldId id="285" r:id="rId11"/>
    <p:sldId id="286" r:id="rId12"/>
    <p:sldId id="264" r:id="rId13"/>
    <p:sldId id="268" r:id="rId14"/>
    <p:sldId id="262" r:id="rId15"/>
    <p:sldId id="265" r:id="rId16"/>
    <p:sldId id="266" r:id="rId17"/>
    <p:sldId id="273" r:id="rId18"/>
    <p:sldId id="272" r:id="rId19"/>
    <p:sldId id="274" r:id="rId20"/>
    <p:sldId id="275" r:id="rId21"/>
    <p:sldId id="283" r:id="rId22"/>
    <p:sldId id="282" r:id="rId23"/>
    <p:sldId id="290" r:id="rId24"/>
    <p:sldId id="291" r:id="rId25"/>
    <p:sldId id="280" r:id="rId26"/>
    <p:sldId id="281" r:id="rId27"/>
    <p:sldId id="278" r:id="rId28"/>
    <p:sldId id="279" r:id="rId29"/>
    <p:sldId id="289" r:id="rId30"/>
    <p:sldId id="261" r:id="rId31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Ballam" initials="RB" lastIdx="6" clrIdx="0">
    <p:extLst>
      <p:ext uri="{19B8F6BF-5375-455C-9EA6-DF929625EA0E}">
        <p15:presenceInfo xmlns:p15="http://schemas.microsoft.com/office/powerpoint/2012/main" userId="Roy Bal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CC980-01CD-4A45-843D-1A9A86327BE5}" v="464" dt="2021-11-18T15:45:25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BACCC980-01CD-4A45-843D-1A9A86327BE5}"/>
    <pc:docChg chg="undo custSel addSld delSld modSld sldOrd">
      <pc:chgData name="Frances Meek" userId="f3af35cc-3229-46e1-af36-3525661cfbd3" providerId="ADAL" clId="{BACCC980-01CD-4A45-843D-1A9A86327BE5}" dt="2021-11-18T15:41:30.098" v="1147" actId="20577"/>
      <pc:docMkLst>
        <pc:docMk/>
      </pc:docMkLst>
      <pc:sldChg chg="del ord">
        <pc:chgData name="Frances Meek" userId="f3af35cc-3229-46e1-af36-3525661cfbd3" providerId="ADAL" clId="{BACCC980-01CD-4A45-843D-1A9A86327BE5}" dt="2021-11-17T12:38:04.836" v="87" actId="47"/>
        <pc:sldMkLst>
          <pc:docMk/>
          <pc:sldMk cId="1740713487" sldId="259"/>
        </pc:sldMkLst>
      </pc:sldChg>
      <pc:sldChg chg="modSp mod">
        <pc:chgData name="Frances Meek" userId="f3af35cc-3229-46e1-af36-3525661cfbd3" providerId="ADAL" clId="{BACCC980-01CD-4A45-843D-1A9A86327BE5}" dt="2021-11-18T15:41:30.098" v="1147" actId="20577"/>
        <pc:sldMkLst>
          <pc:docMk/>
          <pc:sldMk cId="2590538667" sldId="261"/>
        </pc:sldMkLst>
        <pc:spChg chg="mod">
          <ac:chgData name="Frances Meek" userId="f3af35cc-3229-46e1-af36-3525661cfbd3" providerId="ADAL" clId="{BACCC980-01CD-4A45-843D-1A9A86327BE5}" dt="2021-11-18T15:41:30.098" v="1147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mod modAnim">
        <pc:chgData name="Frances Meek" userId="f3af35cc-3229-46e1-af36-3525661cfbd3" providerId="ADAL" clId="{BACCC980-01CD-4A45-843D-1A9A86327BE5}" dt="2021-11-18T15:20:43.730" v="1086"/>
        <pc:sldMkLst>
          <pc:docMk/>
          <pc:sldMk cId="1514469281" sldId="262"/>
        </pc:sldMkLst>
        <pc:spChg chg="mod">
          <ac:chgData name="Frances Meek" userId="f3af35cc-3229-46e1-af36-3525661cfbd3" providerId="ADAL" clId="{BACCC980-01CD-4A45-843D-1A9A86327BE5}" dt="2021-11-17T12:33:03.993" v="10" actId="1076"/>
          <ac:spMkLst>
            <pc:docMk/>
            <pc:sldMk cId="1514469281" sldId="262"/>
            <ac:spMk id="8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33:06.331" v="11" actId="20577"/>
          <ac:spMkLst>
            <pc:docMk/>
            <pc:sldMk cId="1514469281" sldId="262"/>
            <ac:spMk id="9" creationId="{00000000-0000-0000-0000-000000000000}"/>
          </ac:spMkLst>
        </pc:spChg>
        <pc:picChg chg="add del">
          <ac:chgData name="Frances Meek" userId="f3af35cc-3229-46e1-af36-3525661cfbd3" providerId="ADAL" clId="{BACCC980-01CD-4A45-843D-1A9A86327BE5}" dt="2021-11-17T12:35:25.769" v="40" actId="478"/>
          <ac:picMkLst>
            <pc:docMk/>
            <pc:sldMk cId="1514469281" sldId="262"/>
            <ac:picMk id="5" creationId="{00000000-0000-0000-0000-000000000000}"/>
          </ac:picMkLst>
        </pc:picChg>
        <pc:picChg chg="add del mod">
          <ac:chgData name="Frances Meek" userId="f3af35cc-3229-46e1-af36-3525661cfbd3" providerId="ADAL" clId="{BACCC980-01CD-4A45-843D-1A9A86327BE5}" dt="2021-11-17T12:35:25.168" v="39"/>
          <ac:picMkLst>
            <pc:docMk/>
            <pc:sldMk cId="1514469281" sldId="262"/>
            <ac:picMk id="10" creationId="{B49192DC-6BED-4CE8-AAA4-3AC8FABB860F}"/>
          </ac:picMkLst>
        </pc:picChg>
      </pc:sldChg>
      <pc:sldChg chg="modSp modAnim">
        <pc:chgData name="Frances Meek" userId="f3af35cc-3229-46e1-af36-3525661cfbd3" providerId="ADAL" clId="{BACCC980-01CD-4A45-843D-1A9A86327BE5}" dt="2021-11-18T15:21:44.972" v="1112" actId="20577"/>
        <pc:sldMkLst>
          <pc:docMk/>
          <pc:sldMk cId="954091335" sldId="265"/>
        </pc:sldMkLst>
        <pc:spChg chg="mod">
          <ac:chgData name="Frances Meek" userId="f3af35cc-3229-46e1-af36-3525661cfbd3" providerId="ADAL" clId="{BACCC980-01CD-4A45-843D-1A9A86327BE5}" dt="2021-11-18T15:21:44.972" v="1112" actId="20577"/>
          <ac:spMkLst>
            <pc:docMk/>
            <pc:sldMk cId="954091335" sldId="265"/>
            <ac:spMk id="9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8T15:21:41.077" v="1105" actId="20577"/>
          <ac:spMkLst>
            <pc:docMk/>
            <pc:sldMk cId="954091335" sldId="265"/>
            <ac:spMk id="10" creationId="{00000000-0000-0000-0000-000000000000}"/>
          </ac:spMkLst>
        </pc:spChg>
      </pc:sldChg>
      <pc:sldChg chg="addSp delSp modSp mod delAnim modAnim">
        <pc:chgData name="Frances Meek" userId="f3af35cc-3229-46e1-af36-3525661cfbd3" providerId="ADAL" clId="{BACCC980-01CD-4A45-843D-1A9A86327BE5}" dt="2021-11-18T15:21:51.623" v="1117" actId="1076"/>
        <pc:sldMkLst>
          <pc:docMk/>
          <pc:sldMk cId="4276324440" sldId="266"/>
        </pc:sldMkLst>
        <pc:spChg chg="mod">
          <ac:chgData name="Frances Meek" userId="f3af35cc-3229-46e1-af36-3525661cfbd3" providerId="ADAL" clId="{BACCC980-01CD-4A45-843D-1A9A86327BE5}" dt="2021-11-17T12:33:27.588" v="13" actId="1076"/>
          <ac:spMkLst>
            <pc:docMk/>
            <pc:sldMk cId="4276324440" sldId="266"/>
            <ac:spMk id="7" creationId="{00000000-0000-0000-0000-000000000000}"/>
          </ac:spMkLst>
        </pc:spChg>
        <pc:spChg chg="add del mod">
          <ac:chgData name="Frances Meek" userId="f3af35cc-3229-46e1-af36-3525661cfbd3" providerId="ADAL" clId="{BACCC980-01CD-4A45-843D-1A9A86327BE5}" dt="2021-11-17T12:34:40.856" v="23" actId="478"/>
          <ac:spMkLst>
            <pc:docMk/>
            <pc:sldMk cId="4276324440" sldId="266"/>
            <ac:spMk id="9" creationId="{3426C536-29AA-4235-8214-1F2A0D46A33C}"/>
          </ac:spMkLst>
        </pc:spChg>
        <pc:spChg chg="add mod">
          <ac:chgData name="Frances Meek" userId="f3af35cc-3229-46e1-af36-3525661cfbd3" providerId="ADAL" clId="{BACCC980-01CD-4A45-843D-1A9A86327BE5}" dt="2021-11-18T15:21:49.902" v="1116" actId="20577"/>
          <ac:spMkLst>
            <pc:docMk/>
            <pc:sldMk cId="4276324440" sldId="266"/>
            <ac:spMk id="10" creationId="{24D563BE-36F4-4D07-B6D0-EA959EA45280}"/>
          </ac:spMkLst>
        </pc:spChg>
        <pc:picChg chg="mod">
          <ac:chgData name="Frances Meek" userId="f3af35cc-3229-46e1-af36-3525661cfbd3" providerId="ADAL" clId="{BACCC980-01CD-4A45-843D-1A9A86327BE5}" dt="2021-11-18T15:21:51.623" v="1117" actId="1076"/>
          <ac:picMkLst>
            <pc:docMk/>
            <pc:sldMk cId="4276324440" sldId="266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BACCC980-01CD-4A45-843D-1A9A86327BE5}" dt="2021-11-17T12:33:59.589" v="18" actId="1076"/>
          <ac:picMkLst>
            <pc:docMk/>
            <pc:sldMk cId="4276324440" sldId="266"/>
            <ac:picMk id="8" creationId="{F535D141-44F5-48D4-A778-95C4DE7AE5F9}"/>
          </ac:picMkLst>
        </pc:picChg>
      </pc:sldChg>
      <pc:sldChg chg="del ord">
        <pc:chgData name="Frances Meek" userId="f3af35cc-3229-46e1-af36-3525661cfbd3" providerId="ADAL" clId="{BACCC980-01CD-4A45-843D-1A9A86327BE5}" dt="2021-11-17T12:38:07.776" v="89" actId="47"/>
        <pc:sldMkLst>
          <pc:docMk/>
          <pc:sldMk cId="33409027" sldId="269"/>
        </pc:sldMkLst>
      </pc:sldChg>
      <pc:sldChg chg="del ord">
        <pc:chgData name="Frances Meek" userId="f3af35cc-3229-46e1-af36-3525661cfbd3" providerId="ADAL" clId="{BACCC980-01CD-4A45-843D-1A9A86327BE5}" dt="2021-11-17T12:40:31.340" v="90" actId="47"/>
        <pc:sldMkLst>
          <pc:docMk/>
          <pc:sldMk cId="2691122863" sldId="270"/>
        </pc:sldMkLst>
      </pc:sldChg>
      <pc:sldChg chg="del ord">
        <pc:chgData name="Frances Meek" userId="f3af35cc-3229-46e1-af36-3525661cfbd3" providerId="ADAL" clId="{BACCC980-01CD-4A45-843D-1A9A86327BE5}" dt="2021-11-17T12:38:06.519" v="88" actId="47"/>
        <pc:sldMkLst>
          <pc:docMk/>
          <pc:sldMk cId="2748923528" sldId="271"/>
        </pc:sldMkLst>
      </pc:sldChg>
      <pc:sldChg chg="addSp delSp modSp mod ord delAnim modAnim">
        <pc:chgData name="Frances Meek" userId="f3af35cc-3229-46e1-af36-3525661cfbd3" providerId="ADAL" clId="{BACCC980-01CD-4A45-843D-1A9A86327BE5}" dt="2021-11-18T11:04:50.438" v="910"/>
        <pc:sldMkLst>
          <pc:docMk/>
          <pc:sldMk cId="1568212276" sldId="272"/>
        </pc:sldMkLst>
        <pc:spChg chg="mod">
          <ac:chgData name="Frances Meek" userId="f3af35cc-3229-46e1-af36-3525661cfbd3" providerId="ADAL" clId="{BACCC980-01CD-4A45-843D-1A9A86327BE5}" dt="2021-11-17T12:46:29.469" v="403" actId="20577"/>
          <ac:spMkLst>
            <pc:docMk/>
            <pc:sldMk cId="1568212276" sldId="272"/>
            <ac:spMk id="2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54:04.701" v="657" actId="1076"/>
          <ac:spMkLst>
            <pc:docMk/>
            <pc:sldMk cId="1568212276" sldId="272"/>
            <ac:spMk id="6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55:23.483" v="666" actId="20577"/>
          <ac:spMkLst>
            <pc:docMk/>
            <pc:sldMk cId="1568212276" sldId="272"/>
            <ac:spMk id="14" creationId="{BB72A2DE-F363-422D-97AA-2237C7E89708}"/>
          </ac:spMkLst>
        </pc:spChg>
        <pc:spChg chg="del">
          <ac:chgData name="Frances Meek" userId="f3af35cc-3229-46e1-af36-3525661cfbd3" providerId="ADAL" clId="{BACCC980-01CD-4A45-843D-1A9A86327BE5}" dt="2021-11-17T12:53:42.195" v="640" actId="478"/>
          <ac:spMkLst>
            <pc:docMk/>
            <pc:sldMk cId="1568212276" sldId="272"/>
            <ac:spMk id="16" creationId="{4254CAD5-3514-4E4D-A330-6A04AA95EBCE}"/>
          </ac:spMkLst>
        </pc:spChg>
        <pc:spChg chg="add mod">
          <ac:chgData name="Frances Meek" userId="f3af35cc-3229-46e1-af36-3525661cfbd3" providerId="ADAL" clId="{BACCC980-01CD-4A45-843D-1A9A86327BE5}" dt="2021-11-17T12:54:14.091" v="659" actId="1076"/>
          <ac:spMkLst>
            <pc:docMk/>
            <pc:sldMk cId="1568212276" sldId="272"/>
            <ac:spMk id="17" creationId="{BA271C92-66A5-4538-A6DF-6F0C674E70FA}"/>
          </ac:spMkLst>
        </pc:spChg>
        <pc:spChg chg="add mod">
          <ac:chgData name="Frances Meek" userId="f3af35cc-3229-46e1-af36-3525661cfbd3" providerId="ADAL" clId="{BACCC980-01CD-4A45-843D-1A9A86327BE5}" dt="2021-11-17T12:55:42.586" v="676" actId="1076"/>
          <ac:spMkLst>
            <pc:docMk/>
            <pc:sldMk cId="1568212276" sldId="272"/>
            <ac:spMk id="18" creationId="{7318940B-89C5-4FD5-97B5-0DD7E5F824F5}"/>
          </ac:spMkLst>
        </pc:spChg>
        <pc:spChg chg="add mod">
          <ac:chgData name="Frances Meek" userId="f3af35cc-3229-46e1-af36-3525661cfbd3" providerId="ADAL" clId="{BACCC980-01CD-4A45-843D-1A9A86327BE5}" dt="2021-11-17T12:55:44.244" v="677" actId="1076"/>
          <ac:spMkLst>
            <pc:docMk/>
            <pc:sldMk cId="1568212276" sldId="272"/>
            <ac:spMk id="19" creationId="{C4274562-F41D-4EAE-9A81-D09950B2269C}"/>
          </ac:spMkLst>
        </pc:spChg>
      </pc:sldChg>
      <pc:sldChg chg="addSp modSp mod ord">
        <pc:chgData name="Frances Meek" userId="f3af35cc-3229-46e1-af36-3525661cfbd3" providerId="ADAL" clId="{BACCC980-01CD-4A45-843D-1A9A86327BE5}" dt="2021-11-17T12:46:23.951" v="399" actId="20577"/>
        <pc:sldMkLst>
          <pc:docMk/>
          <pc:sldMk cId="1261483450" sldId="273"/>
        </pc:sldMkLst>
        <pc:spChg chg="mod">
          <ac:chgData name="Frances Meek" userId="f3af35cc-3229-46e1-af36-3525661cfbd3" providerId="ADAL" clId="{BACCC980-01CD-4A45-843D-1A9A86327BE5}" dt="2021-11-17T12:46:23.951" v="399" actId="20577"/>
          <ac:spMkLst>
            <pc:docMk/>
            <pc:sldMk cId="1261483450" sldId="273"/>
            <ac:spMk id="2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3:04.676" v="247" actId="1076"/>
          <ac:spMkLst>
            <pc:docMk/>
            <pc:sldMk cId="1261483450" sldId="273"/>
            <ac:spMk id="5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3:21.830" v="264" actId="1076"/>
          <ac:spMkLst>
            <pc:docMk/>
            <pc:sldMk cId="1261483450" sldId="273"/>
            <ac:spMk id="6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3:44.837" v="272" actId="14100"/>
          <ac:spMkLst>
            <pc:docMk/>
            <pc:sldMk cId="1261483450" sldId="273"/>
            <ac:spMk id="7" creationId="{00000000-0000-0000-0000-000000000000}"/>
          </ac:spMkLst>
        </pc:spChg>
        <pc:spChg chg="add mod">
          <ac:chgData name="Frances Meek" userId="f3af35cc-3229-46e1-af36-3525661cfbd3" providerId="ADAL" clId="{BACCC980-01CD-4A45-843D-1A9A86327BE5}" dt="2021-11-17T12:43:08.433" v="249" actId="1076"/>
          <ac:spMkLst>
            <pc:docMk/>
            <pc:sldMk cId="1261483450" sldId="273"/>
            <ac:spMk id="12" creationId="{C53BC06E-D835-4F4E-9997-B5A08E788795}"/>
          </ac:spMkLst>
        </pc:spChg>
        <pc:spChg chg="add mod">
          <ac:chgData name="Frances Meek" userId="f3af35cc-3229-46e1-af36-3525661cfbd3" providerId="ADAL" clId="{BACCC980-01CD-4A45-843D-1A9A86327BE5}" dt="2021-11-17T12:43:28.515" v="266" actId="1076"/>
          <ac:spMkLst>
            <pc:docMk/>
            <pc:sldMk cId="1261483450" sldId="273"/>
            <ac:spMk id="13" creationId="{84EB60E8-F3F2-43E1-BABC-60D2422E9717}"/>
          </ac:spMkLst>
        </pc:spChg>
        <pc:picChg chg="mod">
          <ac:chgData name="Frances Meek" userId="f3af35cc-3229-46e1-af36-3525661cfbd3" providerId="ADAL" clId="{BACCC980-01CD-4A45-843D-1A9A86327BE5}" dt="2021-11-17T12:43:02.347" v="246" actId="1076"/>
          <ac:picMkLst>
            <pc:docMk/>
            <pc:sldMk cId="1261483450" sldId="273"/>
            <ac:picMk id="4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3:20.239" v="263" actId="1076"/>
          <ac:picMkLst>
            <pc:docMk/>
            <pc:sldMk cId="1261483450" sldId="273"/>
            <ac:picMk id="8" creationId="{00000000-0000-0000-0000-000000000000}"/>
          </ac:picMkLst>
        </pc:picChg>
      </pc:sldChg>
      <pc:sldChg chg="addSp delSp modSp mod ord addAnim delAnim">
        <pc:chgData name="Frances Meek" userId="f3af35cc-3229-46e1-af36-3525661cfbd3" providerId="ADAL" clId="{BACCC980-01CD-4A45-843D-1A9A86327BE5}" dt="2021-11-17T12:46:01.450" v="374" actId="1076"/>
        <pc:sldMkLst>
          <pc:docMk/>
          <pc:sldMk cId="505277793" sldId="274"/>
        </pc:sldMkLst>
        <pc:spChg chg="mod">
          <ac:chgData name="Frances Meek" userId="f3af35cc-3229-46e1-af36-3525661cfbd3" providerId="ADAL" clId="{BACCC980-01CD-4A45-843D-1A9A86327BE5}" dt="2021-11-17T12:44:44.290" v="351" actId="20577"/>
          <ac:spMkLst>
            <pc:docMk/>
            <pc:sldMk cId="505277793" sldId="274"/>
            <ac:spMk id="2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5:15.619" v="356" actId="1076"/>
          <ac:spMkLst>
            <pc:docMk/>
            <pc:sldMk cId="505277793" sldId="274"/>
            <ac:spMk id="4" creationId="{00000000-0000-0000-0000-000000000000}"/>
          </ac:spMkLst>
        </pc:spChg>
        <pc:spChg chg="del">
          <ac:chgData name="Frances Meek" userId="f3af35cc-3229-46e1-af36-3525661cfbd3" providerId="ADAL" clId="{BACCC980-01CD-4A45-843D-1A9A86327BE5}" dt="2021-11-17T12:45:11.449" v="354" actId="478"/>
          <ac:spMkLst>
            <pc:docMk/>
            <pc:sldMk cId="505277793" sldId="274"/>
            <ac:spMk id="5" creationId="{00000000-0000-0000-0000-000000000000}"/>
          </ac:spMkLst>
        </pc:spChg>
        <pc:spChg chg="add del mod">
          <ac:chgData name="Frances Meek" userId="f3af35cc-3229-46e1-af36-3525661cfbd3" providerId="ADAL" clId="{BACCC980-01CD-4A45-843D-1A9A86327BE5}" dt="2021-11-17T12:45:50.132" v="372" actId="1076"/>
          <ac:spMkLst>
            <pc:docMk/>
            <pc:sldMk cId="505277793" sldId="274"/>
            <ac:spMk id="6" creationId="{00000000-0000-0000-0000-000000000000}"/>
          </ac:spMkLst>
        </pc:spChg>
        <pc:spChg chg="add mod">
          <ac:chgData name="Frances Meek" userId="f3af35cc-3229-46e1-af36-3525661cfbd3" providerId="ADAL" clId="{BACCC980-01CD-4A45-843D-1A9A86327BE5}" dt="2021-11-17T12:46:01.450" v="374" actId="1076"/>
          <ac:spMkLst>
            <pc:docMk/>
            <pc:sldMk cId="505277793" sldId="274"/>
            <ac:spMk id="12" creationId="{C6485CCA-E6F1-4EDA-B6F9-6036B35A0B6B}"/>
          </ac:spMkLst>
        </pc:spChg>
        <pc:picChg chg="mod">
          <ac:chgData name="Frances Meek" userId="f3af35cc-3229-46e1-af36-3525661cfbd3" providerId="ADAL" clId="{BACCC980-01CD-4A45-843D-1A9A86327BE5}" dt="2021-11-17T12:44:54.424" v="352" actId="1076"/>
          <ac:picMkLst>
            <pc:docMk/>
            <pc:sldMk cId="505277793" sldId="274"/>
            <ac:picMk id="7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5:13.512" v="355" actId="1076"/>
          <ac:picMkLst>
            <pc:docMk/>
            <pc:sldMk cId="505277793" sldId="274"/>
            <ac:picMk id="8" creationId="{00000000-0000-0000-0000-000000000000}"/>
          </ac:picMkLst>
        </pc:picChg>
      </pc:sldChg>
      <pc:sldChg chg="addSp delSp modSp mod ord delAnim">
        <pc:chgData name="Frances Meek" userId="f3af35cc-3229-46e1-af36-3525661cfbd3" providerId="ADAL" clId="{BACCC980-01CD-4A45-843D-1A9A86327BE5}" dt="2021-11-17T12:47:45.837" v="461" actId="1076"/>
        <pc:sldMkLst>
          <pc:docMk/>
          <pc:sldMk cId="1157553788" sldId="275"/>
        </pc:sldMkLst>
        <pc:spChg chg="mod">
          <ac:chgData name="Frances Meek" userId="f3af35cc-3229-46e1-af36-3525661cfbd3" providerId="ADAL" clId="{BACCC980-01CD-4A45-843D-1A9A86327BE5}" dt="2021-11-17T12:46:16.983" v="395" actId="20577"/>
          <ac:spMkLst>
            <pc:docMk/>
            <pc:sldMk cId="1157553788" sldId="275"/>
            <ac:spMk id="2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6:45.787" v="411" actId="14100"/>
          <ac:spMkLst>
            <pc:docMk/>
            <pc:sldMk cId="1157553788" sldId="275"/>
            <ac:spMk id="8" creationId="{00000000-0000-0000-0000-000000000000}"/>
          </ac:spMkLst>
        </pc:spChg>
        <pc:spChg chg="del">
          <ac:chgData name="Frances Meek" userId="f3af35cc-3229-46e1-af36-3525661cfbd3" providerId="ADAL" clId="{BACCC980-01CD-4A45-843D-1A9A86327BE5}" dt="2021-11-17T12:46:38.032" v="404" actId="478"/>
          <ac:spMkLst>
            <pc:docMk/>
            <pc:sldMk cId="1157553788" sldId="275"/>
            <ac:spMk id="9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6:53.881" v="417" actId="14100"/>
          <ac:spMkLst>
            <pc:docMk/>
            <pc:sldMk cId="1157553788" sldId="275"/>
            <ac:spMk id="10" creationId="{00000000-0000-0000-0000-000000000000}"/>
          </ac:spMkLst>
        </pc:spChg>
        <pc:spChg chg="add mod">
          <ac:chgData name="Frances Meek" userId="f3af35cc-3229-46e1-af36-3525661cfbd3" providerId="ADAL" clId="{BACCC980-01CD-4A45-843D-1A9A86327BE5}" dt="2021-11-17T12:47:45.837" v="461" actId="1076"/>
          <ac:spMkLst>
            <pc:docMk/>
            <pc:sldMk cId="1157553788" sldId="275"/>
            <ac:spMk id="11" creationId="{FD9C4B18-FED9-41B1-B65B-EF7551E2DF5F}"/>
          </ac:spMkLst>
        </pc:spChg>
        <pc:picChg chg="mod">
          <ac:chgData name="Frances Meek" userId="f3af35cc-3229-46e1-af36-3525661cfbd3" providerId="ADAL" clId="{BACCC980-01CD-4A45-843D-1A9A86327BE5}" dt="2021-11-17T12:46:09.020" v="375" actId="1076"/>
          <ac:picMkLst>
            <pc:docMk/>
            <pc:sldMk cId="1157553788" sldId="275"/>
            <ac:picMk id="5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6:43.247" v="410" actId="1076"/>
          <ac:picMkLst>
            <pc:docMk/>
            <pc:sldMk cId="1157553788" sldId="275"/>
            <ac:picMk id="6" creationId="{00000000-0000-0000-0000-000000000000}"/>
          </ac:picMkLst>
        </pc:picChg>
      </pc:sldChg>
      <pc:sldChg chg="modSp mod modAnim">
        <pc:chgData name="Frances Meek" userId="f3af35cc-3229-46e1-af36-3525661cfbd3" providerId="ADAL" clId="{BACCC980-01CD-4A45-843D-1A9A86327BE5}" dt="2021-11-18T11:34:51.705" v="1046" actId="1076"/>
        <pc:sldMkLst>
          <pc:docMk/>
          <pc:sldMk cId="2435467634" sldId="278"/>
        </pc:sldMkLst>
        <pc:spChg chg="mod">
          <ac:chgData name="Frances Meek" userId="f3af35cc-3229-46e1-af36-3525661cfbd3" providerId="ADAL" clId="{BACCC980-01CD-4A45-843D-1A9A86327BE5}" dt="2021-11-17T12:41:51.870" v="201" actId="20577"/>
          <ac:spMkLst>
            <pc:docMk/>
            <pc:sldMk cId="2435467634" sldId="278"/>
            <ac:spMk id="2" creationId="{00000000-0000-0000-0000-000000000000}"/>
          </ac:spMkLst>
        </pc:spChg>
        <pc:picChg chg="mod">
          <ac:chgData name="Frances Meek" userId="f3af35cc-3229-46e1-af36-3525661cfbd3" providerId="ADAL" clId="{BACCC980-01CD-4A45-843D-1A9A86327BE5}" dt="2021-11-18T11:34:51.705" v="1046" actId="1076"/>
          <ac:picMkLst>
            <pc:docMk/>
            <pc:sldMk cId="2435467634" sldId="278"/>
            <ac:picMk id="8" creationId="{00000000-0000-0000-0000-000000000000}"/>
          </ac:picMkLst>
        </pc:picChg>
      </pc:sldChg>
      <pc:sldChg chg="modSp mod modAnim">
        <pc:chgData name="Frances Meek" userId="f3af35cc-3229-46e1-af36-3525661cfbd3" providerId="ADAL" clId="{BACCC980-01CD-4A45-843D-1A9A86327BE5}" dt="2021-11-18T11:07:32.169" v="960"/>
        <pc:sldMkLst>
          <pc:docMk/>
          <pc:sldMk cId="2698245332" sldId="279"/>
        </pc:sldMkLst>
        <pc:spChg chg="mod">
          <ac:chgData name="Frances Meek" userId="f3af35cc-3229-46e1-af36-3525661cfbd3" providerId="ADAL" clId="{BACCC980-01CD-4A45-843D-1A9A86327BE5}" dt="2021-11-17T12:41:59.855" v="225" actId="20577"/>
          <ac:spMkLst>
            <pc:docMk/>
            <pc:sldMk cId="2698245332" sldId="279"/>
            <ac:spMk id="2" creationId="{00000000-0000-0000-0000-000000000000}"/>
          </ac:spMkLst>
        </pc:spChg>
      </pc:sldChg>
      <pc:sldChg chg="modSp mod ord modAnim">
        <pc:chgData name="Frances Meek" userId="f3af35cc-3229-46e1-af36-3525661cfbd3" providerId="ADAL" clId="{BACCC980-01CD-4A45-843D-1A9A86327BE5}" dt="2021-11-18T11:06:17.578" v="919"/>
        <pc:sldMkLst>
          <pc:docMk/>
          <pc:sldMk cId="1187081703" sldId="280"/>
        </pc:sldMkLst>
        <pc:spChg chg="mod">
          <ac:chgData name="Frances Meek" userId="f3af35cc-3229-46e1-af36-3525661cfbd3" providerId="ADAL" clId="{BACCC980-01CD-4A45-843D-1A9A86327BE5}" dt="2021-11-17T12:41:40.249" v="176" actId="20577"/>
          <ac:spMkLst>
            <pc:docMk/>
            <pc:sldMk cId="1187081703" sldId="280"/>
            <ac:spMk id="2" creationId="{00000000-0000-0000-0000-000000000000}"/>
          </ac:spMkLst>
        </pc:spChg>
      </pc:sldChg>
      <pc:sldChg chg="modSp mod modAnim">
        <pc:chgData name="Frances Meek" userId="f3af35cc-3229-46e1-af36-3525661cfbd3" providerId="ADAL" clId="{BACCC980-01CD-4A45-843D-1A9A86327BE5}" dt="2021-11-18T11:06:40.145" v="932"/>
        <pc:sldMkLst>
          <pc:docMk/>
          <pc:sldMk cId="1293869388" sldId="281"/>
        </pc:sldMkLst>
        <pc:spChg chg="mod">
          <ac:chgData name="Frances Meek" userId="f3af35cc-3229-46e1-af36-3525661cfbd3" providerId="ADAL" clId="{BACCC980-01CD-4A45-843D-1A9A86327BE5}" dt="2021-11-17T12:41:34.416" v="169" actId="20577"/>
          <ac:spMkLst>
            <pc:docMk/>
            <pc:sldMk cId="1293869388" sldId="281"/>
            <ac:spMk id="2" creationId="{00000000-0000-0000-0000-000000000000}"/>
          </ac:spMkLst>
        </pc:spChg>
      </pc:sldChg>
      <pc:sldChg chg="addSp delSp modSp mod ord delAnim">
        <pc:chgData name="Frances Meek" userId="f3af35cc-3229-46e1-af36-3525661cfbd3" providerId="ADAL" clId="{BACCC980-01CD-4A45-843D-1A9A86327BE5}" dt="2021-11-17T12:49:23.266" v="535" actId="1076"/>
        <pc:sldMkLst>
          <pc:docMk/>
          <pc:sldMk cId="3287154614" sldId="282"/>
        </pc:sldMkLst>
        <pc:spChg chg="mod">
          <ac:chgData name="Frances Meek" userId="f3af35cc-3229-46e1-af36-3525661cfbd3" providerId="ADAL" clId="{BACCC980-01CD-4A45-843D-1A9A86327BE5}" dt="2021-11-17T12:48:11.725" v="500" actId="20577"/>
          <ac:spMkLst>
            <pc:docMk/>
            <pc:sldMk cId="3287154614" sldId="282"/>
            <ac:spMk id="2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8:56.668" v="519" actId="1076"/>
          <ac:spMkLst>
            <pc:docMk/>
            <pc:sldMk cId="3287154614" sldId="282"/>
            <ac:spMk id="4" creationId="{00000000-0000-0000-0000-000000000000}"/>
          </ac:spMkLst>
        </pc:spChg>
        <pc:spChg chg="del">
          <ac:chgData name="Frances Meek" userId="f3af35cc-3229-46e1-af36-3525661cfbd3" providerId="ADAL" clId="{BACCC980-01CD-4A45-843D-1A9A86327BE5}" dt="2021-11-17T12:48:58.692" v="520" actId="478"/>
          <ac:spMkLst>
            <pc:docMk/>
            <pc:sldMk cId="3287154614" sldId="282"/>
            <ac:spMk id="5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9:10.205" v="533" actId="14100"/>
          <ac:spMkLst>
            <pc:docMk/>
            <pc:sldMk cId="3287154614" sldId="282"/>
            <ac:spMk id="6" creationId="{00000000-0000-0000-0000-000000000000}"/>
          </ac:spMkLst>
        </pc:spChg>
        <pc:spChg chg="add mod">
          <ac:chgData name="Frances Meek" userId="f3af35cc-3229-46e1-af36-3525661cfbd3" providerId="ADAL" clId="{BACCC980-01CD-4A45-843D-1A9A86327BE5}" dt="2021-11-17T12:49:23.266" v="535" actId="1076"/>
          <ac:spMkLst>
            <pc:docMk/>
            <pc:sldMk cId="3287154614" sldId="282"/>
            <ac:spMk id="13" creationId="{FBB2F6A0-FFE5-4EEB-BE76-EDA1C05F1B89}"/>
          </ac:spMkLst>
        </pc:spChg>
        <pc:picChg chg="mod">
          <ac:chgData name="Frances Meek" userId="f3af35cc-3229-46e1-af36-3525661cfbd3" providerId="ADAL" clId="{BACCC980-01CD-4A45-843D-1A9A86327BE5}" dt="2021-11-17T12:48:14.334" v="501" actId="1076"/>
          <ac:picMkLst>
            <pc:docMk/>
            <pc:sldMk cId="3287154614" sldId="282"/>
            <ac:picMk id="7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9:03.522" v="522" actId="1076"/>
          <ac:picMkLst>
            <pc:docMk/>
            <pc:sldMk cId="3287154614" sldId="282"/>
            <ac:picMk id="11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9:02.117" v="521" actId="1076"/>
          <ac:picMkLst>
            <pc:docMk/>
            <pc:sldMk cId="3287154614" sldId="282"/>
            <ac:picMk id="12" creationId="{00000000-0000-0000-0000-000000000000}"/>
          </ac:picMkLst>
        </pc:picChg>
        <pc:picChg chg="mod ord">
          <ac:chgData name="Frances Meek" userId="f3af35cc-3229-46e1-af36-3525661cfbd3" providerId="ADAL" clId="{BACCC980-01CD-4A45-843D-1A9A86327BE5}" dt="2021-11-17T12:48:47.091" v="515" actId="1076"/>
          <ac:picMkLst>
            <pc:docMk/>
            <pc:sldMk cId="3287154614" sldId="282"/>
            <ac:picMk id="14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8:45.614" v="514" actId="1076"/>
          <ac:picMkLst>
            <pc:docMk/>
            <pc:sldMk cId="3287154614" sldId="282"/>
            <ac:picMk id="15" creationId="{00000000-0000-0000-0000-000000000000}"/>
          </ac:picMkLst>
        </pc:picChg>
      </pc:sldChg>
      <pc:sldChg chg="addSp delSp modSp mod ord delAnim">
        <pc:chgData name="Frances Meek" userId="f3af35cc-3229-46e1-af36-3525661cfbd3" providerId="ADAL" clId="{BACCC980-01CD-4A45-843D-1A9A86327BE5}" dt="2021-11-17T12:54:31.230" v="661" actId="20577"/>
        <pc:sldMkLst>
          <pc:docMk/>
          <pc:sldMk cId="889978414" sldId="283"/>
        </pc:sldMkLst>
        <pc:spChg chg="mod">
          <ac:chgData name="Frances Meek" userId="f3af35cc-3229-46e1-af36-3525661cfbd3" providerId="ADAL" clId="{BACCC980-01CD-4A45-843D-1A9A86327BE5}" dt="2021-11-17T12:54:31.230" v="661" actId="20577"/>
          <ac:spMkLst>
            <pc:docMk/>
            <pc:sldMk cId="889978414" sldId="283"/>
            <ac:spMk id="2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7:15.095" v="443" actId="14100"/>
          <ac:spMkLst>
            <pc:docMk/>
            <pc:sldMk cId="889978414" sldId="283"/>
            <ac:spMk id="4" creationId="{00000000-0000-0000-0000-000000000000}"/>
          </ac:spMkLst>
        </pc:spChg>
        <pc:spChg chg="del">
          <ac:chgData name="Frances Meek" userId="f3af35cc-3229-46e1-af36-3525661cfbd3" providerId="ADAL" clId="{BACCC980-01CD-4A45-843D-1A9A86327BE5}" dt="2021-11-17T12:47:22.131" v="448" actId="478"/>
          <ac:spMkLst>
            <pc:docMk/>
            <pc:sldMk cId="889978414" sldId="283"/>
            <ac:spMk id="5" creationId="{00000000-0000-0000-0000-000000000000}"/>
          </ac:spMkLst>
        </pc:spChg>
        <pc:spChg chg="mod">
          <ac:chgData name="Frances Meek" userId="f3af35cc-3229-46e1-af36-3525661cfbd3" providerId="ADAL" clId="{BACCC980-01CD-4A45-843D-1A9A86327BE5}" dt="2021-11-17T12:47:36.646" v="459" actId="14100"/>
          <ac:spMkLst>
            <pc:docMk/>
            <pc:sldMk cId="889978414" sldId="283"/>
            <ac:spMk id="6" creationId="{00000000-0000-0000-0000-000000000000}"/>
          </ac:spMkLst>
        </pc:spChg>
        <pc:spChg chg="add mod">
          <ac:chgData name="Frances Meek" userId="f3af35cc-3229-46e1-af36-3525661cfbd3" providerId="ADAL" clId="{BACCC980-01CD-4A45-843D-1A9A86327BE5}" dt="2021-11-17T12:47:51.208" v="462"/>
          <ac:spMkLst>
            <pc:docMk/>
            <pc:sldMk cId="889978414" sldId="283"/>
            <ac:spMk id="13" creationId="{889998CB-6F97-4888-AB6B-181411152C1A}"/>
          </ac:spMkLst>
        </pc:spChg>
        <pc:picChg chg="mod">
          <ac:chgData name="Frances Meek" userId="f3af35cc-3229-46e1-af36-3525661cfbd3" providerId="ADAL" clId="{BACCC980-01CD-4A45-843D-1A9A86327BE5}" dt="2021-11-17T12:47:16.782" v="444" actId="1076"/>
          <ac:picMkLst>
            <pc:docMk/>
            <pc:sldMk cId="889978414" sldId="283"/>
            <ac:picMk id="7" creationId="{00000000-0000-0000-0000-000000000000}"/>
          </ac:picMkLst>
        </pc:picChg>
        <pc:picChg chg="mod">
          <ac:chgData name="Frances Meek" userId="f3af35cc-3229-46e1-af36-3525661cfbd3" providerId="ADAL" clId="{BACCC980-01CD-4A45-843D-1A9A86327BE5}" dt="2021-11-17T12:47:20.162" v="447" actId="1076"/>
          <ac:picMkLst>
            <pc:docMk/>
            <pc:sldMk cId="889978414" sldId="283"/>
            <ac:picMk id="9" creationId="{00000000-0000-0000-0000-000000000000}"/>
          </ac:picMkLst>
        </pc:picChg>
      </pc:sldChg>
      <pc:sldChg chg="modAnim">
        <pc:chgData name="Frances Meek" userId="f3af35cc-3229-46e1-af36-3525661cfbd3" providerId="ADAL" clId="{BACCC980-01CD-4A45-843D-1A9A86327BE5}" dt="2021-11-18T15:18:22.359" v="1047"/>
        <pc:sldMkLst>
          <pc:docMk/>
          <pc:sldMk cId="1319693596" sldId="284"/>
        </pc:sldMkLst>
      </pc:sldChg>
      <pc:sldChg chg="addSp delSp modSp mod addAnim delAnim modAnim">
        <pc:chgData name="Frances Meek" userId="f3af35cc-3229-46e1-af36-3525661cfbd3" providerId="ADAL" clId="{BACCC980-01CD-4A45-843D-1A9A86327BE5}" dt="2021-11-18T15:19:31.109" v="1064"/>
        <pc:sldMkLst>
          <pc:docMk/>
          <pc:sldMk cId="3518368065" sldId="285"/>
        </pc:sldMkLst>
        <pc:spChg chg="del">
          <ac:chgData name="Frances Meek" userId="f3af35cc-3229-46e1-af36-3525661cfbd3" providerId="ADAL" clId="{BACCC980-01CD-4A45-843D-1A9A86327BE5}" dt="2021-11-18T09:55:43.738" v="734" actId="478"/>
          <ac:spMkLst>
            <pc:docMk/>
            <pc:sldMk cId="3518368065" sldId="285"/>
            <ac:spMk id="3" creationId="{DCEED1FF-28DE-40F4-91ED-CD7EFB416D92}"/>
          </ac:spMkLst>
        </pc:spChg>
        <pc:spChg chg="mod">
          <ac:chgData name="Frances Meek" userId="f3af35cc-3229-46e1-af36-3525661cfbd3" providerId="ADAL" clId="{BACCC980-01CD-4A45-843D-1A9A86327BE5}" dt="2021-11-18T09:55:47.802" v="736" actId="1076"/>
          <ac:spMkLst>
            <pc:docMk/>
            <pc:sldMk cId="3518368065" sldId="285"/>
            <ac:spMk id="6" creationId="{7B549ABA-5504-4CF5-B8C0-F4C47864F589}"/>
          </ac:spMkLst>
        </pc:spChg>
        <pc:spChg chg="add del mod">
          <ac:chgData name="Frances Meek" userId="f3af35cc-3229-46e1-af36-3525661cfbd3" providerId="ADAL" clId="{BACCC980-01CD-4A45-843D-1A9A86327BE5}" dt="2021-11-18T11:01:14.234" v="833" actId="21"/>
          <ac:spMkLst>
            <pc:docMk/>
            <pc:sldMk cId="3518368065" sldId="285"/>
            <ac:spMk id="9" creationId="{074A851E-1890-42D5-B7BD-45039B5C469F}"/>
          </ac:spMkLst>
        </pc:spChg>
        <pc:spChg chg="add mod">
          <ac:chgData name="Frances Meek" userId="f3af35cc-3229-46e1-af36-3525661cfbd3" providerId="ADAL" clId="{BACCC980-01CD-4A45-843D-1A9A86327BE5}" dt="2021-11-18T09:57:58.551" v="774" actId="20577"/>
          <ac:spMkLst>
            <pc:docMk/>
            <pc:sldMk cId="3518368065" sldId="285"/>
            <ac:spMk id="10" creationId="{3F2F8D29-46DE-409C-AC17-089E1AB7170B}"/>
          </ac:spMkLst>
        </pc:spChg>
        <pc:spChg chg="add mod">
          <ac:chgData name="Frances Meek" userId="f3af35cc-3229-46e1-af36-3525661cfbd3" providerId="ADAL" clId="{BACCC980-01CD-4A45-843D-1A9A86327BE5}" dt="2021-11-18T09:58:03.068" v="781" actId="20577"/>
          <ac:spMkLst>
            <pc:docMk/>
            <pc:sldMk cId="3518368065" sldId="285"/>
            <ac:spMk id="11" creationId="{622AC977-EE2E-4D18-83A8-F873C5A5A8D1}"/>
          </ac:spMkLst>
        </pc:spChg>
        <pc:spChg chg="add mod">
          <ac:chgData name="Frances Meek" userId="f3af35cc-3229-46e1-af36-3525661cfbd3" providerId="ADAL" clId="{BACCC980-01CD-4A45-843D-1A9A86327BE5}" dt="2021-11-18T09:58:06.444" v="784" actId="20577"/>
          <ac:spMkLst>
            <pc:docMk/>
            <pc:sldMk cId="3518368065" sldId="285"/>
            <ac:spMk id="12" creationId="{3E9BDED1-3617-4337-9C92-12E5D5A2F698}"/>
          </ac:spMkLst>
        </pc:spChg>
        <pc:picChg chg="mod">
          <ac:chgData name="Frances Meek" userId="f3af35cc-3229-46e1-af36-3525661cfbd3" providerId="ADAL" clId="{BACCC980-01CD-4A45-843D-1A9A86327BE5}" dt="2021-11-18T09:57:06.561" v="741" actId="1076"/>
          <ac:picMkLst>
            <pc:docMk/>
            <pc:sldMk cId="3518368065" sldId="285"/>
            <ac:picMk id="4" creationId="{874AA002-1CFE-4A28-B2A0-55D094801460}"/>
          </ac:picMkLst>
        </pc:picChg>
        <pc:picChg chg="mod">
          <ac:chgData name="Frances Meek" userId="f3af35cc-3229-46e1-af36-3525661cfbd3" providerId="ADAL" clId="{BACCC980-01CD-4A45-843D-1A9A86327BE5}" dt="2021-11-18T09:55:45.242" v="735" actId="1076"/>
          <ac:picMkLst>
            <pc:docMk/>
            <pc:sldMk cId="3518368065" sldId="285"/>
            <ac:picMk id="5" creationId="{2F1065CF-2C7D-4FF1-85D1-3120B8AFB660}"/>
          </ac:picMkLst>
        </pc:picChg>
        <pc:picChg chg="add mod">
          <ac:chgData name="Frances Meek" userId="f3af35cc-3229-46e1-af36-3525661cfbd3" providerId="ADAL" clId="{BACCC980-01CD-4A45-843D-1A9A86327BE5}" dt="2021-11-18T09:57:07.827" v="742" actId="1076"/>
          <ac:picMkLst>
            <pc:docMk/>
            <pc:sldMk cId="3518368065" sldId="285"/>
            <ac:picMk id="7" creationId="{ACA181B8-43BB-4345-B0F0-7C1DBBC8A1E0}"/>
          </ac:picMkLst>
        </pc:picChg>
        <pc:picChg chg="add mod">
          <ac:chgData name="Frances Meek" userId="f3af35cc-3229-46e1-af36-3525661cfbd3" providerId="ADAL" clId="{BACCC980-01CD-4A45-843D-1A9A86327BE5}" dt="2021-11-18T09:57:15.645" v="747" actId="14100"/>
          <ac:picMkLst>
            <pc:docMk/>
            <pc:sldMk cId="3518368065" sldId="285"/>
            <ac:picMk id="8" creationId="{3C4B7594-EC8E-4589-8952-F3A7CCA9CEF2}"/>
          </ac:picMkLst>
        </pc:picChg>
      </pc:sldChg>
      <pc:sldChg chg="addSp delSp modSp mod modAnim">
        <pc:chgData name="Frances Meek" userId="f3af35cc-3229-46e1-af36-3525661cfbd3" providerId="ADAL" clId="{BACCC980-01CD-4A45-843D-1A9A86327BE5}" dt="2021-11-18T15:20:14.391" v="1084" actId="1076"/>
        <pc:sldMkLst>
          <pc:docMk/>
          <pc:sldMk cId="1406782905" sldId="286"/>
        </pc:sldMkLst>
        <pc:spChg chg="del">
          <ac:chgData name="Frances Meek" userId="f3af35cc-3229-46e1-af36-3525661cfbd3" providerId="ADAL" clId="{BACCC980-01CD-4A45-843D-1A9A86327BE5}" dt="2021-11-18T09:59:38.235" v="806" actId="478"/>
          <ac:spMkLst>
            <pc:docMk/>
            <pc:sldMk cId="1406782905" sldId="286"/>
            <ac:spMk id="3" creationId="{6AA83E01-901D-4D82-B9C0-3DEF6EC07BC6}"/>
          </ac:spMkLst>
        </pc:spChg>
        <pc:spChg chg="add mod">
          <ac:chgData name="Frances Meek" userId="f3af35cc-3229-46e1-af36-3525661cfbd3" providerId="ADAL" clId="{BACCC980-01CD-4A45-843D-1A9A86327BE5}" dt="2021-11-18T09:58:18.582" v="786" actId="1076"/>
          <ac:spMkLst>
            <pc:docMk/>
            <pc:sldMk cId="1406782905" sldId="286"/>
            <ac:spMk id="4" creationId="{315DA83F-0F14-4172-A967-3D7C508C60CD}"/>
          </ac:spMkLst>
        </pc:spChg>
        <pc:spChg chg="add mod">
          <ac:chgData name="Frances Meek" userId="f3af35cc-3229-46e1-af36-3525661cfbd3" providerId="ADAL" clId="{BACCC980-01CD-4A45-843D-1A9A86327BE5}" dt="2021-11-18T11:01:54.110" v="865" actId="20577"/>
          <ac:spMkLst>
            <pc:docMk/>
            <pc:sldMk cId="1406782905" sldId="286"/>
            <ac:spMk id="11" creationId="{90470873-1331-4E29-B6E0-6CAE31F0084C}"/>
          </ac:spMkLst>
        </pc:spChg>
        <pc:spChg chg="add del mod">
          <ac:chgData name="Frances Meek" userId="f3af35cc-3229-46e1-af36-3525661cfbd3" providerId="ADAL" clId="{BACCC980-01CD-4A45-843D-1A9A86327BE5}" dt="2021-11-18T15:20:10.431" v="1082" actId="478"/>
          <ac:spMkLst>
            <pc:docMk/>
            <pc:sldMk cId="1406782905" sldId="286"/>
            <ac:spMk id="12" creationId="{0F30E4E2-A058-4541-9021-2505B7489CAB}"/>
          </ac:spMkLst>
        </pc:spChg>
        <pc:spChg chg="add mod">
          <ac:chgData name="Frances Meek" userId="f3af35cc-3229-46e1-af36-3525661cfbd3" providerId="ADAL" clId="{BACCC980-01CD-4A45-843D-1A9A86327BE5}" dt="2021-11-18T11:02:01.063" v="878" actId="20577"/>
          <ac:spMkLst>
            <pc:docMk/>
            <pc:sldMk cId="1406782905" sldId="286"/>
            <ac:spMk id="13" creationId="{5820EAF7-F573-4BF6-A464-2461F82EB45C}"/>
          </ac:spMkLst>
        </pc:spChg>
        <pc:spChg chg="add mod">
          <ac:chgData name="Frances Meek" userId="f3af35cc-3229-46e1-af36-3525661cfbd3" providerId="ADAL" clId="{BACCC980-01CD-4A45-843D-1A9A86327BE5}" dt="2021-11-18T11:02:06.145" v="886" actId="20577"/>
          <ac:spMkLst>
            <pc:docMk/>
            <pc:sldMk cId="1406782905" sldId="286"/>
            <ac:spMk id="14" creationId="{B9304422-1FB8-45AF-A1EB-479319CB8DEC}"/>
          </ac:spMkLst>
        </pc:spChg>
        <pc:spChg chg="add mod">
          <ac:chgData name="Frances Meek" userId="f3af35cc-3229-46e1-af36-3525661cfbd3" providerId="ADAL" clId="{BACCC980-01CD-4A45-843D-1A9A86327BE5}" dt="2021-11-18T15:20:14.391" v="1084" actId="1076"/>
          <ac:spMkLst>
            <pc:docMk/>
            <pc:sldMk cId="1406782905" sldId="286"/>
            <ac:spMk id="16" creationId="{133660A8-52A3-42C6-B48A-9CBB2011B0E3}"/>
          </ac:spMkLst>
        </pc:spChg>
        <pc:picChg chg="add del mod">
          <ac:chgData name="Frances Meek" userId="f3af35cc-3229-46e1-af36-3525661cfbd3" providerId="ADAL" clId="{BACCC980-01CD-4A45-843D-1A9A86327BE5}" dt="2021-11-18T10:00:18.030" v="820" actId="478"/>
          <ac:picMkLst>
            <pc:docMk/>
            <pc:sldMk cId="1406782905" sldId="286"/>
            <ac:picMk id="5" creationId="{86881C6A-D966-44DD-A6C5-1322F25BA520}"/>
          </ac:picMkLst>
        </pc:picChg>
        <pc:picChg chg="add mod">
          <ac:chgData name="Frances Meek" userId="f3af35cc-3229-46e1-af36-3525661cfbd3" providerId="ADAL" clId="{BACCC980-01CD-4A45-843D-1A9A86327BE5}" dt="2021-11-18T11:01:35.584" v="842" actId="1076"/>
          <ac:picMkLst>
            <pc:docMk/>
            <pc:sldMk cId="1406782905" sldId="286"/>
            <ac:picMk id="6" creationId="{2DF61730-DBB4-4B4B-A87A-4CF24E80CBEA}"/>
          </ac:picMkLst>
        </pc:picChg>
        <pc:picChg chg="add del mod">
          <ac:chgData name="Frances Meek" userId="f3af35cc-3229-46e1-af36-3525661cfbd3" providerId="ADAL" clId="{BACCC980-01CD-4A45-843D-1A9A86327BE5}" dt="2021-11-18T15:20:08.071" v="1080" actId="478"/>
          <ac:picMkLst>
            <pc:docMk/>
            <pc:sldMk cId="1406782905" sldId="286"/>
            <ac:picMk id="7" creationId="{B4CA2BE8-545D-473E-89B5-925F752D6793}"/>
          </ac:picMkLst>
        </pc:picChg>
        <pc:picChg chg="add del mod">
          <ac:chgData name="Frances Meek" userId="f3af35cc-3229-46e1-af36-3525661cfbd3" providerId="ADAL" clId="{BACCC980-01CD-4A45-843D-1A9A86327BE5}" dt="2021-11-18T10:00:03.721" v="814" actId="478"/>
          <ac:picMkLst>
            <pc:docMk/>
            <pc:sldMk cId="1406782905" sldId="286"/>
            <ac:picMk id="8" creationId="{EE505ABC-DF40-49B9-B6BE-B3144C33B933}"/>
          </ac:picMkLst>
        </pc:picChg>
        <pc:picChg chg="add mod">
          <ac:chgData name="Frances Meek" userId="f3af35cc-3229-46e1-af36-3525661cfbd3" providerId="ADAL" clId="{BACCC980-01CD-4A45-843D-1A9A86327BE5}" dt="2021-11-18T11:01:38.894" v="844" actId="1076"/>
          <ac:picMkLst>
            <pc:docMk/>
            <pc:sldMk cId="1406782905" sldId="286"/>
            <ac:picMk id="9" creationId="{D1BEE366-52A2-4087-B1AA-60651F4123B8}"/>
          </ac:picMkLst>
        </pc:picChg>
        <pc:picChg chg="add mod ord">
          <ac:chgData name="Frances Meek" userId="f3af35cc-3229-46e1-af36-3525661cfbd3" providerId="ADAL" clId="{BACCC980-01CD-4A45-843D-1A9A86327BE5}" dt="2021-11-18T11:01:28.778" v="838" actId="1076"/>
          <ac:picMkLst>
            <pc:docMk/>
            <pc:sldMk cId="1406782905" sldId="286"/>
            <ac:picMk id="10" creationId="{2830CC7D-E432-4C98-AB5F-5B9278460886}"/>
          </ac:picMkLst>
        </pc:picChg>
        <pc:picChg chg="add mod">
          <ac:chgData name="Frances Meek" userId="f3af35cc-3229-46e1-af36-3525661cfbd3" providerId="ADAL" clId="{BACCC980-01CD-4A45-843D-1A9A86327BE5}" dt="2021-11-18T15:20:12.302" v="1083" actId="1076"/>
          <ac:picMkLst>
            <pc:docMk/>
            <pc:sldMk cId="1406782905" sldId="286"/>
            <ac:picMk id="15" creationId="{953E8CCF-879A-4DF2-8F29-4D19CBA04E16}"/>
          </ac:picMkLst>
        </pc:picChg>
      </pc:sldChg>
      <pc:sldChg chg="del">
        <pc:chgData name="Frances Meek" userId="f3af35cc-3229-46e1-af36-3525661cfbd3" providerId="ADAL" clId="{BACCC980-01CD-4A45-843D-1A9A86327BE5}" dt="2021-11-18T11:02:52.414" v="898" actId="47"/>
        <pc:sldMkLst>
          <pc:docMk/>
          <pc:sldMk cId="2261987569" sldId="287"/>
        </pc:sldMkLst>
      </pc:sldChg>
      <pc:sldChg chg="modSp mod modAnim">
        <pc:chgData name="Frances Meek" userId="f3af35cc-3229-46e1-af36-3525661cfbd3" providerId="ADAL" clId="{BACCC980-01CD-4A45-843D-1A9A86327BE5}" dt="2021-11-18T15:18:46.419" v="1049" actId="1076"/>
        <pc:sldMkLst>
          <pc:docMk/>
          <pc:sldMk cId="2576860487" sldId="288"/>
        </pc:sldMkLst>
        <pc:spChg chg="mod">
          <ac:chgData name="Frances Meek" userId="f3af35cc-3229-46e1-af36-3525661cfbd3" providerId="ADAL" clId="{BACCC980-01CD-4A45-843D-1A9A86327BE5}" dt="2021-11-18T15:18:46.419" v="1049" actId="1076"/>
          <ac:spMkLst>
            <pc:docMk/>
            <pc:sldMk cId="2576860487" sldId="288"/>
            <ac:spMk id="7" creationId="{C07EE87C-E020-4E06-909F-BF37D0E6DD6B}"/>
          </ac:spMkLst>
        </pc:spChg>
        <pc:picChg chg="mod">
          <ac:chgData name="Frances Meek" userId="f3af35cc-3229-46e1-af36-3525661cfbd3" providerId="ADAL" clId="{BACCC980-01CD-4A45-843D-1A9A86327BE5}" dt="2021-11-18T09:55:16.257" v="727" actId="1076"/>
          <ac:picMkLst>
            <pc:docMk/>
            <pc:sldMk cId="2576860487" sldId="288"/>
            <ac:picMk id="8" creationId="{02C9A832-3ECB-4E50-B573-55AD29526A77}"/>
          </ac:picMkLst>
        </pc:picChg>
        <pc:picChg chg="mod">
          <ac:chgData name="Frances Meek" userId="f3af35cc-3229-46e1-af36-3525661cfbd3" providerId="ADAL" clId="{BACCC980-01CD-4A45-843D-1A9A86327BE5}" dt="2021-11-18T09:55:22.673" v="729" actId="1076"/>
          <ac:picMkLst>
            <pc:docMk/>
            <pc:sldMk cId="2576860487" sldId="288"/>
            <ac:picMk id="9" creationId="{5CECCCBD-BCA0-43DD-B5FB-650222355C3F}"/>
          </ac:picMkLst>
        </pc:picChg>
      </pc:sldChg>
      <pc:sldChg chg="addSp delSp modSp new mod modAnim">
        <pc:chgData name="Frances Meek" userId="f3af35cc-3229-46e1-af36-3525661cfbd3" providerId="ADAL" clId="{BACCC980-01CD-4A45-843D-1A9A86327BE5}" dt="2021-11-18T11:13:18.528" v="1045" actId="1076"/>
        <pc:sldMkLst>
          <pc:docMk/>
          <pc:sldMk cId="1065894053" sldId="289"/>
        </pc:sldMkLst>
        <pc:spChg chg="mod">
          <ac:chgData name="Frances Meek" userId="f3af35cc-3229-46e1-af36-3525661cfbd3" providerId="ADAL" clId="{BACCC980-01CD-4A45-843D-1A9A86327BE5}" dt="2021-11-17T12:49:49.966" v="563" actId="20577"/>
          <ac:spMkLst>
            <pc:docMk/>
            <pc:sldMk cId="1065894053" sldId="289"/>
            <ac:spMk id="2" creationId="{F870D556-7D2B-4127-8C0E-44C8953365B5}"/>
          </ac:spMkLst>
        </pc:spChg>
        <pc:spChg chg="add del">
          <ac:chgData name="Frances Meek" userId="f3af35cc-3229-46e1-af36-3525661cfbd3" providerId="ADAL" clId="{BACCC980-01CD-4A45-843D-1A9A86327BE5}" dt="2021-11-18T11:11:28.199" v="974" actId="478"/>
          <ac:spMkLst>
            <pc:docMk/>
            <pc:sldMk cId="1065894053" sldId="289"/>
            <ac:spMk id="3" creationId="{D633C04E-5ED3-4D31-B852-6C2707388F9C}"/>
          </ac:spMkLst>
        </pc:spChg>
        <pc:spChg chg="add del mod">
          <ac:chgData name="Frances Meek" userId="f3af35cc-3229-46e1-af36-3525661cfbd3" providerId="ADAL" clId="{BACCC980-01CD-4A45-843D-1A9A86327BE5}" dt="2021-11-18T11:11:18.435" v="972"/>
          <ac:spMkLst>
            <pc:docMk/>
            <pc:sldMk cId="1065894053" sldId="289"/>
            <ac:spMk id="8" creationId="{7DE3F290-F8A6-47DA-8F3A-3FAE0FD66E4A}"/>
          </ac:spMkLst>
        </pc:spChg>
        <pc:spChg chg="add mod">
          <ac:chgData name="Frances Meek" userId="f3af35cc-3229-46e1-af36-3525661cfbd3" providerId="ADAL" clId="{BACCC980-01CD-4A45-843D-1A9A86327BE5}" dt="2021-11-18T11:12:38.927" v="1036" actId="1076"/>
          <ac:spMkLst>
            <pc:docMk/>
            <pc:sldMk cId="1065894053" sldId="289"/>
            <ac:spMk id="9" creationId="{D890DCBE-F3A0-4924-9F67-BE6DBECE9F36}"/>
          </ac:spMkLst>
        </pc:spChg>
        <pc:spChg chg="add mod">
          <ac:chgData name="Frances Meek" userId="f3af35cc-3229-46e1-af36-3525661cfbd3" providerId="ADAL" clId="{BACCC980-01CD-4A45-843D-1A9A86327BE5}" dt="2021-11-18T11:12:31.452" v="1026" actId="20577"/>
          <ac:spMkLst>
            <pc:docMk/>
            <pc:sldMk cId="1065894053" sldId="289"/>
            <ac:spMk id="10" creationId="{155C37AA-58D6-450B-95AB-BBC3AB923DFF}"/>
          </ac:spMkLst>
        </pc:spChg>
        <pc:spChg chg="add mod">
          <ac:chgData name="Frances Meek" userId="f3af35cc-3229-46e1-af36-3525661cfbd3" providerId="ADAL" clId="{BACCC980-01CD-4A45-843D-1A9A86327BE5}" dt="2021-11-18T11:13:18.528" v="1045" actId="1076"/>
          <ac:spMkLst>
            <pc:docMk/>
            <pc:sldMk cId="1065894053" sldId="289"/>
            <ac:spMk id="11" creationId="{53CB3602-40A9-46C2-BB08-1E560535B97D}"/>
          </ac:spMkLst>
        </pc:spChg>
        <pc:spChg chg="add mod">
          <ac:chgData name="Frances Meek" userId="f3af35cc-3229-46e1-af36-3525661cfbd3" providerId="ADAL" clId="{BACCC980-01CD-4A45-843D-1A9A86327BE5}" dt="2021-11-18T11:13:11.074" v="1043" actId="1076"/>
          <ac:spMkLst>
            <pc:docMk/>
            <pc:sldMk cId="1065894053" sldId="289"/>
            <ac:spMk id="12" creationId="{76CDE5F9-EC86-47AE-B622-077CC3FE5608}"/>
          </ac:spMkLst>
        </pc:spChg>
        <pc:spChg chg="add mod">
          <ac:chgData name="Frances Meek" userId="f3af35cc-3229-46e1-af36-3525661cfbd3" providerId="ADAL" clId="{BACCC980-01CD-4A45-843D-1A9A86327BE5}" dt="2021-11-18T11:12:58.557" v="1038" actId="1076"/>
          <ac:spMkLst>
            <pc:docMk/>
            <pc:sldMk cId="1065894053" sldId="289"/>
            <ac:spMk id="13" creationId="{EB2A3362-E54C-4302-89FA-3DD82488F8EB}"/>
          </ac:spMkLst>
        </pc:spChg>
        <pc:spChg chg="add mod">
          <ac:chgData name="Frances Meek" userId="f3af35cc-3229-46e1-af36-3525661cfbd3" providerId="ADAL" clId="{BACCC980-01CD-4A45-843D-1A9A86327BE5}" dt="2021-11-18T11:13:02.837" v="1040" actId="1076"/>
          <ac:spMkLst>
            <pc:docMk/>
            <pc:sldMk cId="1065894053" sldId="289"/>
            <ac:spMk id="14" creationId="{A7E024AC-3229-40F6-BD0B-9FFF315D2906}"/>
          </ac:spMkLst>
        </pc:spChg>
        <pc:spChg chg="add mod">
          <ac:chgData name="Frances Meek" userId="f3af35cc-3229-46e1-af36-3525661cfbd3" providerId="ADAL" clId="{BACCC980-01CD-4A45-843D-1A9A86327BE5}" dt="2021-11-18T11:13:14.121" v="1044" actId="1076"/>
          <ac:spMkLst>
            <pc:docMk/>
            <pc:sldMk cId="1065894053" sldId="289"/>
            <ac:spMk id="15" creationId="{63463287-CB12-49D8-BB4F-A3C8AEC00183}"/>
          </ac:spMkLst>
        </pc:spChg>
        <pc:picChg chg="add mod">
          <ac:chgData name="Frances Meek" userId="f3af35cc-3229-46e1-af36-3525661cfbd3" providerId="ADAL" clId="{BACCC980-01CD-4A45-843D-1A9A86327BE5}" dt="2021-11-18T11:10:26.360" v="962" actId="1076"/>
          <ac:picMkLst>
            <pc:docMk/>
            <pc:sldMk cId="1065894053" sldId="289"/>
            <ac:picMk id="4" creationId="{1E983CB8-24BD-43B5-9301-BAF926879F08}"/>
          </ac:picMkLst>
        </pc:picChg>
        <pc:picChg chg="add mod">
          <ac:chgData name="Frances Meek" userId="f3af35cc-3229-46e1-af36-3525661cfbd3" providerId="ADAL" clId="{BACCC980-01CD-4A45-843D-1A9A86327BE5}" dt="2021-11-18T11:10:37.206" v="965" actId="1076"/>
          <ac:picMkLst>
            <pc:docMk/>
            <pc:sldMk cId="1065894053" sldId="289"/>
            <ac:picMk id="5" creationId="{24BC1621-D40E-4DAE-A54D-2A8D8A8189E5}"/>
          </ac:picMkLst>
        </pc:picChg>
        <pc:picChg chg="add mod">
          <ac:chgData name="Frances Meek" userId="f3af35cc-3229-46e1-af36-3525661cfbd3" providerId="ADAL" clId="{BACCC980-01CD-4A45-843D-1A9A86327BE5}" dt="2021-11-18T11:10:48.267" v="968" actId="14100"/>
          <ac:picMkLst>
            <pc:docMk/>
            <pc:sldMk cId="1065894053" sldId="289"/>
            <ac:picMk id="6" creationId="{83F9072D-66E3-4F13-819F-A6DF8D5ED34D}"/>
          </ac:picMkLst>
        </pc:picChg>
        <pc:picChg chg="add mod">
          <ac:chgData name="Frances Meek" userId="f3af35cc-3229-46e1-af36-3525661cfbd3" providerId="ADAL" clId="{BACCC980-01CD-4A45-843D-1A9A86327BE5}" dt="2021-11-18T11:10:58.191" v="970" actId="1076"/>
          <ac:picMkLst>
            <pc:docMk/>
            <pc:sldMk cId="1065894053" sldId="289"/>
            <ac:picMk id="7" creationId="{C4B89CCE-5FC2-4CCC-9606-238840E9CC66}"/>
          </ac:picMkLst>
        </pc:picChg>
      </pc:sldChg>
      <pc:sldChg chg="addSp delSp modSp new mod modAnim">
        <pc:chgData name="Frances Meek" userId="f3af35cc-3229-46e1-af36-3525661cfbd3" providerId="ADAL" clId="{BACCC980-01CD-4A45-843D-1A9A86327BE5}" dt="2021-11-17T12:53:11.822" v="639" actId="14100"/>
        <pc:sldMkLst>
          <pc:docMk/>
          <pc:sldMk cId="878669223" sldId="290"/>
        </pc:sldMkLst>
        <pc:spChg chg="mod">
          <ac:chgData name="Frances Meek" userId="f3af35cc-3229-46e1-af36-3525661cfbd3" providerId="ADAL" clId="{BACCC980-01CD-4A45-843D-1A9A86327BE5}" dt="2021-11-17T12:51:08.230" v="590" actId="20577"/>
          <ac:spMkLst>
            <pc:docMk/>
            <pc:sldMk cId="878669223" sldId="290"/>
            <ac:spMk id="2" creationId="{D03CBEC3-5059-4E19-BB45-70C4CABDC1CF}"/>
          </ac:spMkLst>
        </pc:spChg>
        <pc:spChg chg="del">
          <ac:chgData name="Frances Meek" userId="f3af35cc-3229-46e1-af36-3525661cfbd3" providerId="ADAL" clId="{BACCC980-01CD-4A45-843D-1A9A86327BE5}" dt="2021-11-17T12:51:14.380" v="593" actId="478"/>
          <ac:spMkLst>
            <pc:docMk/>
            <pc:sldMk cId="878669223" sldId="290"/>
            <ac:spMk id="3" creationId="{C5BB61B2-91A7-4E26-998A-915EBB59B8BC}"/>
          </ac:spMkLst>
        </pc:spChg>
        <pc:spChg chg="add mod">
          <ac:chgData name="Frances Meek" userId="f3af35cc-3229-46e1-af36-3525661cfbd3" providerId="ADAL" clId="{BACCC980-01CD-4A45-843D-1A9A86327BE5}" dt="2021-11-17T12:51:54.019" v="617" actId="1076"/>
          <ac:spMkLst>
            <pc:docMk/>
            <pc:sldMk cId="878669223" sldId="290"/>
            <ac:spMk id="5" creationId="{5C71142E-A9C5-45B9-92BB-A105B8496B72}"/>
          </ac:spMkLst>
        </pc:spChg>
        <pc:spChg chg="add mod">
          <ac:chgData name="Frances Meek" userId="f3af35cc-3229-46e1-af36-3525661cfbd3" providerId="ADAL" clId="{BACCC980-01CD-4A45-843D-1A9A86327BE5}" dt="2021-11-17T12:51:50.771" v="616" actId="20577"/>
          <ac:spMkLst>
            <pc:docMk/>
            <pc:sldMk cId="878669223" sldId="290"/>
            <ac:spMk id="6" creationId="{43DA6EE6-A2A2-4F97-9752-A37E3B567742}"/>
          </ac:spMkLst>
        </pc:spChg>
        <pc:spChg chg="add mod">
          <ac:chgData name="Frances Meek" userId="f3af35cc-3229-46e1-af36-3525661cfbd3" providerId="ADAL" clId="{BACCC980-01CD-4A45-843D-1A9A86327BE5}" dt="2021-11-17T12:53:11.822" v="639" actId="14100"/>
          <ac:spMkLst>
            <pc:docMk/>
            <pc:sldMk cId="878669223" sldId="290"/>
            <ac:spMk id="8" creationId="{1E270967-238F-44F0-94A6-35B351F08B41}"/>
          </ac:spMkLst>
        </pc:spChg>
        <pc:picChg chg="add mod">
          <ac:chgData name="Frances Meek" userId="f3af35cc-3229-46e1-af36-3525661cfbd3" providerId="ADAL" clId="{BACCC980-01CD-4A45-843D-1A9A86327BE5}" dt="2021-11-17T12:51:19.530" v="598" actId="1076"/>
          <ac:picMkLst>
            <pc:docMk/>
            <pc:sldMk cId="878669223" sldId="290"/>
            <ac:picMk id="4" creationId="{E6356EAA-AFF5-4EC3-A8AF-4DC717C76878}"/>
          </ac:picMkLst>
        </pc:picChg>
        <pc:picChg chg="add mod">
          <ac:chgData name="Frances Meek" userId="f3af35cc-3229-46e1-af36-3525661cfbd3" providerId="ADAL" clId="{BACCC980-01CD-4A45-843D-1A9A86327BE5}" dt="2021-11-17T12:52:31.905" v="621" actId="1076"/>
          <ac:picMkLst>
            <pc:docMk/>
            <pc:sldMk cId="878669223" sldId="290"/>
            <ac:picMk id="7" creationId="{43E8E7B2-3BB8-46C4-A26B-32EC6A4D7DE1}"/>
          </ac:picMkLst>
        </pc:picChg>
      </pc:sldChg>
      <pc:sldChg chg="addSp delSp modSp add mod">
        <pc:chgData name="Frances Meek" userId="f3af35cc-3229-46e1-af36-3525661cfbd3" providerId="ADAL" clId="{BACCC980-01CD-4A45-843D-1A9A86327BE5}" dt="2021-11-17T13:02:39.685" v="722" actId="20577"/>
        <pc:sldMkLst>
          <pc:docMk/>
          <pc:sldMk cId="1530500737" sldId="291"/>
        </pc:sldMkLst>
        <pc:spChg chg="mod">
          <ac:chgData name="Frances Meek" userId="f3af35cc-3229-46e1-af36-3525661cfbd3" providerId="ADAL" clId="{BACCC980-01CD-4A45-843D-1A9A86327BE5}" dt="2021-11-17T12:56:11.813" v="682" actId="20577"/>
          <ac:spMkLst>
            <pc:docMk/>
            <pc:sldMk cId="1530500737" sldId="291"/>
            <ac:spMk id="2" creationId="{D03CBEC3-5059-4E19-BB45-70C4CABDC1CF}"/>
          </ac:spMkLst>
        </pc:spChg>
        <pc:spChg chg="mod">
          <ac:chgData name="Frances Meek" userId="f3af35cc-3229-46e1-af36-3525661cfbd3" providerId="ADAL" clId="{BACCC980-01CD-4A45-843D-1A9A86327BE5}" dt="2021-11-17T13:01:59.486" v="700" actId="20577"/>
          <ac:spMkLst>
            <pc:docMk/>
            <pc:sldMk cId="1530500737" sldId="291"/>
            <ac:spMk id="6" creationId="{43DA6EE6-A2A2-4F97-9752-A37E3B567742}"/>
          </ac:spMkLst>
        </pc:spChg>
        <pc:spChg chg="mod">
          <ac:chgData name="Frances Meek" userId="f3af35cc-3229-46e1-af36-3525661cfbd3" providerId="ADAL" clId="{BACCC980-01CD-4A45-843D-1A9A86327BE5}" dt="2021-11-17T13:02:39.685" v="722" actId="20577"/>
          <ac:spMkLst>
            <pc:docMk/>
            <pc:sldMk cId="1530500737" sldId="291"/>
            <ac:spMk id="8" creationId="{1E270967-238F-44F0-94A6-35B351F08B41}"/>
          </ac:spMkLst>
        </pc:spChg>
        <pc:picChg chg="del">
          <ac:chgData name="Frances Meek" userId="f3af35cc-3229-46e1-af36-3525661cfbd3" providerId="ADAL" clId="{BACCC980-01CD-4A45-843D-1A9A86327BE5}" dt="2021-11-17T12:57:01.974" v="683" actId="478"/>
          <ac:picMkLst>
            <pc:docMk/>
            <pc:sldMk cId="1530500737" sldId="291"/>
            <ac:picMk id="4" creationId="{E6356EAA-AFF5-4EC3-A8AF-4DC717C76878}"/>
          </ac:picMkLst>
        </pc:picChg>
        <pc:picChg chg="del">
          <ac:chgData name="Frances Meek" userId="f3af35cc-3229-46e1-af36-3525661cfbd3" providerId="ADAL" clId="{BACCC980-01CD-4A45-843D-1A9A86327BE5}" dt="2021-11-17T13:02:28.481" v="701" actId="478"/>
          <ac:picMkLst>
            <pc:docMk/>
            <pc:sldMk cId="1530500737" sldId="291"/>
            <ac:picMk id="7" creationId="{43E8E7B2-3BB8-46C4-A26B-32EC6A4D7DE1}"/>
          </ac:picMkLst>
        </pc:picChg>
        <pc:picChg chg="add del mod">
          <ac:chgData name="Frances Meek" userId="f3af35cc-3229-46e1-af36-3525661cfbd3" providerId="ADAL" clId="{BACCC980-01CD-4A45-843D-1A9A86327BE5}" dt="2021-11-17T13:01:53.352" v="693" actId="478"/>
          <ac:picMkLst>
            <pc:docMk/>
            <pc:sldMk cId="1530500737" sldId="291"/>
            <ac:picMk id="9" creationId="{6438F282-5B39-4F41-AAC5-0B7358F7D030}"/>
          </ac:picMkLst>
        </pc:picChg>
        <pc:picChg chg="add mod">
          <ac:chgData name="Frances Meek" userId="f3af35cc-3229-46e1-af36-3525661cfbd3" providerId="ADAL" clId="{BACCC980-01CD-4A45-843D-1A9A86327BE5}" dt="2021-11-17T13:01:56.390" v="697" actId="1076"/>
          <ac:picMkLst>
            <pc:docMk/>
            <pc:sldMk cId="1530500737" sldId="291"/>
            <ac:picMk id="10" creationId="{10CB73FF-0183-4C93-AD0F-A6DECC3B6B98}"/>
          </ac:picMkLst>
        </pc:picChg>
        <pc:picChg chg="add mod">
          <ac:chgData name="Frances Meek" userId="f3af35cc-3229-46e1-af36-3525661cfbd3" providerId="ADAL" clId="{BACCC980-01CD-4A45-843D-1A9A86327BE5}" dt="2021-11-17T13:02:33.624" v="706" actId="1076"/>
          <ac:picMkLst>
            <pc:docMk/>
            <pc:sldMk cId="1530500737" sldId="291"/>
            <ac:picMk id="12" creationId="{C3350E79-E8A3-4D07-88EE-51B4A4503398}"/>
          </ac:picMkLst>
        </pc:picChg>
      </pc:sldChg>
    </pc:docChg>
  </pc:docChgLst>
  <pc:docChgLst>
    <pc:chgData name="Frances Meek" userId="f3af35cc-3229-46e1-af36-3525661cfbd3" providerId="ADAL" clId="{A573D619-FE73-4182-9266-412840338410}"/>
    <pc:docChg chg="custSel addSld modSld sldOrd">
      <pc:chgData name="Frances Meek" userId="f3af35cc-3229-46e1-af36-3525661cfbd3" providerId="ADAL" clId="{A573D619-FE73-4182-9266-412840338410}" dt="2021-11-16T16:50:12.351" v="1042" actId="1076"/>
      <pc:docMkLst>
        <pc:docMk/>
      </pc:docMkLst>
      <pc:sldChg chg="addSp modSp mod ord">
        <pc:chgData name="Frances Meek" userId="f3af35cc-3229-46e1-af36-3525661cfbd3" providerId="ADAL" clId="{A573D619-FE73-4182-9266-412840338410}" dt="2021-11-16T16:32:24.286" v="882"/>
        <pc:sldMkLst>
          <pc:docMk/>
          <pc:sldMk cId="1514469281" sldId="262"/>
        </pc:sldMkLst>
        <pc:spChg chg="mod">
          <ac:chgData name="Frances Meek" userId="f3af35cc-3229-46e1-af36-3525661cfbd3" providerId="ADAL" clId="{A573D619-FE73-4182-9266-412840338410}" dt="2021-11-16T16:07:43.701" v="380" actId="20577"/>
          <ac:spMkLst>
            <pc:docMk/>
            <pc:sldMk cId="1514469281" sldId="262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07:50.877" v="381" actId="2711"/>
          <ac:spMkLst>
            <pc:docMk/>
            <pc:sldMk cId="1514469281" sldId="262"/>
            <ac:spMk id="3" creationId="{E1C389CE-0E4C-4473-B13A-56D5AF3B9D1A}"/>
          </ac:spMkLst>
        </pc:spChg>
        <pc:picChg chg="mod">
          <ac:chgData name="Frances Meek" userId="f3af35cc-3229-46e1-af36-3525661cfbd3" providerId="ADAL" clId="{A573D619-FE73-4182-9266-412840338410}" dt="2021-11-16T16:06:56.648" v="335" actId="1076"/>
          <ac:picMkLst>
            <pc:docMk/>
            <pc:sldMk cId="1514469281" sldId="262"/>
            <ac:picMk id="4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06:50.656" v="333" actId="1076"/>
          <ac:picMkLst>
            <pc:docMk/>
            <pc:sldMk cId="1514469281" sldId="262"/>
            <ac:picMk id="5" creationId="{00000000-0000-0000-0000-000000000000}"/>
          </ac:picMkLst>
        </pc:picChg>
      </pc:sldChg>
      <pc:sldChg chg="ord">
        <pc:chgData name="Frances Meek" userId="f3af35cc-3229-46e1-af36-3525661cfbd3" providerId="ADAL" clId="{A573D619-FE73-4182-9266-412840338410}" dt="2021-11-16T16:32:38.246" v="890"/>
        <pc:sldMkLst>
          <pc:docMk/>
          <pc:sldMk cId="3888379561" sldId="264"/>
        </pc:sldMkLst>
      </pc:sldChg>
      <pc:sldChg chg="addSp modSp mod ord">
        <pc:chgData name="Frances Meek" userId="f3af35cc-3229-46e1-af36-3525661cfbd3" providerId="ADAL" clId="{A573D619-FE73-4182-9266-412840338410}" dt="2021-11-16T16:32:26.708" v="884"/>
        <pc:sldMkLst>
          <pc:docMk/>
          <pc:sldMk cId="954091335" sldId="265"/>
        </pc:sldMkLst>
        <pc:spChg chg="mod">
          <ac:chgData name="Frances Meek" userId="f3af35cc-3229-46e1-af36-3525661cfbd3" providerId="ADAL" clId="{A573D619-FE73-4182-9266-412840338410}" dt="2021-11-16T16:07:59.833" v="389" actId="20577"/>
          <ac:spMkLst>
            <pc:docMk/>
            <pc:sldMk cId="954091335" sldId="265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08:19.651" v="413" actId="20577"/>
          <ac:spMkLst>
            <pc:docMk/>
            <pc:sldMk cId="954091335" sldId="265"/>
            <ac:spMk id="7" creationId="{9F2ABB9B-9C14-4BEF-B21F-055CBD678B51}"/>
          </ac:spMkLst>
        </pc:spChg>
        <pc:spChg chg="mod">
          <ac:chgData name="Frances Meek" userId="f3af35cc-3229-46e1-af36-3525661cfbd3" providerId="ADAL" clId="{A573D619-FE73-4182-9266-412840338410}" dt="2021-11-16T16:08:34.122" v="417" actId="20577"/>
          <ac:spMkLst>
            <pc:docMk/>
            <pc:sldMk cId="954091335" sldId="265"/>
            <ac:spMk id="9" creationId="{00000000-0000-0000-0000-000000000000}"/>
          </ac:spMkLst>
        </pc:spChg>
        <pc:spChg chg="mod">
          <ac:chgData name="Frances Meek" userId="f3af35cc-3229-46e1-af36-3525661cfbd3" providerId="ADAL" clId="{A573D619-FE73-4182-9266-412840338410}" dt="2021-11-16T16:08:44.587" v="420" actId="1076"/>
          <ac:spMkLst>
            <pc:docMk/>
            <pc:sldMk cId="954091335" sldId="265"/>
            <ac:spMk id="10" creationId="{00000000-0000-0000-0000-000000000000}"/>
          </ac:spMkLst>
        </pc:spChg>
        <pc:picChg chg="mod">
          <ac:chgData name="Frances Meek" userId="f3af35cc-3229-46e1-af36-3525661cfbd3" providerId="ADAL" clId="{A573D619-FE73-4182-9266-412840338410}" dt="2021-11-16T16:21:44.137" v="741" actId="1076"/>
          <ac:picMkLst>
            <pc:docMk/>
            <pc:sldMk cId="954091335" sldId="265"/>
            <ac:picMk id="5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08:03.902" v="391" actId="1076"/>
          <ac:picMkLst>
            <pc:docMk/>
            <pc:sldMk cId="954091335" sldId="265"/>
            <ac:picMk id="6" creationId="{00000000-0000-0000-0000-000000000000}"/>
          </ac:picMkLst>
        </pc:picChg>
      </pc:sldChg>
      <pc:sldChg chg="addSp modSp mod ord">
        <pc:chgData name="Frances Meek" userId="f3af35cc-3229-46e1-af36-3525661cfbd3" providerId="ADAL" clId="{A573D619-FE73-4182-9266-412840338410}" dt="2021-11-16T16:32:29.668" v="886"/>
        <pc:sldMkLst>
          <pc:docMk/>
          <pc:sldMk cId="4276324440" sldId="266"/>
        </pc:sldMkLst>
        <pc:spChg chg="mod">
          <ac:chgData name="Frances Meek" userId="f3af35cc-3229-46e1-af36-3525661cfbd3" providerId="ADAL" clId="{A573D619-FE73-4182-9266-412840338410}" dt="2021-11-16T16:08:51.005" v="429" actId="20577"/>
          <ac:spMkLst>
            <pc:docMk/>
            <pc:sldMk cId="4276324440" sldId="266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09:10.458" v="439" actId="20577"/>
          <ac:spMkLst>
            <pc:docMk/>
            <pc:sldMk cId="4276324440" sldId="266"/>
            <ac:spMk id="6" creationId="{3D85C349-8227-412A-8DC0-05ED864E3D1B}"/>
          </ac:spMkLst>
        </pc:spChg>
        <pc:spChg chg="mod">
          <ac:chgData name="Frances Meek" userId="f3af35cc-3229-46e1-af36-3525661cfbd3" providerId="ADAL" clId="{A573D619-FE73-4182-9266-412840338410}" dt="2021-11-16T16:09:21.326" v="443" actId="1076"/>
          <ac:spMkLst>
            <pc:docMk/>
            <pc:sldMk cId="4276324440" sldId="266"/>
            <ac:spMk id="7" creationId="{00000000-0000-0000-0000-000000000000}"/>
          </ac:spMkLst>
        </pc:spChg>
        <pc:picChg chg="mod">
          <ac:chgData name="Frances Meek" userId="f3af35cc-3229-46e1-af36-3525661cfbd3" providerId="ADAL" clId="{A573D619-FE73-4182-9266-412840338410}" dt="2021-11-16T16:09:22.180" v="444" actId="1076"/>
          <ac:picMkLst>
            <pc:docMk/>
            <pc:sldMk cId="4276324440" sldId="266"/>
            <ac:picMk id="5" creationId="{00000000-0000-0000-0000-000000000000}"/>
          </ac:picMkLst>
        </pc:picChg>
      </pc:sldChg>
      <pc:sldChg chg="modSp mod ord">
        <pc:chgData name="Frances Meek" userId="f3af35cc-3229-46e1-af36-3525661cfbd3" providerId="ADAL" clId="{A573D619-FE73-4182-9266-412840338410}" dt="2021-11-16T16:32:39.919" v="892"/>
        <pc:sldMkLst>
          <pc:docMk/>
          <pc:sldMk cId="1793325547" sldId="268"/>
        </pc:sldMkLst>
        <pc:spChg chg="mod">
          <ac:chgData name="Frances Meek" userId="f3af35cc-3229-46e1-af36-3525661cfbd3" providerId="ADAL" clId="{A573D619-FE73-4182-9266-412840338410}" dt="2021-11-16T16:10:17.975" v="446" actId="20577"/>
          <ac:spMkLst>
            <pc:docMk/>
            <pc:sldMk cId="1793325547" sldId="268"/>
            <ac:spMk id="2" creationId="{00000000-0000-0000-0000-000000000000}"/>
          </ac:spMkLst>
        </pc:spChg>
      </pc:sldChg>
      <pc:sldChg chg="ord">
        <pc:chgData name="Frances Meek" userId="f3af35cc-3229-46e1-af36-3525661cfbd3" providerId="ADAL" clId="{A573D619-FE73-4182-9266-412840338410}" dt="2021-11-16T16:10:49.994" v="454"/>
        <pc:sldMkLst>
          <pc:docMk/>
          <pc:sldMk cId="2691122863" sldId="270"/>
        </pc:sldMkLst>
      </pc:sldChg>
      <pc:sldChg chg="addSp delSp modSp mod ord delAnim modAnim">
        <pc:chgData name="Frances Meek" userId="f3af35cc-3229-46e1-af36-3525661cfbd3" providerId="ADAL" clId="{A573D619-FE73-4182-9266-412840338410}" dt="2021-11-16T16:22:53.929" v="776" actId="20577"/>
        <pc:sldMkLst>
          <pc:docMk/>
          <pc:sldMk cId="1568212276" sldId="272"/>
        </pc:sldMkLst>
        <pc:spChg chg="del mod">
          <ac:chgData name="Frances Meek" userId="f3af35cc-3229-46e1-af36-3525661cfbd3" providerId="ADAL" clId="{A573D619-FE73-4182-9266-412840338410}" dt="2021-11-16T16:21:32.679" v="737" actId="478"/>
          <ac:spMkLst>
            <pc:docMk/>
            <pc:sldMk cId="1568212276" sldId="272"/>
            <ac:spMk id="4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22:36.234" v="765" actId="478"/>
          <ac:spMkLst>
            <pc:docMk/>
            <pc:sldMk cId="1568212276" sldId="272"/>
            <ac:spMk id="5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22:19.725" v="758" actId="1076"/>
          <ac:spMkLst>
            <pc:docMk/>
            <pc:sldMk cId="1568212276" sldId="272"/>
            <ac:spMk id="14" creationId="{BB72A2DE-F363-422D-97AA-2237C7E89708}"/>
          </ac:spMkLst>
        </pc:spChg>
        <pc:spChg chg="add mod">
          <ac:chgData name="Frances Meek" userId="f3af35cc-3229-46e1-af36-3525661cfbd3" providerId="ADAL" clId="{A573D619-FE73-4182-9266-412840338410}" dt="2021-11-16T16:22:53.929" v="776" actId="20577"/>
          <ac:spMkLst>
            <pc:docMk/>
            <pc:sldMk cId="1568212276" sldId="272"/>
            <ac:spMk id="16" creationId="{4254CAD5-3514-4E4D-A330-6A04AA95EBCE}"/>
          </ac:spMkLst>
        </pc:spChg>
        <pc:picChg chg="mod">
          <ac:chgData name="Frances Meek" userId="f3af35cc-3229-46e1-af36-3525661cfbd3" providerId="ADAL" clId="{A573D619-FE73-4182-9266-412840338410}" dt="2021-11-16T16:21:38.139" v="740" actId="1076"/>
          <ac:picMkLst>
            <pc:docMk/>
            <pc:sldMk cId="1568212276" sldId="272"/>
            <ac:picMk id="7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22:40.080" v="767" actId="1076"/>
          <ac:picMkLst>
            <pc:docMk/>
            <pc:sldMk cId="1568212276" sldId="272"/>
            <ac:picMk id="8" creationId="{00000000-0000-0000-0000-000000000000}"/>
          </ac:picMkLst>
        </pc:picChg>
        <pc:picChg chg="add mod">
          <ac:chgData name="Frances Meek" userId="f3af35cc-3229-46e1-af36-3525661cfbd3" providerId="ADAL" clId="{A573D619-FE73-4182-9266-412840338410}" dt="2021-11-16T16:22:10.838" v="755" actId="1076"/>
          <ac:picMkLst>
            <pc:docMk/>
            <pc:sldMk cId="1568212276" sldId="272"/>
            <ac:picMk id="15" creationId="{D9F30F4E-40DD-494D-9B20-9274B1BC534E}"/>
          </ac:picMkLst>
        </pc:picChg>
      </pc:sldChg>
      <pc:sldChg chg="addSp delSp modSp mod ord delAnim modAnim">
        <pc:chgData name="Frances Meek" userId="f3af35cc-3229-46e1-af36-3525661cfbd3" providerId="ADAL" clId="{A573D619-FE73-4182-9266-412840338410}" dt="2021-11-16T16:17:01.988" v="591" actId="1076"/>
        <pc:sldMkLst>
          <pc:docMk/>
          <pc:sldMk cId="2435467634" sldId="278"/>
        </pc:sldMkLst>
        <pc:spChg chg="mod">
          <ac:chgData name="Frances Meek" userId="f3af35cc-3229-46e1-af36-3525661cfbd3" providerId="ADAL" clId="{A573D619-FE73-4182-9266-412840338410}" dt="2021-11-16T16:11:11.015" v="466" actId="20577"/>
          <ac:spMkLst>
            <pc:docMk/>
            <pc:sldMk cId="2435467634" sldId="278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16:34.250" v="581" actId="1076"/>
          <ac:spMkLst>
            <pc:docMk/>
            <pc:sldMk cId="2435467634" sldId="278"/>
            <ac:spMk id="15" creationId="{C66129E0-A780-4555-9098-05EB21E3C74B}"/>
          </ac:spMkLst>
        </pc:spChg>
        <pc:spChg chg="del mod">
          <ac:chgData name="Frances Meek" userId="f3af35cc-3229-46e1-af36-3525661cfbd3" providerId="ADAL" clId="{A573D619-FE73-4182-9266-412840338410}" dt="2021-11-16T16:14:54.033" v="511" actId="478"/>
          <ac:spMkLst>
            <pc:docMk/>
            <pc:sldMk cId="2435467634" sldId="278"/>
            <ac:spMk id="16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5:29.276" v="550" actId="478"/>
          <ac:spMkLst>
            <pc:docMk/>
            <pc:sldMk cId="2435467634" sldId="278"/>
            <ac:spMk id="17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5:13.978" v="533" actId="478"/>
          <ac:spMkLst>
            <pc:docMk/>
            <pc:sldMk cId="2435467634" sldId="278"/>
            <ac:spMk id="18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5:03.048" v="521" actId="478"/>
          <ac:spMkLst>
            <pc:docMk/>
            <pc:sldMk cId="2435467634" sldId="278"/>
            <ac:spMk id="19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5:40.908" v="558" actId="478"/>
          <ac:spMkLst>
            <pc:docMk/>
            <pc:sldMk cId="2435467634" sldId="278"/>
            <ac:spMk id="20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17:01.988" v="591" actId="1076"/>
          <ac:spMkLst>
            <pc:docMk/>
            <pc:sldMk cId="2435467634" sldId="278"/>
            <ac:spMk id="21" creationId="{7C66BFF2-61DA-4652-B47A-A59D92326B79}"/>
          </ac:spMkLst>
        </pc:spChg>
        <pc:spChg chg="add mod">
          <ac:chgData name="Frances Meek" userId="f3af35cc-3229-46e1-af36-3525661cfbd3" providerId="ADAL" clId="{A573D619-FE73-4182-9266-412840338410}" dt="2021-11-16T16:16:55.642" v="589" actId="1076"/>
          <ac:spMkLst>
            <pc:docMk/>
            <pc:sldMk cId="2435467634" sldId="278"/>
            <ac:spMk id="22" creationId="{856310E0-C08E-49D5-892C-D996D0E6481B}"/>
          </ac:spMkLst>
        </pc:spChg>
        <pc:spChg chg="add mod">
          <ac:chgData name="Frances Meek" userId="f3af35cc-3229-46e1-af36-3525661cfbd3" providerId="ADAL" clId="{A573D619-FE73-4182-9266-412840338410}" dt="2021-11-16T16:16:52.420" v="588" actId="1076"/>
          <ac:spMkLst>
            <pc:docMk/>
            <pc:sldMk cId="2435467634" sldId="278"/>
            <ac:spMk id="23" creationId="{B7C921C8-0DA3-40E7-B210-76DC592BB9FD}"/>
          </ac:spMkLst>
        </pc:spChg>
        <pc:spChg chg="add mod">
          <ac:chgData name="Frances Meek" userId="f3af35cc-3229-46e1-af36-3525661cfbd3" providerId="ADAL" clId="{A573D619-FE73-4182-9266-412840338410}" dt="2021-11-16T16:16:36.289" v="582" actId="1076"/>
          <ac:spMkLst>
            <pc:docMk/>
            <pc:sldMk cId="2435467634" sldId="278"/>
            <ac:spMk id="24" creationId="{4B7066FC-404A-427D-9829-AB203822EBA4}"/>
          </ac:spMkLst>
        </pc:spChg>
        <pc:spChg chg="add mod">
          <ac:chgData name="Frances Meek" userId="f3af35cc-3229-46e1-af36-3525661cfbd3" providerId="ADAL" clId="{A573D619-FE73-4182-9266-412840338410}" dt="2021-11-16T16:16:56.808" v="590" actId="1076"/>
          <ac:spMkLst>
            <pc:docMk/>
            <pc:sldMk cId="2435467634" sldId="278"/>
            <ac:spMk id="25" creationId="{DED6022E-A324-4204-A3D7-6E4E95B4CFC9}"/>
          </ac:spMkLst>
        </pc:spChg>
        <pc:spChg chg="add mod">
          <ac:chgData name="Frances Meek" userId="f3af35cc-3229-46e1-af36-3525661cfbd3" providerId="ADAL" clId="{A573D619-FE73-4182-9266-412840338410}" dt="2021-11-16T16:16:49.646" v="587" actId="1076"/>
          <ac:spMkLst>
            <pc:docMk/>
            <pc:sldMk cId="2435467634" sldId="278"/>
            <ac:spMk id="26" creationId="{F517C1B0-6F7A-4C6B-B4CA-62ADB13F9252}"/>
          </ac:spMkLst>
        </pc:spChg>
        <pc:picChg chg="add mod">
          <ac:chgData name="Frances Meek" userId="f3af35cc-3229-46e1-af36-3525661cfbd3" providerId="ADAL" clId="{A573D619-FE73-4182-9266-412840338410}" dt="2021-11-16T16:16:04.232" v="568" actId="1076"/>
          <ac:picMkLst>
            <pc:docMk/>
            <pc:sldMk cId="2435467634" sldId="278"/>
            <ac:picMk id="4" creationId="{8D75FAAD-3527-4004-A079-617DC0D0777A}"/>
          </ac:picMkLst>
        </pc:picChg>
        <pc:picChg chg="mod">
          <ac:chgData name="Frances Meek" userId="f3af35cc-3229-46e1-af36-3525661cfbd3" providerId="ADAL" clId="{A573D619-FE73-4182-9266-412840338410}" dt="2021-11-16T16:16:10.434" v="572" actId="1076"/>
          <ac:picMkLst>
            <pc:docMk/>
            <pc:sldMk cId="2435467634" sldId="278"/>
            <ac:picMk id="6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16:07.237" v="570" actId="1076"/>
          <ac:picMkLst>
            <pc:docMk/>
            <pc:sldMk cId="2435467634" sldId="278"/>
            <ac:picMk id="7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16:05.234" v="569" actId="1076"/>
          <ac:picMkLst>
            <pc:docMk/>
            <pc:sldMk cId="2435467634" sldId="278"/>
            <ac:picMk id="8" creationId="{00000000-0000-0000-0000-000000000000}"/>
          </ac:picMkLst>
        </pc:picChg>
        <pc:picChg chg="del">
          <ac:chgData name="Frances Meek" userId="f3af35cc-3229-46e1-af36-3525661cfbd3" providerId="ADAL" clId="{A573D619-FE73-4182-9266-412840338410}" dt="2021-11-16T16:14:28.858" v="501" actId="478"/>
          <ac:picMkLst>
            <pc:docMk/>
            <pc:sldMk cId="2435467634" sldId="278"/>
            <ac:picMk id="9" creationId="{00000000-0000-0000-0000-000000000000}"/>
          </ac:picMkLst>
        </pc:picChg>
      </pc:sldChg>
      <pc:sldChg chg="addSp delSp modSp mod ord delAnim modAnim">
        <pc:chgData name="Frances Meek" userId="f3af35cc-3229-46e1-af36-3525661cfbd3" providerId="ADAL" clId="{A573D619-FE73-4182-9266-412840338410}" dt="2021-11-16T16:20:45.592" v="727" actId="1076"/>
        <pc:sldMkLst>
          <pc:docMk/>
          <pc:sldMk cId="2698245332" sldId="279"/>
        </pc:sldMkLst>
        <pc:spChg chg="mod">
          <ac:chgData name="Frances Meek" userId="f3af35cc-3229-46e1-af36-3525661cfbd3" providerId="ADAL" clId="{A573D619-FE73-4182-9266-412840338410}" dt="2021-11-16T16:17:27.950" v="607" actId="20577"/>
          <ac:spMkLst>
            <pc:docMk/>
            <pc:sldMk cId="2698245332" sldId="279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20:14.620" v="716" actId="14100"/>
          <ac:spMkLst>
            <pc:docMk/>
            <pc:sldMk cId="2698245332" sldId="279"/>
            <ac:spMk id="13" creationId="{8104D98B-6E3C-4A04-B1D8-09258C4A89A2}"/>
          </ac:spMkLst>
        </pc:spChg>
        <pc:spChg chg="del mod">
          <ac:chgData name="Frances Meek" userId="f3af35cc-3229-46e1-af36-3525661cfbd3" providerId="ADAL" clId="{A573D619-FE73-4182-9266-412840338410}" dt="2021-11-16T16:17:47.254" v="625" actId="478"/>
          <ac:spMkLst>
            <pc:docMk/>
            <pc:sldMk cId="2698245332" sldId="279"/>
            <ac:spMk id="14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7:50.557" v="627" actId="478"/>
          <ac:spMkLst>
            <pc:docMk/>
            <pc:sldMk cId="2698245332" sldId="279"/>
            <ac:spMk id="15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8:10.141" v="651" actId="478"/>
          <ac:spMkLst>
            <pc:docMk/>
            <pc:sldMk cId="2698245332" sldId="279"/>
            <ac:spMk id="16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8:33.852" v="657" actId="478"/>
          <ac:spMkLst>
            <pc:docMk/>
            <pc:sldMk cId="2698245332" sldId="279"/>
            <ac:spMk id="17" creationId="{00000000-0000-0000-0000-000000000000}"/>
          </ac:spMkLst>
        </pc:spChg>
        <pc:spChg chg="del mod">
          <ac:chgData name="Frances Meek" userId="f3af35cc-3229-46e1-af36-3525661cfbd3" providerId="ADAL" clId="{A573D619-FE73-4182-9266-412840338410}" dt="2021-11-16T16:19:03.137" v="690" actId="478"/>
          <ac:spMkLst>
            <pc:docMk/>
            <pc:sldMk cId="2698245332" sldId="279"/>
            <ac:spMk id="18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20:19.313" v="718" actId="1076"/>
          <ac:spMkLst>
            <pc:docMk/>
            <pc:sldMk cId="2698245332" sldId="279"/>
            <ac:spMk id="19" creationId="{02F89E8E-DA0E-422B-9B95-44754798578B}"/>
          </ac:spMkLst>
        </pc:spChg>
        <pc:spChg chg="add mod">
          <ac:chgData name="Frances Meek" userId="f3af35cc-3229-46e1-af36-3525661cfbd3" providerId="ADAL" clId="{A573D619-FE73-4182-9266-412840338410}" dt="2021-11-16T16:20:27.459" v="721" actId="1076"/>
          <ac:spMkLst>
            <pc:docMk/>
            <pc:sldMk cId="2698245332" sldId="279"/>
            <ac:spMk id="20" creationId="{51F56A0B-232E-415A-A3C9-B01DA24AEE2D}"/>
          </ac:spMkLst>
        </pc:spChg>
        <pc:spChg chg="add mod">
          <ac:chgData name="Frances Meek" userId="f3af35cc-3229-46e1-af36-3525661cfbd3" providerId="ADAL" clId="{A573D619-FE73-4182-9266-412840338410}" dt="2021-11-16T16:18:55.923" v="678" actId="14100"/>
          <ac:spMkLst>
            <pc:docMk/>
            <pc:sldMk cId="2698245332" sldId="279"/>
            <ac:spMk id="21" creationId="{4F3724D0-3DA9-4BF6-B029-8BC2F474B15D}"/>
          </ac:spMkLst>
        </pc:spChg>
        <pc:spChg chg="add mod">
          <ac:chgData name="Frances Meek" userId="f3af35cc-3229-46e1-af36-3525661cfbd3" providerId="ADAL" clId="{A573D619-FE73-4182-9266-412840338410}" dt="2021-11-16T16:20:36.344" v="724" actId="14100"/>
          <ac:spMkLst>
            <pc:docMk/>
            <pc:sldMk cId="2698245332" sldId="279"/>
            <ac:spMk id="22" creationId="{887BA0BF-6914-458E-91F6-750167466775}"/>
          </ac:spMkLst>
        </pc:spChg>
        <pc:spChg chg="add mod">
          <ac:chgData name="Frances Meek" userId="f3af35cc-3229-46e1-af36-3525661cfbd3" providerId="ADAL" clId="{A573D619-FE73-4182-9266-412840338410}" dt="2021-11-16T16:20:16.385" v="717" actId="1076"/>
          <ac:spMkLst>
            <pc:docMk/>
            <pc:sldMk cId="2698245332" sldId="279"/>
            <ac:spMk id="23" creationId="{D8E02414-9643-49ED-8DE7-BC0690B706A0}"/>
          </ac:spMkLst>
        </pc:spChg>
        <pc:spChg chg="add mod">
          <ac:chgData name="Frances Meek" userId="f3af35cc-3229-46e1-af36-3525661cfbd3" providerId="ADAL" clId="{A573D619-FE73-4182-9266-412840338410}" dt="2021-11-16T16:20:21.379" v="719" actId="1076"/>
          <ac:spMkLst>
            <pc:docMk/>
            <pc:sldMk cId="2698245332" sldId="279"/>
            <ac:spMk id="24" creationId="{36387C36-6A64-4022-BAB0-D748FADD958B}"/>
          </ac:spMkLst>
        </pc:spChg>
        <pc:spChg chg="add mod">
          <ac:chgData name="Frances Meek" userId="f3af35cc-3229-46e1-af36-3525661cfbd3" providerId="ADAL" clId="{A573D619-FE73-4182-9266-412840338410}" dt="2021-11-16T16:20:45.592" v="727" actId="1076"/>
          <ac:spMkLst>
            <pc:docMk/>
            <pc:sldMk cId="2698245332" sldId="279"/>
            <ac:spMk id="25" creationId="{C999E432-2C21-484D-A921-FCD5726E44A4}"/>
          </ac:spMkLst>
        </pc:spChg>
        <pc:spChg chg="add mod">
          <ac:chgData name="Frances Meek" userId="f3af35cc-3229-46e1-af36-3525661cfbd3" providerId="ADAL" clId="{A573D619-FE73-4182-9266-412840338410}" dt="2021-11-16T16:20:43.656" v="726" actId="1076"/>
          <ac:spMkLst>
            <pc:docMk/>
            <pc:sldMk cId="2698245332" sldId="279"/>
            <ac:spMk id="26" creationId="{B0ED96B0-37FA-4923-9E31-89F8636EC917}"/>
          </ac:spMkLst>
        </pc:spChg>
      </pc:sldChg>
      <pc:sldChg chg="addSp modSp mod">
        <pc:chgData name="Frances Meek" userId="f3af35cc-3229-46e1-af36-3525661cfbd3" providerId="ADAL" clId="{A573D619-FE73-4182-9266-412840338410}" dt="2021-11-16T16:06:29.321" v="321" actId="20577"/>
        <pc:sldMkLst>
          <pc:docMk/>
          <pc:sldMk cId="1187081703" sldId="280"/>
        </pc:sldMkLst>
        <pc:spChg chg="mod">
          <ac:chgData name="Frances Meek" userId="f3af35cc-3229-46e1-af36-3525661cfbd3" providerId="ADAL" clId="{A573D619-FE73-4182-9266-412840338410}" dt="2021-11-16T16:06:29.321" v="321" actId="20577"/>
          <ac:spMkLst>
            <pc:docMk/>
            <pc:sldMk cId="1187081703" sldId="280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00:40.800" v="300" actId="1076"/>
          <ac:spMkLst>
            <pc:docMk/>
            <pc:sldMk cId="1187081703" sldId="280"/>
            <ac:spMk id="3" creationId="{8A847629-72CC-4544-9105-1D89E8CF8A6D}"/>
          </ac:spMkLst>
        </pc:spChg>
        <pc:spChg chg="mod">
          <ac:chgData name="Frances Meek" userId="f3af35cc-3229-46e1-af36-3525661cfbd3" providerId="ADAL" clId="{A573D619-FE73-4182-9266-412840338410}" dt="2021-11-16T16:00:32.333" v="296" actId="14100"/>
          <ac:spMkLst>
            <pc:docMk/>
            <pc:sldMk cId="1187081703" sldId="280"/>
            <ac:spMk id="10" creationId="{00000000-0000-0000-0000-000000000000}"/>
          </ac:spMkLst>
        </pc:spChg>
        <pc:spChg chg="mod">
          <ac:chgData name="Frances Meek" userId="f3af35cc-3229-46e1-af36-3525661cfbd3" providerId="ADAL" clId="{A573D619-FE73-4182-9266-412840338410}" dt="2021-11-16T16:00:38.944" v="299" actId="1076"/>
          <ac:spMkLst>
            <pc:docMk/>
            <pc:sldMk cId="1187081703" sldId="280"/>
            <ac:spMk id="11" creationId="{00000000-0000-0000-0000-000000000000}"/>
          </ac:spMkLst>
        </pc:spChg>
        <pc:spChg chg="mod">
          <ac:chgData name="Frances Meek" userId="f3af35cc-3229-46e1-af36-3525661cfbd3" providerId="ADAL" clId="{A573D619-FE73-4182-9266-412840338410}" dt="2021-11-16T16:00:45.298" v="302" actId="14100"/>
          <ac:spMkLst>
            <pc:docMk/>
            <pc:sldMk cId="1187081703" sldId="280"/>
            <ac:spMk id="1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6:00:48.123" v="304" actId="1076"/>
          <ac:spMkLst>
            <pc:docMk/>
            <pc:sldMk cId="1187081703" sldId="280"/>
            <ac:spMk id="13" creationId="{429B3F26-C44B-42EB-A534-0673C7B9AABA}"/>
          </ac:spMkLst>
        </pc:spChg>
        <pc:picChg chg="mod">
          <ac:chgData name="Frances Meek" userId="f3af35cc-3229-46e1-af36-3525661cfbd3" providerId="ADAL" clId="{A573D619-FE73-4182-9266-412840338410}" dt="2021-11-16T15:34:23.118" v="56" actId="1076"/>
          <ac:picMkLst>
            <pc:docMk/>
            <pc:sldMk cId="1187081703" sldId="280"/>
            <ac:picMk id="4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5:34:26.058" v="58" actId="1076"/>
          <ac:picMkLst>
            <pc:docMk/>
            <pc:sldMk cId="1187081703" sldId="280"/>
            <ac:picMk id="6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5:34:33.358" v="62" actId="1076"/>
          <ac:picMkLst>
            <pc:docMk/>
            <pc:sldMk cId="1187081703" sldId="280"/>
            <ac:picMk id="8" creationId="{00000000-0000-0000-0000-000000000000}"/>
          </ac:picMkLst>
        </pc:picChg>
      </pc:sldChg>
      <pc:sldChg chg="addSp delSp modSp mod modAnim">
        <pc:chgData name="Frances Meek" userId="f3af35cc-3229-46e1-af36-3525661cfbd3" providerId="ADAL" clId="{A573D619-FE73-4182-9266-412840338410}" dt="2021-11-16T16:33:16.668" v="893" actId="1076"/>
        <pc:sldMkLst>
          <pc:docMk/>
          <pc:sldMk cId="1293869388" sldId="281"/>
        </pc:sldMkLst>
        <pc:spChg chg="mod">
          <ac:chgData name="Frances Meek" userId="f3af35cc-3229-46e1-af36-3525661cfbd3" providerId="ADAL" clId="{A573D619-FE73-4182-9266-412840338410}" dt="2021-11-16T15:34:19.811" v="55" actId="20577"/>
          <ac:spMkLst>
            <pc:docMk/>
            <pc:sldMk cId="1293869388" sldId="281"/>
            <ac:spMk id="2" creationId="{00000000-0000-0000-0000-000000000000}"/>
          </ac:spMkLst>
        </pc:spChg>
        <pc:spChg chg="add mod">
          <ac:chgData name="Frances Meek" userId="f3af35cc-3229-46e1-af36-3525661cfbd3" providerId="ADAL" clId="{A573D619-FE73-4182-9266-412840338410}" dt="2021-11-16T15:58:23.204" v="236" actId="1076"/>
          <ac:spMkLst>
            <pc:docMk/>
            <pc:sldMk cId="1293869388" sldId="281"/>
            <ac:spMk id="11" creationId="{4DDF75E1-38F1-42D1-B35C-671E9A052BF2}"/>
          </ac:spMkLst>
        </pc:spChg>
        <pc:spChg chg="mod">
          <ac:chgData name="Frances Meek" userId="f3af35cc-3229-46e1-af36-3525661cfbd3" providerId="ADAL" clId="{A573D619-FE73-4182-9266-412840338410}" dt="2021-11-16T15:58:20.798" v="235" actId="1076"/>
          <ac:spMkLst>
            <pc:docMk/>
            <pc:sldMk cId="1293869388" sldId="281"/>
            <ac:spMk id="12" creationId="{00000000-0000-0000-0000-000000000000}"/>
          </ac:spMkLst>
        </pc:spChg>
        <pc:spChg chg="mod">
          <ac:chgData name="Frances Meek" userId="f3af35cc-3229-46e1-af36-3525661cfbd3" providerId="ADAL" clId="{A573D619-FE73-4182-9266-412840338410}" dt="2021-11-16T15:59:26.086" v="263" actId="1076"/>
          <ac:spMkLst>
            <pc:docMk/>
            <pc:sldMk cId="1293869388" sldId="281"/>
            <ac:spMk id="13" creationId="{00000000-0000-0000-0000-000000000000}"/>
          </ac:spMkLst>
        </pc:spChg>
        <pc:spChg chg="mod">
          <ac:chgData name="Frances Meek" userId="f3af35cc-3229-46e1-af36-3525661cfbd3" providerId="ADAL" clId="{A573D619-FE73-4182-9266-412840338410}" dt="2021-11-16T15:59:59.057" v="286" actId="1076"/>
          <ac:spMkLst>
            <pc:docMk/>
            <pc:sldMk cId="1293869388" sldId="281"/>
            <ac:spMk id="14" creationId="{00000000-0000-0000-0000-000000000000}"/>
          </ac:spMkLst>
        </pc:spChg>
        <pc:spChg chg="mod">
          <ac:chgData name="Frances Meek" userId="f3af35cc-3229-46e1-af36-3525661cfbd3" providerId="ADAL" clId="{A573D619-FE73-4182-9266-412840338410}" dt="2021-11-16T15:59:54.733" v="284" actId="1076"/>
          <ac:spMkLst>
            <pc:docMk/>
            <pc:sldMk cId="1293869388" sldId="281"/>
            <ac:spMk id="15" creationId="{00000000-0000-0000-0000-000000000000}"/>
          </ac:spMkLst>
        </pc:spChg>
        <pc:spChg chg="add del">
          <ac:chgData name="Frances Meek" userId="f3af35cc-3229-46e1-af36-3525661cfbd3" providerId="ADAL" clId="{A573D619-FE73-4182-9266-412840338410}" dt="2021-11-16T15:52:06.776" v="95" actId="478"/>
          <ac:spMkLst>
            <pc:docMk/>
            <pc:sldMk cId="1293869388" sldId="281"/>
            <ac:spMk id="16" creationId="{964D583D-19D9-4BE2-9DF2-19E25DFFAE31}"/>
          </ac:spMkLst>
        </pc:spChg>
        <pc:spChg chg="add mod">
          <ac:chgData name="Frances Meek" userId="f3af35cc-3229-46e1-af36-3525661cfbd3" providerId="ADAL" clId="{A573D619-FE73-4182-9266-412840338410}" dt="2021-11-16T15:59:14.197" v="259" actId="1076"/>
          <ac:spMkLst>
            <pc:docMk/>
            <pc:sldMk cId="1293869388" sldId="281"/>
            <ac:spMk id="18" creationId="{0D0B3A79-AE84-450B-9F47-B9D2C02ECEF2}"/>
          </ac:spMkLst>
        </pc:spChg>
        <pc:spChg chg="add mod">
          <ac:chgData name="Frances Meek" userId="f3af35cc-3229-46e1-af36-3525661cfbd3" providerId="ADAL" clId="{A573D619-FE73-4182-9266-412840338410}" dt="2021-11-16T15:59:56.822" v="285" actId="1076"/>
          <ac:spMkLst>
            <pc:docMk/>
            <pc:sldMk cId="1293869388" sldId="281"/>
            <ac:spMk id="19" creationId="{412DD9C0-D253-406E-B364-C8AA98303FB9}"/>
          </ac:spMkLst>
        </pc:spChg>
        <pc:spChg chg="add mod">
          <ac:chgData name="Frances Meek" userId="f3af35cc-3229-46e1-af36-3525661cfbd3" providerId="ADAL" clId="{A573D619-FE73-4182-9266-412840338410}" dt="2021-11-16T16:33:16.668" v="893" actId="1076"/>
          <ac:spMkLst>
            <pc:docMk/>
            <pc:sldMk cId="1293869388" sldId="281"/>
            <ac:spMk id="22" creationId="{38BE86B7-0B76-49BC-9FED-2E3FF120A2DD}"/>
          </ac:spMkLst>
        </pc:spChg>
        <pc:spChg chg="add mod">
          <ac:chgData name="Frances Meek" userId="f3af35cc-3229-46e1-af36-3525661cfbd3" providerId="ADAL" clId="{A573D619-FE73-4182-9266-412840338410}" dt="2021-11-16T16:00:02.227" v="287" actId="1076"/>
          <ac:spMkLst>
            <pc:docMk/>
            <pc:sldMk cId="1293869388" sldId="281"/>
            <ac:spMk id="23" creationId="{62EAB8B7-43A0-4111-BDA8-72DD3B557278}"/>
          </ac:spMkLst>
        </pc:spChg>
        <pc:picChg chg="mod">
          <ac:chgData name="Frances Meek" userId="f3af35cc-3229-46e1-af36-3525661cfbd3" providerId="ADAL" clId="{A573D619-FE73-4182-9266-412840338410}" dt="2021-11-16T15:57:30.741" v="208" actId="1076"/>
          <ac:picMkLst>
            <pc:docMk/>
            <pc:sldMk cId="1293869388" sldId="281"/>
            <ac:picMk id="4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00:06.036" v="288" actId="1076"/>
          <ac:picMkLst>
            <pc:docMk/>
            <pc:sldMk cId="1293869388" sldId="281"/>
            <ac:picMk id="5" creationId="{00000000-0000-0000-0000-000000000000}"/>
          </ac:picMkLst>
        </pc:picChg>
        <pc:picChg chg="del mod">
          <ac:chgData name="Frances Meek" userId="f3af35cc-3229-46e1-af36-3525661cfbd3" providerId="ADAL" clId="{A573D619-FE73-4182-9266-412840338410}" dt="2021-11-16T15:52:03.401" v="93" actId="478"/>
          <ac:picMkLst>
            <pc:docMk/>
            <pc:sldMk cId="1293869388" sldId="281"/>
            <ac:picMk id="6" creationId="{00000000-0000-0000-0000-000000000000}"/>
          </ac:picMkLst>
        </pc:picChg>
        <pc:picChg chg="mod">
          <ac:chgData name="Frances Meek" userId="f3af35cc-3229-46e1-af36-3525661cfbd3" providerId="ADAL" clId="{A573D619-FE73-4182-9266-412840338410}" dt="2021-11-16T16:00:22.186" v="295" actId="1076"/>
          <ac:picMkLst>
            <pc:docMk/>
            <pc:sldMk cId="1293869388" sldId="281"/>
            <ac:picMk id="7" creationId="{00000000-0000-0000-0000-000000000000}"/>
          </ac:picMkLst>
        </pc:picChg>
        <pc:picChg chg="add mod">
          <ac:chgData name="Frances Meek" userId="f3af35cc-3229-46e1-af36-3525661cfbd3" providerId="ADAL" clId="{A573D619-FE73-4182-9266-412840338410}" dt="2021-11-16T16:00:19.980" v="294" actId="14100"/>
          <ac:picMkLst>
            <pc:docMk/>
            <pc:sldMk cId="1293869388" sldId="281"/>
            <ac:picMk id="9" creationId="{AC28DF34-7AE6-4946-ABC5-B72212AE14E7}"/>
          </ac:picMkLst>
        </pc:picChg>
        <pc:picChg chg="add del mod">
          <ac:chgData name="Frances Meek" userId="f3af35cc-3229-46e1-af36-3525661cfbd3" providerId="ADAL" clId="{A573D619-FE73-4182-9266-412840338410}" dt="2021-11-16T15:52:50.036" v="107" actId="478"/>
          <ac:picMkLst>
            <pc:docMk/>
            <pc:sldMk cId="1293869388" sldId="281"/>
            <ac:picMk id="17" creationId="{518F43BE-21F3-4941-98F9-88E41C1B5CE2}"/>
          </ac:picMkLst>
        </pc:picChg>
        <pc:picChg chg="add mod">
          <ac:chgData name="Frances Meek" userId="f3af35cc-3229-46e1-af36-3525661cfbd3" providerId="ADAL" clId="{A573D619-FE73-4182-9266-412840338410}" dt="2021-11-16T16:00:10.581" v="291" actId="1076"/>
          <ac:picMkLst>
            <pc:docMk/>
            <pc:sldMk cId="1293869388" sldId="281"/>
            <ac:picMk id="21" creationId="{DE2B7EC2-91C6-4EF6-9AFF-08EC45E0FD5F}"/>
          </ac:picMkLst>
        </pc:picChg>
      </pc:sldChg>
      <pc:sldChg chg="addSp delSp modSp new mod ord">
        <pc:chgData name="Frances Meek" userId="f3af35cc-3229-46e1-af36-3525661cfbd3" providerId="ADAL" clId="{A573D619-FE73-4182-9266-412840338410}" dt="2021-11-16T16:48:49.680" v="996" actId="1076"/>
        <pc:sldMkLst>
          <pc:docMk/>
          <pc:sldMk cId="1319693596" sldId="284"/>
        </pc:sldMkLst>
        <pc:spChg chg="mod">
          <ac:chgData name="Frances Meek" userId="f3af35cc-3229-46e1-af36-3525661cfbd3" providerId="ADAL" clId="{A573D619-FE73-4182-9266-412840338410}" dt="2021-11-16T16:25:40.301" v="823" actId="20577"/>
          <ac:spMkLst>
            <pc:docMk/>
            <pc:sldMk cId="1319693596" sldId="284"/>
            <ac:spMk id="2" creationId="{C78B7B0D-B684-404B-B886-D9B8979C95B3}"/>
          </ac:spMkLst>
        </pc:spChg>
        <pc:spChg chg="del">
          <ac:chgData name="Frances Meek" userId="f3af35cc-3229-46e1-af36-3525661cfbd3" providerId="ADAL" clId="{A573D619-FE73-4182-9266-412840338410}" dt="2021-11-16T16:26:17.256" v="827" actId="478"/>
          <ac:spMkLst>
            <pc:docMk/>
            <pc:sldMk cId="1319693596" sldId="284"/>
            <ac:spMk id="3" creationId="{605F381D-4F07-45FB-BEFB-6482020EA190}"/>
          </ac:spMkLst>
        </pc:spChg>
        <pc:spChg chg="add mod">
          <ac:chgData name="Frances Meek" userId="f3af35cc-3229-46e1-af36-3525661cfbd3" providerId="ADAL" clId="{A573D619-FE73-4182-9266-412840338410}" dt="2021-11-16T16:45:29.085" v="914" actId="1076"/>
          <ac:spMkLst>
            <pc:docMk/>
            <pc:sldMk cId="1319693596" sldId="284"/>
            <ac:spMk id="11" creationId="{ACBA2CF3-E80C-4EEA-8472-6E1F52EA9649}"/>
          </ac:spMkLst>
        </pc:spChg>
        <pc:spChg chg="add del mod">
          <ac:chgData name="Frances Meek" userId="f3af35cc-3229-46e1-af36-3525661cfbd3" providerId="ADAL" clId="{A573D619-FE73-4182-9266-412840338410}" dt="2021-11-16T16:43:17.204" v="904" actId="478"/>
          <ac:spMkLst>
            <pc:docMk/>
            <pc:sldMk cId="1319693596" sldId="284"/>
            <ac:spMk id="12" creationId="{5DD08B43-79F7-4D69-BB70-48F814DF5EAD}"/>
          </ac:spMkLst>
        </pc:spChg>
        <pc:spChg chg="add mod">
          <ac:chgData name="Frances Meek" userId="f3af35cc-3229-46e1-af36-3525661cfbd3" providerId="ADAL" clId="{A573D619-FE73-4182-9266-412840338410}" dt="2021-11-16T16:48:49.680" v="996" actId="1076"/>
          <ac:spMkLst>
            <pc:docMk/>
            <pc:sldMk cId="1319693596" sldId="284"/>
            <ac:spMk id="15" creationId="{0A2E8463-4F90-4F12-BC03-BFB4CBAFF25A}"/>
          </ac:spMkLst>
        </pc:spChg>
        <pc:spChg chg="add mod">
          <ac:chgData name="Frances Meek" userId="f3af35cc-3229-46e1-af36-3525661cfbd3" providerId="ADAL" clId="{A573D619-FE73-4182-9266-412840338410}" dt="2021-11-16T16:47:05.915" v="970" actId="20577"/>
          <ac:spMkLst>
            <pc:docMk/>
            <pc:sldMk cId="1319693596" sldId="284"/>
            <ac:spMk id="16" creationId="{B6B5DBA3-04DA-4DC7-B9A3-5BB9749AD9F0}"/>
          </ac:spMkLst>
        </pc:spChg>
        <pc:spChg chg="add mod">
          <ac:chgData name="Frances Meek" userId="f3af35cc-3229-46e1-af36-3525661cfbd3" providerId="ADAL" clId="{A573D619-FE73-4182-9266-412840338410}" dt="2021-11-16T16:47:10.273" v="978" actId="20577"/>
          <ac:spMkLst>
            <pc:docMk/>
            <pc:sldMk cId="1319693596" sldId="284"/>
            <ac:spMk id="17" creationId="{2E2984B6-6F52-4C0D-A74F-D6CBC7F1E240}"/>
          </ac:spMkLst>
        </pc:spChg>
        <pc:spChg chg="add mod">
          <ac:chgData name="Frances Meek" userId="f3af35cc-3229-46e1-af36-3525661cfbd3" providerId="ADAL" clId="{A573D619-FE73-4182-9266-412840338410}" dt="2021-11-16T16:47:14.012" v="983" actId="20577"/>
          <ac:spMkLst>
            <pc:docMk/>
            <pc:sldMk cId="1319693596" sldId="284"/>
            <ac:spMk id="18" creationId="{93D5F766-4C17-4C97-8425-2E42F4B66A41}"/>
          </ac:spMkLst>
        </pc:spChg>
        <pc:picChg chg="add del mod">
          <ac:chgData name="Frances Meek" userId="f3af35cc-3229-46e1-af36-3525661cfbd3" providerId="ADAL" clId="{A573D619-FE73-4182-9266-412840338410}" dt="2021-11-16T16:26:13.862" v="826" actId="478"/>
          <ac:picMkLst>
            <pc:docMk/>
            <pc:sldMk cId="1319693596" sldId="284"/>
            <ac:picMk id="4" creationId="{5F39F4E3-6126-42CC-A5DB-E7467703F0A8}"/>
          </ac:picMkLst>
        </pc:picChg>
        <pc:picChg chg="add mod">
          <ac:chgData name="Frances Meek" userId="f3af35cc-3229-46e1-af36-3525661cfbd3" providerId="ADAL" clId="{A573D619-FE73-4182-9266-412840338410}" dt="2021-11-16T16:45:30.774" v="915" actId="1076"/>
          <ac:picMkLst>
            <pc:docMk/>
            <pc:sldMk cId="1319693596" sldId="284"/>
            <ac:picMk id="5" creationId="{F1BBCA64-6713-4CF8-B749-DF1888D7E342}"/>
          </ac:picMkLst>
        </pc:picChg>
        <pc:picChg chg="add del mod">
          <ac:chgData name="Frances Meek" userId="f3af35cc-3229-46e1-af36-3525661cfbd3" providerId="ADAL" clId="{A573D619-FE73-4182-9266-412840338410}" dt="2021-11-16T16:43:15.334" v="903" actId="478"/>
          <ac:picMkLst>
            <pc:docMk/>
            <pc:sldMk cId="1319693596" sldId="284"/>
            <ac:picMk id="6" creationId="{B9D829AA-CB42-4626-8A98-5620D7B9EF75}"/>
          </ac:picMkLst>
        </pc:picChg>
        <pc:picChg chg="add mod">
          <ac:chgData name="Frances Meek" userId="f3af35cc-3229-46e1-af36-3525661cfbd3" providerId="ADAL" clId="{A573D619-FE73-4182-9266-412840338410}" dt="2021-11-16T16:45:56.063" v="921" actId="1076"/>
          <ac:picMkLst>
            <pc:docMk/>
            <pc:sldMk cId="1319693596" sldId="284"/>
            <ac:picMk id="8" creationId="{CCC241ED-48A0-4CD2-90A7-B99A386E8F28}"/>
          </ac:picMkLst>
        </pc:picChg>
        <pc:picChg chg="add del mod">
          <ac:chgData name="Frances Meek" userId="f3af35cc-3229-46e1-af36-3525661cfbd3" providerId="ADAL" clId="{A573D619-FE73-4182-9266-412840338410}" dt="2021-11-16T16:43:14.880" v="902" actId="478"/>
          <ac:picMkLst>
            <pc:docMk/>
            <pc:sldMk cId="1319693596" sldId="284"/>
            <ac:picMk id="10" creationId="{38DD0553-0E69-4FC5-B6BD-9449AEEE3EA3}"/>
          </ac:picMkLst>
        </pc:picChg>
        <pc:picChg chg="add mod">
          <ac:chgData name="Frances Meek" userId="f3af35cc-3229-46e1-af36-3525661cfbd3" providerId="ADAL" clId="{A573D619-FE73-4182-9266-412840338410}" dt="2021-11-16T16:45:59.870" v="922" actId="1076"/>
          <ac:picMkLst>
            <pc:docMk/>
            <pc:sldMk cId="1319693596" sldId="284"/>
            <ac:picMk id="13" creationId="{39F9C218-A5CB-4463-A35F-5E536A1FA22B}"/>
          </ac:picMkLst>
        </pc:picChg>
        <pc:picChg chg="add mod">
          <ac:chgData name="Frances Meek" userId="f3af35cc-3229-46e1-af36-3525661cfbd3" providerId="ADAL" clId="{A573D619-FE73-4182-9266-412840338410}" dt="2021-11-16T16:45:54.306" v="920" actId="14100"/>
          <ac:picMkLst>
            <pc:docMk/>
            <pc:sldMk cId="1319693596" sldId="284"/>
            <ac:picMk id="14" creationId="{09BED21C-D4B3-4BFD-99B3-40652736B336}"/>
          </ac:picMkLst>
        </pc:picChg>
      </pc:sldChg>
      <pc:sldChg chg="addSp modSp new mod ord">
        <pc:chgData name="Frances Meek" userId="f3af35cc-3229-46e1-af36-3525661cfbd3" providerId="ADAL" clId="{A573D619-FE73-4182-9266-412840338410}" dt="2021-11-16T16:46:20.367" v="929"/>
        <pc:sldMkLst>
          <pc:docMk/>
          <pc:sldMk cId="3518368065" sldId="285"/>
        </pc:sldMkLst>
        <pc:spChg chg="mod">
          <ac:chgData name="Frances Meek" userId="f3af35cc-3229-46e1-af36-3525661cfbd3" providerId="ADAL" clId="{A573D619-FE73-4182-9266-412840338410}" dt="2021-11-16T16:42:29.002" v="897"/>
          <ac:spMkLst>
            <pc:docMk/>
            <pc:sldMk cId="3518368065" sldId="285"/>
            <ac:spMk id="2" creationId="{22A6C28D-49C7-410E-B23B-3ED475FBD8FC}"/>
          </ac:spMkLst>
        </pc:spChg>
        <pc:spChg chg="add mod">
          <ac:chgData name="Frances Meek" userId="f3af35cc-3229-46e1-af36-3525661cfbd3" providerId="ADAL" clId="{A573D619-FE73-4182-9266-412840338410}" dt="2021-11-16T16:43:11.497" v="901" actId="1076"/>
          <ac:spMkLst>
            <pc:docMk/>
            <pc:sldMk cId="3518368065" sldId="285"/>
            <ac:spMk id="6" creationId="{7B549ABA-5504-4CF5-B8C0-F4C47864F589}"/>
          </ac:spMkLst>
        </pc:spChg>
        <pc:picChg chg="add mod">
          <ac:chgData name="Frances Meek" userId="f3af35cc-3229-46e1-af36-3525661cfbd3" providerId="ADAL" clId="{A573D619-FE73-4182-9266-412840338410}" dt="2021-11-16T16:43:11.497" v="901" actId="1076"/>
          <ac:picMkLst>
            <pc:docMk/>
            <pc:sldMk cId="3518368065" sldId="285"/>
            <ac:picMk id="4" creationId="{874AA002-1CFE-4A28-B2A0-55D094801460}"/>
          </ac:picMkLst>
        </pc:picChg>
        <pc:picChg chg="add mod">
          <ac:chgData name="Frances Meek" userId="f3af35cc-3229-46e1-af36-3525661cfbd3" providerId="ADAL" clId="{A573D619-FE73-4182-9266-412840338410}" dt="2021-11-16T16:43:11.497" v="901" actId="1076"/>
          <ac:picMkLst>
            <pc:docMk/>
            <pc:sldMk cId="3518368065" sldId="285"/>
            <ac:picMk id="5" creationId="{2F1065CF-2C7D-4FF1-85D1-3120B8AFB660}"/>
          </ac:picMkLst>
        </pc:picChg>
      </pc:sldChg>
      <pc:sldChg chg="modSp new mod">
        <pc:chgData name="Frances Meek" userId="f3af35cc-3229-46e1-af36-3525661cfbd3" providerId="ADAL" clId="{A573D619-FE73-4182-9266-412840338410}" dt="2021-11-16T16:42:32.972" v="898"/>
        <pc:sldMkLst>
          <pc:docMk/>
          <pc:sldMk cId="1406782905" sldId="286"/>
        </pc:sldMkLst>
        <pc:spChg chg="mod">
          <ac:chgData name="Frances Meek" userId="f3af35cc-3229-46e1-af36-3525661cfbd3" providerId="ADAL" clId="{A573D619-FE73-4182-9266-412840338410}" dt="2021-11-16T16:42:32.972" v="898"/>
          <ac:spMkLst>
            <pc:docMk/>
            <pc:sldMk cId="1406782905" sldId="286"/>
            <ac:spMk id="2" creationId="{CF1A7EED-CFA5-4EDF-9721-EA6F96C4F5FD}"/>
          </ac:spMkLst>
        </pc:spChg>
      </pc:sldChg>
      <pc:sldChg chg="modSp new mod">
        <pc:chgData name="Frances Meek" userId="f3af35cc-3229-46e1-af36-3525661cfbd3" providerId="ADAL" clId="{A573D619-FE73-4182-9266-412840338410}" dt="2021-11-16T16:42:36.313" v="899"/>
        <pc:sldMkLst>
          <pc:docMk/>
          <pc:sldMk cId="2261987569" sldId="287"/>
        </pc:sldMkLst>
        <pc:spChg chg="mod">
          <ac:chgData name="Frances Meek" userId="f3af35cc-3229-46e1-af36-3525661cfbd3" providerId="ADAL" clId="{A573D619-FE73-4182-9266-412840338410}" dt="2021-11-16T16:42:36.313" v="899"/>
          <ac:spMkLst>
            <pc:docMk/>
            <pc:sldMk cId="2261987569" sldId="287"/>
            <ac:spMk id="2" creationId="{AE0E2EFE-1CAD-4945-AAEE-AE98BACCE69E}"/>
          </ac:spMkLst>
        </pc:spChg>
      </pc:sldChg>
      <pc:sldChg chg="addSp delSp modSp add mod">
        <pc:chgData name="Frances Meek" userId="f3af35cc-3229-46e1-af36-3525661cfbd3" providerId="ADAL" clId="{A573D619-FE73-4182-9266-412840338410}" dt="2021-11-16T16:50:12.351" v="1042" actId="1076"/>
        <pc:sldMkLst>
          <pc:docMk/>
          <pc:sldMk cId="2576860487" sldId="288"/>
        </pc:sldMkLst>
        <pc:spChg chg="del">
          <ac:chgData name="Frances Meek" userId="f3af35cc-3229-46e1-af36-3525661cfbd3" providerId="ADAL" clId="{A573D619-FE73-4182-9266-412840338410}" dt="2021-11-16T16:46:11.279" v="924" actId="478"/>
          <ac:spMkLst>
            <pc:docMk/>
            <pc:sldMk cId="2576860487" sldId="288"/>
            <ac:spMk id="3" creationId="{DCEED1FF-28DE-40F4-91ED-CD7EFB416D92}"/>
          </ac:spMkLst>
        </pc:spChg>
        <pc:spChg chg="del">
          <ac:chgData name="Frances Meek" userId="f3af35cc-3229-46e1-af36-3525661cfbd3" providerId="ADAL" clId="{A573D619-FE73-4182-9266-412840338410}" dt="2021-11-16T16:46:13.868" v="927" actId="478"/>
          <ac:spMkLst>
            <pc:docMk/>
            <pc:sldMk cId="2576860487" sldId="288"/>
            <ac:spMk id="6" creationId="{7B549ABA-5504-4CF5-B8C0-F4C47864F589}"/>
          </ac:spMkLst>
        </pc:spChg>
        <pc:spChg chg="add mod">
          <ac:chgData name="Frances Meek" userId="f3af35cc-3229-46e1-af36-3525661cfbd3" providerId="ADAL" clId="{A573D619-FE73-4182-9266-412840338410}" dt="2021-11-16T16:46:23.405" v="930"/>
          <ac:spMkLst>
            <pc:docMk/>
            <pc:sldMk cId="2576860487" sldId="288"/>
            <ac:spMk id="7" creationId="{C07EE87C-E020-4E06-909F-BF37D0E6DD6B}"/>
          </ac:spMkLst>
        </pc:spChg>
        <pc:spChg chg="add mod">
          <ac:chgData name="Frances Meek" userId="f3af35cc-3229-46e1-af36-3525661cfbd3" providerId="ADAL" clId="{A573D619-FE73-4182-9266-412840338410}" dt="2021-11-16T16:49:17.638" v="1010" actId="20577"/>
          <ac:spMkLst>
            <pc:docMk/>
            <pc:sldMk cId="2576860487" sldId="288"/>
            <ac:spMk id="11" creationId="{F1B22EAC-2532-4315-862F-E076196581BC}"/>
          </ac:spMkLst>
        </pc:spChg>
        <pc:spChg chg="add mod">
          <ac:chgData name="Frances Meek" userId="f3af35cc-3229-46e1-af36-3525661cfbd3" providerId="ADAL" clId="{A573D619-FE73-4182-9266-412840338410}" dt="2021-11-16T16:49:22.734" v="1017" actId="20577"/>
          <ac:spMkLst>
            <pc:docMk/>
            <pc:sldMk cId="2576860487" sldId="288"/>
            <ac:spMk id="12" creationId="{198976CF-0AB3-4B0C-8334-47FD1E447B21}"/>
          </ac:spMkLst>
        </pc:spChg>
        <pc:spChg chg="add mod">
          <ac:chgData name="Frances Meek" userId="f3af35cc-3229-46e1-af36-3525661cfbd3" providerId="ADAL" clId="{A573D619-FE73-4182-9266-412840338410}" dt="2021-11-16T16:50:04.738" v="1038" actId="20577"/>
          <ac:spMkLst>
            <pc:docMk/>
            <pc:sldMk cId="2576860487" sldId="288"/>
            <ac:spMk id="13" creationId="{64F6BAFE-733D-432C-A237-1FF521733302}"/>
          </ac:spMkLst>
        </pc:spChg>
        <pc:spChg chg="add mod">
          <ac:chgData name="Frances Meek" userId="f3af35cc-3229-46e1-af36-3525661cfbd3" providerId="ADAL" clId="{A573D619-FE73-4182-9266-412840338410}" dt="2021-11-16T16:49:33.515" v="1025" actId="1076"/>
          <ac:spMkLst>
            <pc:docMk/>
            <pc:sldMk cId="2576860487" sldId="288"/>
            <ac:spMk id="14" creationId="{53E4AF30-D515-497C-B650-0BBC9B47D328}"/>
          </ac:spMkLst>
        </pc:spChg>
        <pc:picChg chg="del">
          <ac:chgData name="Frances Meek" userId="f3af35cc-3229-46e1-af36-3525661cfbd3" providerId="ADAL" clId="{A573D619-FE73-4182-9266-412840338410}" dt="2021-11-16T16:46:12.612" v="926" actId="478"/>
          <ac:picMkLst>
            <pc:docMk/>
            <pc:sldMk cId="2576860487" sldId="288"/>
            <ac:picMk id="4" creationId="{874AA002-1CFE-4A28-B2A0-55D094801460}"/>
          </ac:picMkLst>
        </pc:picChg>
        <pc:picChg chg="del">
          <ac:chgData name="Frances Meek" userId="f3af35cc-3229-46e1-af36-3525661cfbd3" providerId="ADAL" clId="{A573D619-FE73-4182-9266-412840338410}" dt="2021-11-16T16:46:12.149" v="925" actId="478"/>
          <ac:picMkLst>
            <pc:docMk/>
            <pc:sldMk cId="2576860487" sldId="288"/>
            <ac:picMk id="5" creationId="{2F1065CF-2C7D-4FF1-85D1-3120B8AFB660}"/>
          </ac:picMkLst>
        </pc:picChg>
        <pc:picChg chg="add mod">
          <ac:chgData name="Frances Meek" userId="f3af35cc-3229-46e1-af36-3525661cfbd3" providerId="ADAL" clId="{A573D619-FE73-4182-9266-412840338410}" dt="2021-11-16T16:50:12.351" v="1042" actId="1076"/>
          <ac:picMkLst>
            <pc:docMk/>
            <pc:sldMk cId="2576860487" sldId="288"/>
            <ac:picMk id="8" creationId="{02C9A832-3ECB-4E50-B573-55AD29526A77}"/>
          </ac:picMkLst>
        </pc:picChg>
        <pc:picChg chg="add mod">
          <ac:chgData name="Frances Meek" userId="f3af35cc-3229-46e1-af36-3525661cfbd3" providerId="ADAL" clId="{A573D619-FE73-4182-9266-412840338410}" dt="2021-11-16T16:50:07.744" v="1039" actId="1076"/>
          <ac:picMkLst>
            <pc:docMk/>
            <pc:sldMk cId="2576860487" sldId="288"/>
            <ac:picMk id="9" creationId="{5CECCCBD-BCA0-43DD-B5FB-650222355C3F}"/>
          </ac:picMkLst>
        </pc:picChg>
        <pc:picChg chg="add mod">
          <ac:chgData name="Frances Meek" userId="f3af35cc-3229-46e1-af36-3525661cfbd3" providerId="ADAL" clId="{A573D619-FE73-4182-9266-412840338410}" dt="2021-11-16T16:48:46.889" v="995" actId="1076"/>
          <ac:picMkLst>
            <pc:docMk/>
            <pc:sldMk cId="2576860487" sldId="288"/>
            <ac:picMk id="10" creationId="{9B115F16-C0A4-49DD-8759-CE0799712233}"/>
          </ac:picMkLst>
        </pc:picChg>
        <pc:picChg chg="add mod">
          <ac:chgData name="Frances Meek" userId="f3af35cc-3229-46e1-af36-3525661cfbd3" providerId="ADAL" clId="{A573D619-FE73-4182-9266-412840338410}" dt="2021-11-16T16:50:00.399" v="1034" actId="14100"/>
          <ac:picMkLst>
            <pc:docMk/>
            <pc:sldMk cId="2576860487" sldId="288"/>
            <ac:picMk id="15" creationId="{292039E5-66C1-48FE-A0D6-A5B9C71192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9367" cy="501879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1CD989BF-DA9C-4399-AC6A-6CB217B19D6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79367" cy="501878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02DE6CAB-A750-402F-9633-0CBC4D74F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030" y="3265470"/>
            <a:ext cx="9144000" cy="733096"/>
          </a:xfrm>
        </p:spPr>
        <p:txBody>
          <a:bodyPr/>
          <a:lstStyle/>
          <a:p>
            <a:r>
              <a:rPr lang="en-US" dirty="0"/>
              <a:t>Food is produced and processed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is processed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46" y="2888833"/>
            <a:ext cx="4312918" cy="26508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7974" y="5743873"/>
            <a:ext cx="2225039" cy="50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5C349-8227-412A-8DC0-05ED864E3D1B}"/>
              </a:ext>
            </a:extLst>
          </p:cNvPr>
          <p:cNvSpPr txBox="1"/>
          <p:nvPr/>
        </p:nvSpPr>
        <p:spPr>
          <a:xfrm>
            <a:off x="1070264" y="2182091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animals are caught.</a:t>
            </a:r>
          </a:p>
        </p:txBody>
      </p:sp>
      <p:pic>
        <p:nvPicPr>
          <p:cNvPr id="8" name="Picture 7" descr="A picture containing bird, phasianid, gallinaceous bird&#10;&#10;Description automatically generated">
            <a:extLst>
              <a:ext uri="{FF2B5EF4-FFF2-40B4-BE49-F238E27FC236}">
                <a16:creationId xmlns:a16="http://schemas.microsoft.com/office/drawing/2014/main" id="{F535D141-44F5-48D4-A778-95C4DE7AE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077" y="2283798"/>
            <a:ext cx="4736197" cy="3159044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24D563BE-36F4-4D07-B6D0-EA959EA45280}"/>
              </a:ext>
            </a:extLst>
          </p:cNvPr>
          <p:cNvSpPr/>
          <p:nvPr/>
        </p:nvSpPr>
        <p:spPr>
          <a:xfrm>
            <a:off x="8313074" y="5715596"/>
            <a:ext cx="2225039" cy="50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Pheasant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Milk</a:t>
            </a:r>
          </a:p>
        </p:txBody>
      </p:sp>
      <p:pic>
        <p:nvPicPr>
          <p:cNvPr id="4" name="Picture 3" descr="C:\Users\lawtons\AppData\Local\Temp\Temp1_OneDrive_1_27-10-2020.zip\HolsteinFriesianCowdreamstime_14763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080" y="2467779"/>
            <a:ext cx="2164760" cy="1922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933362" y="4588274"/>
            <a:ext cx="2279006" cy="54790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9771" y="4609106"/>
            <a:ext cx="2279006" cy="53198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14166" y="4551756"/>
            <a:ext cx="2637307" cy="60888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Cheese, yogurt and butter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9075" y="2587735"/>
            <a:ext cx="1274808" cy="1557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Piece of cheese. Isolated on white background royalty free stock photography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3473" y="2629435"/>
            <a:ext cx="1798547" cy="862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Butter in a glass container.  royalty free stock photography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8835" y="3542094"/>
            <a:ext cx="1435226" cy="95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4698" y="2579416"/>
            <a:ext cx="866775" cy="86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3BC06E-D835-4F4E-9997-B5A08E788795}"/>
              </a:ext>
            </a:extLst>
          </p:cNvPr>
          <p:cNvSpPr/>
          <p:nvPr/>
        </p:nvSpPr>
        <p:spPr>
          <a:xfrm>
            <a:off x="3461205" y="4628653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4EB60E8-F3F2-43E1-BABC-60D2422E9717}"/>
              </a:ext>
            </a:extLst>
          </p:cNvPr>
          <p:cNvSpPr/>
          <p:nvPr/>
        </p:nvSpPr>
        <p:spPr>
          <a:xfrm>
            <a:off x="7475042" y="4574203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Eggs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88151" y="5147467"/>
            <a:ext cx="3118161" cy="52571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dishes</a:t>
            </a:r>
          </a:p>
        </p:txBody>
      </p:sp>
      <p:pic>
        <p:nvPicPr>
          <p:cNvPr id="7" name="Picture 6" descr="S:\Shared\EDUCATION TEAM FILES\Photographs Oct 2018 onwards\RB to file\broiler hen chicken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7988" y="2853188"/>
            <a:ext cx="1971004" cy="1666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:\Shared\EDUCATION TEAM FILES\Photographs Oct 2018 onwards\shutterstock_110551913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728722" y="3080161"/>
            <a:ext cx="2264841" cy="1536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:\Shared\EDUCATION TEAM FILES\Photographs Oct 2018 onwards\shutterstock_62014491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5650" y="1705444"/>
            <a:ext cx="1476646" cy="1610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665" y="3080161"/>
            <a:ext cx="1949567" cy="1378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232" y="3285619"/>
            <a:ext cx="1376780" cy="1233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686" y="1705444"/>
            <a:ext cx="1220964" cy="1343195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BB72A2DE-F363-422D-97AA-2237C7E89708}"/>
              </a:ext>
            </a:extLst>
          </p:cNvPr>
          <p:cNvSpPr/>
          <p:nvPr/>
        </p:nvSpPr>
        <p:spPr>
          <a:xfrm>
            <a:off x="367988" y="5109073"/>
            <a:ext cx="192135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F30F4E-40DD-494D-9B20-9274B1BC53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558" y="2731714"/>
            <a:ext cx="2773337" cy="199125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BA271C92-66A5-4538-A6DF-6F0C674E70FA}"/>
              </a:ext>
            </a:extLst>
          </p:cNvPr>
          <p:cNvSpPr/>
          <p:nvPr/>
        </p:nvSpPr>
        <p:spPr>
          <a:xfrm>
            <a:off x="6922802" y="5174036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7318940B-89C5-4FD5-97B5-0DD7E5F824F5}"/>
              </a:ext>
            </a:extLst>
          </p:cNvPr>
          <p:cNvSpPr/>
          <p:nvPr/>
        </p:nvSpPr>
        <p:spPr>
          <a:xfrm>
            <a:off x="4274095" y="5160751"/>
            <a:ext cx="192135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274562-F41D-4EAE-9A81-D09950B2269C}"/>
              </a:ext>
            </a:extLst>
          </p:cNvPr>
          <p:cNvSpPr/>
          <p:nvPr/>
        </p:nvSpPr>
        <p:spPr>
          <a:xfrm>
            <a:off x="2648551" y="5187320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Potatoes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2412" y="4640254"/>
            <a:ext cx="2537158" cy="50980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21820" y="4598085"/>
            <a:ext cx="2615535" cy="50980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 dishes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:\Shared\EDUCATION TEAM FILES\Photographs Oct 2018 onwards\Medium size photos\Farming\potatoes growing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3" y="2626360"/>
            <a:ext cx="2185872" cy="1605280"/>
          </a:xfrm>
          <a:prstGeom prst="rect">
            <a:avLst/>
          </a:prstGeom>
          <a:noFill/>
        </p:spPr>
      </p:pic>
      <p:pic>
        <p:nvPicPr>
          <p:cNvPr id="8" name="Picture 7" descr="S:\Shared\EDUCATION TEAM FILES\Photographs Oct 2018 onwards\Large size photos\Potatoes med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797" y="2754540"/>
            <a:ext cx="1881459" cy="1207270"/>
          </a:xfrm>
          <a:prstGeom prst="rect">
            <a:avLst/>
          </a:prstGeom>
          <a:noFill/>
        </p:spPr>
      </p:pic>
      <p:pic>
        <p:nvPicPr>
          <p:cNvPr id="9" name="Picture 8" descr="S:\Shared\EDUCATION TEAM FILES\Photographs Oct 2018 onwards\Large size photos\shepherds pi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808" y="1951514"/>
            <a:ext cx="1819275" cy="1381125"/>
          </a:xfrm>
          <a:prstGeom prst="rect">
            <a:avLst/>
          </a:prstGeom>
          <a:noFill/>
        </p:spPr>
      </p:pic>
      <p:pic>
        <p:nvPicPr>
          <p:cNvPr id="10" name="Picture 9" descr="S:\Shared\EDUCATION TEAM FILES\Photographs Oct 2018 onwards\Large size photos\potato wedges 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953" y="2369965"/>
            <a:ext cx="1837863" cy="1190732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839" y="3321186"/>
            <a:ext cx="1501840" cy="11855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6485CCA-E6F1-4EDA-B6F9-6036B35A0B6B}"/>
              </a:ext>
            </a:extLst>
          </p:cNvPr>
          <p:cNvSpPr/>
          <p:nvPr/>
        </p:nvSpPr>
        <p:spPr>
          <a:xfrm>
            <a:off x="6221671" y="4640254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Bread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726" y="2262403"/>
            <a:ext cx="1741715" cy="195452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600" y="3094248"/>
            <a:ext cx="1615932" cy="8543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435" y="2754959"/>
            <a:ext cx="2278743" cy="14833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1174" y="4534637"/>
            <a:ext cx="2537158" cy="49273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39202" y="4534637"/>
            <a:ext cx="2333301" cy="58028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D9C4B18-FED9-41B1-B65B-EF7551E2DF5F}"/>
              </a:ext>
            </a:extLst>
          </p:cNvPr>
          <p:cNvSpPr/>
          <p:nvPr/>
        </p:nvSpPr>
        <p:spPr>
          <a:xfrm>
            <a:off x="5493893" y="4534637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Tomatoes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86499" y="4595598"/>
            <a:ext cx="2537158" cy="5383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45202" y="4595598"/>
            <a:ext cx="2537158" cy="5383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dishes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4" y="2383251"/>
            <a:ext cx="2685463" cy="179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96" y="2435516"/>
            <a:ext cx="1618908" cy="1791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737" y="3053619"/>
            <a:ext cx="2027035" cy="1352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530" y="1669076"/>
            <a:ext cx="2113830" cy="1369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442" y="2802084"/>
            <a:ext cx="1587102" cy="105806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89998CB-6F97-4888-AB6B-181411152C1A}"/>
              </a:ext>
            </a:extLst>
          </p:cNvPr>
          <p:cNvSpPr/>
          <p:nvPr/>
        </p:nvSpPr>
        <p:spPr>
          <a:xfrm>
            <a:off x="6221671" y="4640254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Peas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1174" y="4595597"/>
            <a:ext cx="1615548" cy="4240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08869" y="4595597"/>
            <a:ext cx="2413020" cy="4907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Pea dishes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24" y="2398098"/>
            <a:ext cx="2537350" cy="1691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645" y="2038990"/>
            <a:ext cx="1620399" cy="1368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716" y="1750025"/>
            <a:ext cx="2139887" cy="1604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961" y="3059420"/>
            <a:ext cx="1759993" cy="1173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47" y="3284962"/>
            <a:ext cx="1731194" cy="119452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B2F6A0-FFE5-4EEB-BE76-EDA1C05F1B89}"/>
              </a:ext>
            </a:extLst>
          </p:cNvPr>
          <p:cNvSpPr/>
          <p:nvPr/>
        </p:nvSpPr>
        <p:spPr>
          <a:xfrm>
            <a:off x="5402521" y="4595597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BEC3-5059-4E19-BB45-70C4CABDC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Strawberries</a:t>
            </a:r>
          </a:p>
        </p:txBody>
      </p:sp>
      <p:pic>
        <p:nvPicPr>
          <p:cNvPr id="4" name="Picture 3" descr="C:\Users\rballam.BNF\Desktop\photo\shutterstock_227472010.jpg">
            <a:extLst>
              <a:ext uri="{FF2B5EF4-FFF2-40B4-BE49-F238E27FC236}">
                <a16:creationId xmlns:a16="http://schemas.microsoft.com/office/drawing/2014/main" id="{E6356EAA-AFF5-4EC3-A8AF-4DC717C7687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38" y="3057525"/>
            <a:ext cx="3309912" cy="20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C71142E-A9C5-45B9-92BB-A105B8496B72}"/>
              </a:ext>
            </a:extLst>
          </p:cNvPr>
          <p:cNvSpPr/>
          <p:nvPr/>
        </p:nvSpPr>
        <p:spPr>
          <a:xfrm>
            <a:off x="5560619" y="5193553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3DA6EE6-A2A2-4F97-9752-A37E3B567742}"/>
              </a:ext>
            </a:extLst>
          </p:cNvPr>
          <p:cNvSpPr/>
          <p:nvPr/>
        </p:nvSpPr>
        <p:spPr>
          <a:xfrm>
            <a:off x="1572199" y="5247507"/>
            <a:ext cx="2094926" cy="4240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rballam.BNF\Desktop\photo\shutterstock_1165360516.jpg">
            <a:extLst>
              <a:ext uri="{FF2B5EF4-FFF2-40B4-BE49-F238E27FC236}">
                <a16:creationId xmlns:a16="http://schemas.microsoft.com/office/drawing/2014/main" id="{43E8E7B2-3BB8-46C4-A26B-32EC6A4D7DE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575" y="2917408"/>
            <a:ext cx="2058378" cy="22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E270967-238F-44F0-94A6-35B351F08B41}"/>
              </a:ext>
            </a:extLst>
          </p:cNvPr>
          <p:cNvSpPr/>
          <p:nvPr/>
        </p:nvSpPr>
        <p:spPr>
          <a:xfrm>
            <a:off x="8639748" y="5302959"/>
            <a:ext cx="2561652" cy="4240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Strawberry jam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BEC3-5059-4E19-BB45-70C4CABDC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origins: Fish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C71142E-A9C5-45B9-92BB-A105B8496B72}"/>
              </a:ext>
            </a:extLst>
          </p:cNvPr>
          <p:cNvSpPr/>
          <p:nvPr/>
        </p:nvSpPr>
        <p:spPr>
          <a:xfrm>
            <a:off x="5560619" y="5193553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3DA6EE6-A2A2-4F97-9752-A37E3B567742}"/>
              </a:ext>
            </a:extLst>
          </p:cNvPr>
          <p:cNvSpPr/>
          <p:nvPr/>
        </p:nvSpPr>
        <p:spPr>
          <a:xfrm>
            <a:off x="1572199" y="5247507"/>
            <a:ext cx="2094926" cy="4240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E270967-238F-44F0-94A6-35B351F08B41}"/>
              </a:ext>
            </a:extLst>
          </p:cNvPr>
          <p:cNvSpPr/>
          <p:nvPr/>
        </p:nvSpPr>
        <p:spPr>
          <a:xfrm>
            <a:off x="8639748" y="5302959"/>
            <a:ext cx="2561652" cy="4240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fingers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fish with a long tail&#10;&#10;Description automatically generated with low confidence">
            <a:extLst>
              <a:ext uri="{FF2B5EF4-FFF2-40B4-BE49-F238E27FC236}">
                <a16:creationId xmlns:a16="http://schemas.microsoft.com/office/drawing/2014/main" id="{10CB73FF-0183-4C93-AD0F-A6DECC3B6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503" y="3102226"/>
            <a:ext cx="3058194" cy="1382304"/>
          </a:xfrm>
          <a:prstGeom prst="rect">
            <a:avLst/>
          </a:prstGeom>
        </p:spPr>
      </p:pic>
      <p:pic>
        <p:nvPicPr>
          <p:cNvPr id="12" name="Picture 11" descr="A close-up of some food&#10;&#10;Description automatically generated with medium confidence">
            <a:extLst>
              <a:ext uri="{FF2B5EF4-FFF2-40B4-BE49-F238E27FC236}">
                <a16:creationId xmlns:a16="http://schemas.microsoft.com/office/drawing/2014/main" id="{C3350E79-E8A3-4D07-88EE-51B4A45033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25" y="2762695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252" y="1584435"/>
            <a:ext cx="11834948" cy="720000"/>
          </a:xfrm>
        </p:spPr>
        <p:txBody>
          <a:bodyPr/>
          <a:lstStyle/>
          <a:p>
            <a:r>
              <a:rPr lang="en-GB" sz="3600" dirty="0"/>
              <a:t>Food is processed: Grilled lamb</a:t>
            </a:r>
            <a:endParaRPr lang="en-GB" dirty="0"/>
          </a:p>
        </p:txBody>
      </p:sp>
      <p:pic>
        <p:nvPicPr>
          <p:cNvPr id="4" name="Picture 3" descr="C:\Users\Uptal\AppData\Local\Microsoft\Windows\Temporary Internet Files\Content.IE5\KB6MCMFC\MP90026266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52" y="2794401"/>
            <a:ext cx="2970114" cy="19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97" y="2547307"/>
            <a:ext cx="3339084" cy="2227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261" y="2247363"/>
            <a:ext cx="3533969" cy="246100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30730" y="5034410"/>
            <a:ext cx="2537158" cy="53198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3687" y="5053731"/>
            <a:ext cx="2537158" cy="54904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15152" y="5034410"/>
            <a:ext cx="2537158" cy="568370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A847629-72CC-4544-9105-1D89E8CF8A6D}"/>
              </a:ext>
            </a:extLst>
          </p:cNvPr>
          <p:cNvSpPr/>
          <p:nvPr/>
        </p:nvSpPr>
        <p:spPr>
          <a:xfrm>
            <a:off x="3739690" y="5034411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9B3F26-C44B-42EB-A534-0673C7B9AABA}"/>
              </a:ext>
            </a:extLst>
          </p:cNvPr>
          <p:cNvSpPr/>
          <p:nvPr/>
        </p:nvSpPr>
        <p:spPr>
          <a:xfrm>
            <a:off x="7874081" y="5062262"/>
            <a:ext cx="1070761" cy="53198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7B0D-B684-404B-B886-D9B8979C9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food is from a plant or animal</a:t>
            </a:r>
          </a:p>
        </p:txBody>
      </p:sp>
      <p:pic>
        <p:nvPicPr>
          <p:cNvPr id="5" name="Picture 4" descr="C:\Users\rballam.BNF\Desktop\photo\shutterstock_227472010.jpg">
            <a:extLst>
              <a:ext uri="{FF2B5EF4-FFF2-40B4-BE49-F238E27FC236}">
                <a16:creationId xmlns:a16="http://schemas.microsoft.com/office/drawing/2014/main" id="{F1BBCA64-6713-4CF8-B749-DF1888D7E34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46" y="2858718"/>
            <a:ext cx="1982799" cy="215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white cauli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CCC241ED-48A0-4CD2-90A7-B99A386E8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66" y="2858718"/>
            <a:ext cx="2299117" cy="2299117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CBA2CF3-E80C-4EEA-8472-6E1F52EA9649}"/>
              </a:ext>
            </a:extLst>
          </p:cNvPr>
          <p:cNvSpPr/>
          <p:nvPr/>
        </p:nvSpPr>
        <p:spPr>
          <a:xfrm>
            <a:off x="4936386" y="616133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9C218-A5CB-4463-A35F-5E536A1FA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71" y="2996173"/>
            <a:ext cx="2432496" cy="1879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BED21C-D4B3-4BFD-99B3-40652736B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652" y="2790773"/>
            <a:ext cx="2279006" cy="2094406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A2E8463-4F90-4F12-BC03-BFB4CBAFF25A}"/>
              </a:ext>
            </a:extLst>
          </p:cNvPr>
          <p:cNvSpPr/>
          <p:nvPr/>
        </p:nvSpPr>
        <p:spPr>
          <a:xfrm>
            <a:off x="544418" y="53131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B6B5DBA3-04DA-4DC7-B9A3-5BB9749AD9F0}"/>
              </a:ext>
            </a:extLst>
          </p:cNvPr>
          <p:cNvSpPr/>
          <p:nvPr/>
        </p:nvSpPr>
        <p:spPr>
          <a:xfrm>
            <a:off x="3536313" y="53131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2E2984B6-6F52-4C0D-A74F-D6CBC7F1E240}"/>
              </a:ext>
            </a:extLst>
          </p:cNvPr>
          <p:cNvSpPr/>
          <p:nvPr/>
        </p:nvSpPr>
        <p:spPr>
          <a:xfrm>
            <a:off x="6445829" y="53301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93D5F766-4C17-4C97-8425-2E42F4B66A41}"/>
              </a:ext>
            </a:extLst>
          </p:cNvPr>
          <p:cNvSpPr/>
          <p:nvPr/>
        </p:nvSpPr>
        <p:spPr>
          <a:xfrm>
            <a:off x="9495171" y="53131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186703" cy="720000"/>
          </a:xfrm>
        </p:spPr>
        <p:txBody>
          <a:bodyPr/>
          <a:lstStyle/>
          <a:p>
            <a:r>
              <a:rPr lang="en-GB" sz="3600" dirty="0"/>
              <a:t>Food is processed: Apple juice</a:t>
            </a:r>
            <a:endParaRPr lang="en-GB" dirty="0"/>
          </a:p>
        </p:txBody>
      </p:sp>
      <p:pic>
        <p:nvPicPr>
          <p:cNvPr id="4" name="Picture 3" descr="S:\Shared\EDUCATION TEAM FILES\Photographs Oct 2018 onwards\FROM AHDB plan to use\apples on tree.jpe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52" y="2580983"/>
            <a:ext cx="2539815" cy="205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ballam.BNF\Desktop\photo\shutterstock_155665127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3612" y="2599537"/>
            <a:ext cx="2609358" cy="203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171" y="2547052"/>
            <a:ext cx="1667398" cy="217392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3211" y="5223095"/>
            <a:ext cx="1572796" cy="6235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98771" y="5223095"/>
            <a:ext cx="1712369" cy="6096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62948" y="5223668"/>
            <a:ext cx="1293362" cy="58799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Juicing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86669" y="5079797"/>
            <a:ext cx="1485900" cy="73911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juice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DF75E1-38F1-42D1-B35C-671E9A052BF2}"/>
              </a:ext>
            </a:extLst>
          </p:cNvPr>
          <p:cNvSpPr/>
          <p:nvPr/>
        </p:nvSpPr>
        <p:spPr>
          <a:xfrm>
            <a:off x="1905858" y="5391562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AC28DF34-7AE6-4946-ABC5-B72212AE14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634" y="2358736"/>
            <a:ext cx="1575612" cy="2362238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0D0B3A79-AE84-450B-9F47-B9D2C02ECEF2}"/>
              </a:ext>
            </a:extLst>
          </p:cNvPr>
          <p:cNvSpPr/>
          <p:nvPr/>
        </p:nvSpPr>
        <p:spPr>
          <a:xfrm>
            <a:off x="4923622" y="5346525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12DD9C0-D253-406E-B364-C8AA98303FB9}"/>
              </a:ext>
            </a:extLst>
          </p:cNvPr>
          <p:cNvSpPr/>
          <p:nvPr/>
        </p:nvSpPr>
        <p:spPr>
          <a:xfrm>
            <a:off x="9746146" y="5297063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erson washing apples in the sink&#10;&#10;Description automatically generated with medium confidence">
            <a:extLst>
              <a:ext uri="{FF2B5EF4-FFF2-40B4-BE49-F238E27FC236}">
                <a16:creationId xmlns:a16="http://schemas.microsoft.com/office/drawing/2014/main" id="{DE2B7EC2-91C6-4EF6-9AFF-08EC45E0FD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100" y="2898647"/>
            <a:ext cx="2475507" cy="1651163"/>
          </a:xfrm>
          <a:prstGeom prst="rect">
            <a:avLst/>
          </a:prstGeom>
        </p:spPr>
      </p:pic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38BE86B7-0B76-49BC-9FED-2E3FF120A2DD}"/>
              </a:ext>
            </a:extLst>
          </p:cNvPr>
          <p:cNvSpPr/>
          <p:nvPr/>
        </p:nvSpPr>
        <p:spPr>
          <a:xfrm>
            <a:off x="5932220" y="5273131"/>
            <a:ext cx="1485900" cy="58799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2EAB8B7-43A0-4111-BDA8-72DD3B557278}"/>
              </a:ext>
            </a:extLst>
          </p:cNvPr>
          <p:cNvSpPr/>
          <p:nvPr/>
        </p:nvSpPr>
        <p:spPr>
          <a:xfrm>
            <a:off x="7455571" y="5294202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122" y="1563798"/>
            <a:ext cx="9720000" cy="720000"/>
          </a:xfrm>
        </p:spPr>
        <p:txBody>
          <a:bodyPr/>
          <a:lstStyle/>
          <a:p>
            <a:r>
              <a:rPr lang="en-GB" sz="3600" dirty="0"/>
              <a:t>Food is processed: Milk</a:t>
            </a:r>
            <a:br>
              <a:rPr lang="en-GB" sz="3600" dirty="0"/>
            </a:br>
            <a:endParaRPr lang="en-GB" dirty="0"/>
          </a:p>
        </p:txBody>
      </p:sp>
      <p:pic>
        <p:nvPicPr>
          <p:cNvPr id="5" name="Picture 2" descr="S:\Shared\EDUCATION TEAM FILES\Photographs Oct 2018 onwards\FROM AHDB plan to use\Dairy cow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94" y="2864425"/>
            <a:ext cx="2410096" cy="18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Shared\EDUCATION TEAM FILES\Photographs Oct 2018 onwards\FROM AHDB plan to use\dairy farmer milki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9348" y="2419403"/>
            <a:ext cx="1921995" cy="2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Shared\EDUCATION TEAM FILES\DairyCo\DairyCo pics only\PRODUCTION BOTTLE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9473" y="2603695"/>
            <a:ext cx="2277258" cy="20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314" y="2501954"/>
            <a:ext cx="1388175" cy="2170043"/>
          </a:xfrm>
          <a:prstGeom prst="rect">
            <a:avLst/>
          </a:prstGeom>
        </p:spPr>
      </p:pic>
      <p:pic>
        <p:nvPicPr>
          <p:cNvPr id="4" name="Picture 3" descr="A bowl of cereal with a spoon&#10;&#10;Description automatically generated with medium confidence">
            <a:extLst>
              <a:ext uri="{FF2B5EF4-FFF2-40B4-BE49-F238E27FC236}">
                <a16:creationId xmlns:a16="http://schemas.microsoft.com/office/drawing/2014/main" id="{8D75FAAD-3527-4004-A079-617DC0D077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489" y="2496370"/>
            <a:ext cx="1921995" cy="2077833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66129E0-A780-4555-9098-05EB21E3C74B}"/>
              </a:ext>
            </a:extLst>
          </p:cNvPr>
          <p:cNvSpPr/>
          <p:nvPr/>
        </p:nvSpPr>
        <p:spPr>
          <a:xfrm>
            <a:off x="323094" y="5136259"/>
            <a:ext cx="172581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7C66BFF2-61DA-4652-B47A-A59D92326B79}"/>
              </a:ext>
            </a:extLst>
          </p:cNvPr>
          <p:cNvSpPr/>
          <p:nvPr/>
        </p:nvSpPr>
        <p:spPr>
          <a:xfrm>
            <a:off x="3133372" y="5136259"/>
            <a:ext cx="1921995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56310E0-C08E-49D5-892C-D996D0E6481B}"/>
              </a:ext>
            </a:extLst>
          </p:cNvPr>
          <p:cNvSpPr/>
          <p:nvPr/>
        </p:nvSpPr>
        <p:spPr>
          <a:xfrm>
            <a:off x="6091408" y="513625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B7C921C8-0DA3-40E7-B210-76DC592BB9FD}"/>
              </a:ext>
            </a:extLst>
          </p:cNvPr>
          <p:cNvSpPr/>
          <p:nvPr/>
        </p:nvSpPr>
        <p:spPr>
          <a:xfrm>
            <a:off x="9589900" y="515505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B7066FC-404A-427D-9829-AB203822EBA4}"/>
              </a:ext>
            </a:extLst>
          </p:cNvPr>
          <p:cNvSpPr/>
          <p:nvPr/>
        </p:nvSpPr>
        <p:spPr>
          <a:xfrm>
            <a:off x="2187517" y="5252624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ED6022E-A324-4204-A3D7-6E4E95B4CFC9}"/>
              </a:ext>
            </a:extLst>
          </p:cNvPr>
          <p:cNvSpPr/>
          <p:nvPr/>
        </p:nvSpPr>
        <p:spPr>
          <a:xfrm>
            <a:off x="5145553" y="5252623"/>
            <a:ext cx="865620" cy="4412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517C1B0-6F7A-4C6B-B4CA-62ADB13F9252}"/>
              </a:ext>
            </a:extLst>
          </p:cNvPr>
          <p:cNvSpPr/>
          <p:nvPr/>
        </p:nvSpPr>
        <p:spPr>
          <a:xfrm>
            <a:off x="8484630" y="5193951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51" y="1563798"/>
            <a:ext cx="10981509" cy="720000"/>
          </a:xfrm>
        </p:spPr>
        <p:txBody>
          <a:bodyPr/>
          <a:lstStyle/>
          <a:p>
            <a:r>
              <a:rPr lang="en-GB" sz="3600" dirty="0"/>
              <a:t>Food is processed: Bread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22" y="2215619"/>
            <a:ext cx="1744023" cy="2369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472" y="3143150"/>
            <a:ext cx="2391672" cy="1377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1337" y="2804731"/>
            <a:ext cx="2218660" cy="1979406"/>
          </a:xfrm>
          <a:prstGeom prst="rect">
            <a:avLst/>
          </a:prstGeom>
        </p:spPr>
      </p:pic>
      <p:pic>
        <p:nvPicPr>
          <p:cNvPr id="7" name="Content Placeholder 5" descr="10 KneedingBread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988" y="2585942"/>
            <a:ext cx="2097829" cy="193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19" y="3014811"/>
            <a:ext cx="1922608" cy="1279474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104D98B-6E3C-4A04-B1D8-09258C4A89A2}"/>
              </a:ext>
            </a:extLst>
          </p:cNvPr>
          <p:cNvSpPr/>
          <p:nvPr/>
        </p:nvSpPr>
        <p:spPr>
          <a:xfrm>
            <a:off x="342402" y="5177005"/>
            <a:ext cx="1373954" cy="48917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2F89E8E-DA0E-422B-9B95-44754798578B}"/>
              </a:ext>
            </a:extLst>
          </p:cNvPr>
          <p:cNvSpPr/>
          <p:nvPr/>
        </p:nvSpPr>
        <p:spPr>
          <a:xfrm>
            <a:off x="2836280" y="5197867"/>
            <a:ext cx="1180121" cy="516830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51F56A0B-232E-415A-A3C9-B01DA24AEE2D}"/>
              </a:ext>
            </a:extLst>
          </p:cNvPr>
          <p:cNvSpPr/>
          <p:nvPr/>
        </p:nvSpPr>
        <p:spPr>
          <a:xfrm>
            <a:off x="5195061" y="5179417"/>
            <a:ext cx="1373953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4F3724D0-3DA9-4BF6-B029-8BC2F474B15D}"/>
              </a:ext>
            </a:extLst>
          </p:cNvPr>
          <p:cNvSpPr/>
          <p:nvPr/>
        </p:nvSpPr>
        <p:spPr>
          <a:xfrm>
            <a:off x="7615673" y="5186265"/>
            <a:ext cx="199914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 dough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87BA0BF-6914-458E-91F6-750167466775}"/>
              </a:ext>
            </a:extLst>
          </p:cNvPr>
          <p:cNvSpPr/>
          <p:nvPr/>
        </p:nvSpPr>
        <p:spPr>
          <a:xfrm>
            <a:off x="10546773" y="5186265"/>
            <a:ext cx="1500090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8E02414-9643-49ED-8DE7-BC0690B706A0}"/>
              </a:ext>
            </a:extLst>
          </p:cNvPr>
          <p:cNvSpPr/>
          <p:nvPr/>
        </p:nvSpPr>
        <p:spPr>
          <a:xfrm>
            <a:off x="1842077" y="5235676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6387C36-6A64-4022-BAB0-D748FADD958B}"/>
              </a:ext>
            </a:extLst>
          </p:cNvPr>
          <p:cNvSpPr/>
          <p:nvPr/>
        </p:nvSpPr>
        <p:spPr>
          <a:xfrm>
            <a:off x="4261040" y="5253994"/>
            <a:ext cx="865620" cy="401272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999E432-2C21-484D-A921-FCD5726E44A4}"/>
              </a:ext>
            </a:extLst>
          </p:cNvPr>
          <p:cNvSpPr/>
          <p:nvPr/>
        </p:nvSpPr>
        <p:spPr>
          <a:xfrm>
            <a:off x="6682729" y="5244936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0ED96B0-37FA-4923-9E31-89F8636EC917}"/>
              </a:ext>
            </a:extLst>
          </p:cNvPr>
          <p:cNvSpPr/>
          <p:nvPr/>
        </p:nvSpPr>
        <p:spPr>
          <a:xfrm>
            <a:off x="9665203" y="5253994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D556-7D2B-4127-8C0E-44C895336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is processed: Potatoes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83CB8-24BD-43B5-9301-BAF926879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449" y="3065443"/>
            <a:ext cx="1969135" cy="150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C1621-D40E-4DAE-A54D-2A8D8A8189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119" y="3209281"/>
            <a:ext cx="2121535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072D-66E3-4F13-819F-A6DF8D5ED3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139" y="3209281"/>
            <a:ext cx="220505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89CCE-5FC2-4CCC-9606-238840E9C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7087" y="3009342"/>
            <a:ext cx="1901825" cy="1814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890DCBE-F3A0-4924-9F67-BE6DBECE9F36}"/>
              </a:ext>
            </a:extLst>
          </p:cNvPr>
          <p:cNvSpPr/>
          <p:nvPr/>
        </p:nvSpPr>
        <p:spPr>
          <a:xfrm>
            <a:off x="1169274" y="5133568"/>
            <a:ext cx="1574396" cy="48917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55C37AA-58D6-450B-95AB-BBC3AB923DFF}"/>
              </a:ext>
            </a:extLst>
          </p:cNvPr>
          <p:cNvSpPr/>
          <p:nvPr/>
        </p:nvSpPr>
        <p:spPr>
          <a:xfrm>
            <a:off x="4051373" y="5133568"/>
            <a:ext cx="1373954" cy="48917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3CB3602-40A9-46C2-BB08-1E560535B97D}"/>
              </a:ext>
            </a:extLst>
          </p:cNvPr>
          <p:cNvSpPr/>
          <p:nvPr/>
        </p:nvSpPr>
        <p:spPr>
          <a:xfrm>
            <a:off x="6948623" y="5177005"/>
            <a:ext cx="1908084" cy="48917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6CDE5F9-EC86-47AE-B622-077CC3FE5608}"/>
              </a:ext>
            </a:extLst>
          </p:cNvPr>
          <p:cNvSpPr/>
          <p:nvPr/>
        </p:nvSpPr>
        <p:spPr>
          <a:xfrm>
            <a:off x="9860173" y="5177005"/>
            <a:ext cx="2058202" cy="60734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 dishes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2A3362-E54C-4302-89FA-3DD82488F8EB}"/>
              </a:ext>
            </a:extLst>
          </p:cNvPr>
          <p:cNvSpPr/>
          <p:nvPr/>
        </p:nvSpPr>
        <p:spPr>
          <a:xfrm>
            <a:off x="2995584" y="5181530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7E024AC-3229-40F6-BD0B-9FFF315D2906}"/>
              </a:ext>
            </a:extLst>
          </p:cNvPr>
          <p:cNvSpPr/>
          <p:nvPr/>
        </p:nvSpPr>
        <p:spPr>
          <a:xfrm>
            <a:off x="5862969" y="5181530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463287-CB12-49D8-BB4F-A3C8AEC00183}"/>
              </a:ext>
            </a:extLst>
          </p:cNvPr>
          <p:cNvSpPr/>
          <p:nvPr/>
        </p:nvSpPr>
        <p:spPr>
          <a:xfrm>
            <a:off x="8934222" y="5177005"/>
            <a:ext cx="865620" cy="441211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is produced and processed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 Box 23"/>
          <p:cNvSpPr txBox="1"/>
          <p:nvPr/>
        </p:nvSpPr>
        <p:spPr>
          <a:xfrm>
            <a:off x="179614" y="6449695"/>
            <a:ext cx="6781800" cy="2984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This resource meets the</a:t>
            </a:r>
            <a:r>
              <a:rPr lang="en-US" sz="1000" b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b="1" i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  <a:hlinkClick r:id="rId2"/>
              </a:rPr>
              <a:t>Guidelines for producers and users of school education resources about food</a:t>
            </a:r>
            <a:r>
              <a:rPr lang="en-US" sz="1000" b="0" i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C28D-49C7-410E-B23B-3ED475FBD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food is from a plant or animal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07EE87C-E020-4E06-909F-BF37D0E6DD6B}"/>
              </a:ext>
            </a:extLst>
          </p:cNvPr>
          <p:cNvSpPr/>
          <p:nvPr/>
        </p:nvSpPr>
        <p:spPr>
          <a:xfrm>
            <a:off x="4936386" y="60343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9A832-3ECB-4E50-B573-55AD29526A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47" y="3326767"/>
            <a:ext cx="1814494" cy="1614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CCCBD-BCA0-43DD-B5FB-650222355C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481" y="2963132"/>
            <a:ext cx="2615065" cy="2138434"/>
          </a:xfrm>
          <a:prstGeom prst="rect">
            <a:avLst/>
          </a:prstGeom>
        </p:spPr>
      </p:pic>
      <p:pic>
        <p:nvPicPr>
          <p:cNvPr id="10" name="Picture 9" descr="A group of colorful grapes&#10;&#10;Description automatically generated with low confidence">
            <a:extLst>
              <a:ext uri="{FF2B5EF4-FFF2-40B4-BE49-F238E27FC236}">
                <a16:creationId xmlns:a16="http://schemas.microsoft.com/office/drawing/2014/main" id="{9B115F16-C0A4-49DD-8759-CE07997122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35" y="2894402"/>
            <a:ext cx="3945450" cy="2138434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1B22EAC-2532-4315-862F-E076196581BC}"/>
              </a:ext>
            </a:extLst>
          </p:cNvPr>
          <p:cNvSpPr/>
          <p:nvPr/>
        </p:nvSpPr>
        <p:spPr>
          <a:xfrm>
            <a:off x="544418" y="53131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98976CF-0AB3-4B0C-8334-47FD1E447B21}"/>
              </a:ext>
            </a:extLst>
          </p:cNvPr>
          <p:cNvSpPr/>
          <p:nvPr/>
        </p:nvSpPr>
        <p:spPr>
          <a:xfrm>
            <a:off x="3388063" y="53131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64F6BAFE-733D-432C-A237-1FF521733302}"/>
              </a:ext>
            </a:extLst>
          </p:cNvPr>
          <p:cNvSpPr/>
          <p:nvPr/>
        </p:nvSpPr>
        <p:spPr>
          <a:xfrm>
            <a:off x="6231708" y="53224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3E4AF30-D515-497C-B650-0BBC9B47D328}"/>
              </a:ext>
            </a:extLst>
          </p:cNvPr>
          <p:cNvSpPr/>
          <p:nvPr/>
        </p:nvSpPr>
        <p:spPr>
          <a:xfrm>
            <a:off x="9202345" y="529420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2039E5-66C1-48FE-A0D6-A5B9C71192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888" y="3123002"/>
            <a:ext cx="2279005" cy="18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C28D-49C7-410E-B23B-3ED475FBD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food is from a plant or animal</a:t>
            </a:r>
          </a:p>
        </p:txBody>
      </p:sp>
      <p:pic>
        <p:nvPicPr>
          <p:cNvPr id="4" name="Picture 3" descr="A picture containing cow, black, dog, standing&#10;&#10;Description automatically generated">
            <a:extLst>
              <a:ext uri="{FF2B5EF4-FFF2-40B4-BE49-F238E27FC236}">
                <a16:creationId xmlns:a16="http://schemas.microsoft.com/office/drawing/2014/main" id="{874AA002-1CFE-4A28-B2A0-55D094801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795" y="3012890"/>
            <a:ext cx="2845151" cy="1846503"/>
          </a:xfrm>
          <a:prstGeom prst="rect">
            <a:avLst/>
          </a:prstGeom>
        </p:spPr>
      </p:pic>
      <p:pic>
        <p:nvPicPr>
          <p:cNvPr id="5" name="Picture 4" descr="A picture containing fish&#10;&#10;Description automatically generated">
            <a:extLst>
              <a:ext uri="{FF2B5EF4-FFF2-40B4-BE49-F238E27FC236}">
                <a16:creationId xmlns:a16="http://schemas.microsoft.com/office/drawing/2014/main" id="{2F1065CF-2C7D-4FF1-85D1-3120B8AFB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36" y="3012889"/>
            <a:ext cx="2438779" cy="1846504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B549ABA-5504-4CF5-B8C0-F4C47864F589}"/>
              </a:ext>
            </a:extLst>
          </p:cNvPr>
          <p:cNvSpPr/>
          <p:nvPr/>
        </p:nvSpPr>
        <p:spPr>
          <a:xfrm>
            <a:off x="4786139" y="601203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181B8-43BB-4345-B0F0-7C1DBBC8A1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642" y="2879714"/>
            <a:ext cx="2561064" cy="2112853"/>
          </a:xfrm>
          <a:prstGeom prst="rect">
            <a:avLst/>
          </a:prstGeom>
        </p:spPr>
      </p:pic>
      <p:pic>
        <p:nvPicPr>
          <p:cNvPr id="8" name="Picture 7" descr="A picture containing outdoor, standing, swine, mammal&#10;&#10;Description automatically generated">
            <a:extLst>
              <a:ext uri="{FF2B5EF4-FFF2-40B4-BE49-F238E27FC236}">
                <a16:creationId xmlns:a16="http://schemas.microsoft.com/office/drawing/2014/main" id="{3C4B7594-EC8E-4589-8952-F3A7CCA9CE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73" y="2713125"/>
            <a:ext cx="2980888" cy="2015081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74A851E-1890-42D5-B7BD-45039B5C469F}"/>
              </a:ext>
            </a:extLst>
          </p:cNvPr>
          <p:cNvSpPr/>
          <p:nvPr/>
        </p:nvSpPr>
        <p:spPr>
          <a:xfrm>
            <a:off x="398809" y="527004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F2F8D29-46DE-409C-AC17-089E1AB7170B}"/>
              </a:ext>
            </a:extLst>
          </p:cNvPr>
          <p:cNvSpPr/>
          <p:nvPr/>
        </p:nvSpPr>
        <p:spPr>
          <a:xfrm>
            <a:off x="3201878" y="527004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22AC977-EE2E-4D18-83A8-F873C5A5A8D1}"/>
              </a:ext>
            </a:extLst>
          </p:cNvPr>
          <p:cNvSpPr/>
          <p:nvPr/>
        </p:nvSpPr>
        <p:spPr>
          <a:xfrm>
            <a:off x="6207700" y="525919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3E9BDED1-3617-4337-9C92-12E5D5A2F698}"/>
              </a:ext>
            </a:extLst>
          </p:cNvPr>
          <p:cNvSpPr/>
          <p:nvPr/>
        </p:nvSpPr>
        <p:spPr>
          <a:xfrm>
            <a:off x="9363868" y="525919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w with horns&#10;&#10;Description automatically generated with low confidence">
            <a:extLst>
              <a:ext uri="{FF2B5EF4-FFF2-40B4-BE49-F238E27FC236}">
                <a16:creationId xmlns:a16="http://schemas.microsoft.com/office/drawing/2014/main" id="{2830CC7D-E432-4C98-AB5F-5B9278460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70" y="2425376"/>
            <a:ext cx="3973621" cy="2650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A7EED-CFA5-4EDF-9721-EA6F96C4F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food is from a plant or animal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15DA83F-0F14-4172-A967-3D7C508C60CD}"/>
              </a:ext>
            </a:extLst>
          </p:cNvPr>
          <p:cNvSpPr/>
          <p:nvPr/>
        </p:nvSpPr>
        <p:spPr>
          <a:xfrm>
            <a:off x="5223461" y="601203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ouple of turkeys&#10;&#10;Description automatically generated with medium confidence">
            <a:extLst>
              <a:ext uri="{FF2B5EF4-FFF2-40B4-BE49-F238E27FC236}">
                <a16:creationId xmlns:a16="http://schemas.microsoft.com/office/drawing/2014/main" id="{2DF61730-DBB4-4B4B-A87A-4CF24E80C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290" y="2542943"/>
            <a:ext cx="3253041" cy="2169778"/>
          </a:xfrm>
          <a:prstGeom prst="rect">
            <a:avLst/>
          </a:prstGeom>
        </p:spPr>
      </p:pic>
      <p:pic>
        <p:nvPicPr>
          <p:cNvPr id="9" name="Picture 8" descr="A picture containing mammal, standing&#10;&#10;Description automatically generated">
            <a:extLst>
              <a:ext uri="{FF2B5EF4-FFF2-40B4-BE49-F238E27FC236}">
                <a16:creationId xmlns:a16="http://schemas.microsoft.com/office/drawing/2014/main" id="{D1BEE366-52A2-4087-B1AA-60651F4123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268" y="2550788"/>
            <a:ext cx="2508478" cy="2227529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0470873-1331-4E29-B6E0-6CAE31F0084C}"/>
              </a:ext>
            </a:extLst>
          </p:cNvPr>
          <p:cNvSpPr/>
          <p:nvPr/>
        </p:nvSpPr>
        <p:spPr>
          <a:xfrm>
            <a:off x="620190" y="504748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 cattle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820EAF7-F573-4BF6-A464-2461F82EB45C}"/>
              </a:ext>
            </a:extLst>
          </p:cNvPr>
          <p:cNvSpPr/>
          <p:nvPr/>
        </p:nvSpPr>
        <p:spPr>
          <a:xfrm>
            <a:off x="6857360" y="50757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B9304422-1FB8-45AF-A1EB-479319CB8DEC}"/>
              </a:ext>
            </a:extLst>
          </p:cNvPr>
          <p:cNvSpPr/>
          <p:nvPr/>
        </p:nvSpPr>
        <p:spPr>
          <a:xfrm>
            <a:off x="9709331" y="50757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mollusk, mussel, edible seed&#10;&#10;Description automatically generated">
            <a:extLst>
              <a:ext uri="{FF2B5EF4-FFF2-40B4-BE49-F238E27FC236}">
                <a16:creationId xmlns:a16="http://schemas.microsoft.com/office/drawing/2014/main" id="{953E8CCF-879A-4DF2-8F29-4D19CBA04E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866" y="2847518"/>
            <a:ext cx="2796407" cy="1865203"/>
          </a:xfrm>
          <a:prstGeom prst="rect">
            <a:avLst/>
          </a:prstGeom>
        </p:spPr>
      </p:pic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33660A8-52A3-42C6-B48A-9CBB2011B0E3}"/>
              </a:ext>
            </a:extLst>
          </p:cNvPr>
          <p:cNvSpPr/>
          <p:nvPr/>
        </p:nvSpPr>
        <p:spPr>
          <a:xfrm>
            <a:off x="3628451" y="504748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Mussels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a plant or animal?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831" y="2460261"/>
            <a:ext cx="3088379" cy="2748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891" y="2235014"/>
            <a:ext cx="4208444" cy="31992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85431" y="554705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17877" y="553150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50323" y="554863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84" y="2375274"/>
            <a:ext cx="4001347" cy="28336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2254" y="2520609"/>
            <a:ext cx="2732183" cy="785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59203" y="2545080"/>
            <a:ext cx="2732183" cy="785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57091" y="2571441"/>
            <a:ext cx="2732183" cy="785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a plant or animal?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74" y="2193318"/>
            <a:ext cx="3971581" cy="32477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85431" y="554705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50323" y="554863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7766" y="1924408"/>
            <a:ext cx="1793337" cy="35613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2254" y="2520609"/>
            <a:ext cx="2732183" cy="785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57091" y="2571441"/>
            <a:ext cx="2732183" cy="785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403" y="2964150"/>
            <a:ext cx="2925784" cy="268879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695342" y="2520609"/>
            <a:ext cx="2732183" cy="785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7877" y="553150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is produced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800" y="2774373"/>
            <a:ext cx="4073962" cy="271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96" y="2774373"/>
            <a:ext cx="4089288" cy="27173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54691" y="5622321"/>
            <a:ext cx="1990893" cy="50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1099" y="5622322"/>
            <a:ext cx="1920765" cy="50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Cabbage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389CE-0E4C-4473-B13A-56D5AF3B9D1A}"/>
              </a:ext>
            </a:extLst>
          </p:cNvPr>
          <p:cNvSpPr txBox="1"/>
          <p:nvPr/>
        </p:nvSpPr>
        <p:spPr>
          <a:xfrm>
            <a:off x="1070264" y="2182091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plants are grown.</a:t>
            </a:r>
          </a:p>
        </p:txBody>
      </p:sp>
    </p:spTree>
    <p:extLst>
      <p:ext uri="{BB962C8B-B14F-4D97-AF65-F5344CB8AC3E}">
        <p14:creationId xmlns:p14="http://schemas.microsoft.com/office/powerpoint/2010/main" val="15144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is produced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747" y="2899065"/>
            <a:ext cx="3766367" cy="270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556" y="2899065"/>
            <a:ext cx="3605666" cy="27042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73038" y="5726565"/>
            <a:ext cx="3107741" cy="50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91844" y="5726564"/>
            <a:ext cx="2668429" cy="50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BB9B-9C14-4BEF-B21F-055CBD678B51}"/>
              </a:ext>
            </a:extLst>
          </p:cNvPr>
          <p:cNvSpPr txBox="1"/>
          <p:nvPr/>
        </p:nvSpPr>
        <p:spPr>
          <a:xfrm>
            <a:off x="1070264" y="2182091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animals are reared.</a:t>
            </a:r>
          </a:p>
        </p:txBody>
      </p:sp>
    </p:spTree>
    <p:extLst>
      <p:ext uri="{BB962C8B-B14F-4D97-AF65-F5344CB8AC3E}">
        <p14:creationId xmlns:p14="http://schemas.microsoft.com/office/powerpoint/2010/main" val="9540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1E97B9-2D0B-4C3A-8DF6-C3B749E75BA9}">
  <ds:schemaRefs>
    <ds:schemaRef ds:uri="http://schemas.microsoft.com/office/infopath/2007/PartnerControls"/>
    <ds:schemaRef ds:uri="http://schemas.microsoft.com/office/2006/documentManagement/types"/>
    <ds:schemaRef ds:uri="ead97cfe-a968-427f-b02b-893e6ba0355a"/>
    <ds:schemaRef ds:uri="http://purl.org/dc/elements/1.1/"/>
    <ds:schemaRef ds:uri="http://schemas.microsoft.com/office/2006/metadata/properties"/>
    <ds:schemaRef ds:uri="c53071f4-7f44-43fd-895c-8e7b6a3746b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28197</TotalTime>
  <Words>263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Food is produced and processed</vt:lpstr>
      <vt:lpstr>All food is from a plant or animal</vt:lpstr>
      <vt:lpstr>All food is from a plant or animal</vt:lpstr>
      <vt:lpstr>All food is from a plant or animal</vt:lpstr>
      <vt:lpstr>All food is from a plant or animal</vt:lpstr>
      <vt:lpstr>From a plant or animal?</vt:lpstr>
      <vt:lpstr>From a plant or animal?</vt:lpstr>
      <vt:lpstr>Food is produced</vt:lpstr>
      <vt:lpstr>Food is produced</vt:lpstr>
      <vt:lpstr>Food is processed</vt:lpstr>
      <vt:lpstr>Food origins: Milk</vt:lpstr>
      <vt:lpstr>Food origins: Eggs</vt:lpstr>
      <vt:lpstr>Food origins: Potatoes</vt:lpstr>
      <vt:lpstr>Food origins: Bread</vt:lpstr>
      <vt:lpstr>Food origins: Tomatoes</vt:lpstr>
      <vt:lpstr>Food origins: Peas</vt:lpstr>
      <vt:lpstr>Food origins: Strawberries</vt:lpstr>
      <vt:lpstr>Food origins: Fish</vt:lpstr>
      <vt:lpstr>Food is processed: Grilled lamb</vt:lpstr>
      <vt:lpstr>Food is processed: Apple juice</vt:lpstr>
      <vt:lpstr>Food is processed: Milk </vt:lpstr>
      <vt:lpstr>Food is processed: Bread</vt:lpstr>
      <vt:lpstr>Food is processed: Potatoes</vt:lpstr>
      <vt:lpstr>Food is produced and processed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66</cp:revision>
  <cp:lastPrinted>2021-10-05T15:46:54Z</cp:lastPrinted>
  <dcterms:created xsi:type="dcterms:W3CDTF">2018-10-10T09:22:08Z</dcterms:created>
  <dcterms:modified xsi:type="dcterms:W3CDTF">2021-11-18T15:45:29Z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