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>
        <p:scale>
          <a:sx n="75" d="100"/>
          <a:sy n="75" d="100"/>
        </p:scale>
        <p:origin x="-201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656C-5A39-4B30-803F-48A0DA22B5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00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7.png"/><Relationship Id="rId2" Type="http://schemas.openxmlformats.org/officeDocument/2006/relationships/image" Target="../media/image44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1_N11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6"/>
            <a:ext cx="104648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AG_N9_Alisha_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2524918"/>
            <a:ext cx="1828216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G_N7_Ronnie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83" y="2552700"/>
            <a:ext cx="213783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3149601"/>
            <a:ext cx="10363200" cy="14700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colourful present</a:t>
            </a:r>
          </a:p>
        </p:txBody>
      </p:sp>
    </p:spTree>
    <p:extLst>
      <p:ext uri="{BB962C8B-B14F-4D97-AF65-F5344CB8AC3E}">
        <p14:creationId xmlns:p14="http://schemas.microsoft.com/office/powerpoint/2010/main" val="8405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12192000" cy="3657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7" name="Rectangle 29" descr="Woven mat"/>
          <p:cNvSpPr>
            <a:spLocks noChangeArrowheads="1"/>
          </p:cNvSpPr>
          <p:nvPr/>
        </p:nvSpPr>
        <p:spPr bwMode="auto">
          <a:xfrm>
            <a:off x="0" y="3657600"/>
            <a:ext cx="12192000" cy="140017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3458" y="5070476"/>
            <a:ext cx="11885083" cy="16017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Ronnie and Alisha looked at everything they had bought.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“These will make a great, colourful present,” said Alisha.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“They don’t look like a present,” said Ronnie.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  <p:pic>
        <p:nvPicPr>
          <p:cNvPr id="11269" name="Picture 24" descr="AG_N9_Alisha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9" y="457201"/>
            <a:ext cx="2175196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1" descr="AG_N8_Ronnie_sm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81001"/>
            <a:ext cx="2006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0" descr="S2_N8_classroom_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7"/>
          <a:stretch>
            <a:fillRect/>
          </a:stretch>
        </p:blipFill>
        <p:spPr bwMode="auto">
          <a:xfrm>
            <a:off x="2438400" y="2438400"/>
            <a:ext cx="7010400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2" descr="AG2_N2_Bask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228600"/>
            <a:ext cx="311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3" descr="AG_N20_Ban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7112000" y="1981201"/>
            <a:ext cx="176106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4" descr="AG_N20_Ban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6807201" y="2057400"/>
            <a:ext cx="1790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5" descr="AG_N20_Red_pep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209800"/>
            <a:ext cx="10350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6" descr="AG_N20_Red_pep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05000"/>
            <a:ext cx="10350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7" descr="AG_N20_Red_pep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09800"/>
            <a:ext cx="10350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8" descr="AG_N20_cucumb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24384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9" descr="AG_N20_cucumb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6670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40" descr="AG_N20_Blueber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667000"/>
            <a:ext cx="1320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1" descr="AG_N20_Blueber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320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2" descr="AG_N20_Blueber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743200"/>
            <a:ext cx="1320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 descr="Stationery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1" name="Rectangle 21" descr="Woven mat"/>
          <p:cNvSpPr>
            <a:spLocks noChangeArrowheads="1"/>
          </p:cNvSpPr>
          <p:nvPr/>
        </p:nvSpPr>
        <p:spPr bwMode="auto">
          <a:xfrm>
            <a:off x="0" y="3505200"/>
            <a:ext cx="12192000" cy="152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917" y="5041900"/>
            <a:ext cx="11885083" cy="1373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Alisha put all the fruit and vegetables into a basket.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She tied it with a colourful ribbon.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“Perfect,” said Ronnie, with a big grin.</a:t>
            </a:r>
          </a:p>
        </p:txBody>
      </p:sp>
      <p:pic>
        <p:nvPicPr>
          <p:cNvPr id="12293" name="Picture 19" descr="AG_N8_Ronnie_smi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8"/>
          <a:stretch>
            <a:fillRect/>
          </a:stretch>
        </p:blipFill>
        <p:spPr bwMode="auto">
          <a:xfrm>
            <a:off x="7112000" y="381000"/>
            <a:ext cx="1968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4" descr="S3_N17_Alisha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262771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5" descr="S2_N8_classroom_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1"/>
          <a:stretch>
            <a:fillRect/>
          </a:stretch>
        </p:blipFill>
        <p:spPr bwMode="auto">
          <a:xfrm>
            <a:off x="1219200" y="3200400"/>
            <a:ext cx="924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S1_N6_wicker_Basket_b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838200"/>
            <a:ext cx="408093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 descr="Canvas"/>
          <p:cNvSpPr>
            <a:spLocks noChangeArrowheads="1"/>
          </p:cNvSpPr>
          <p:nvPr/>
        </p:nvSpPr>
        <p:spPr bwMode="auto">
          <a:xfrm>
            <a:off x="0" y="0"/>
            <a:ext cx="12192000" cy="3352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5" name="Rectangle 16" descr="Denim"/>
          <p:cNvSpPr>
            <a:spLocks noChangeArrowheads="1"/>
          </p:cNvSpPr>
          <p:nvPr/>
        </p:nvSpPr>
        <p:spPr bwMode="auto">
          <a:xfrm>
            <a:off x="0" y="3352800"/>
            <a:ext cx="12192000" cy="1447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917" y="4953000"/>
            <a:ext cx="11885083" cy="1754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Ronnie took the present to Grandma.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Grandma loved it!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“What a colourful present and it will help me get my 5 A DAY!” she said.</a:t>
            </a:r>
          </a:p>
        </p:txBody>
      </p:sp>
      <p:pic>
        <p:nvPicPr>
          <p:cNvPr id="13317" name="Picture 8" descr="S1_N6_wicker_Basket_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4214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7" descr="AG2_N32_round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AG2_N3_Granny arms op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04800"/>
            <a:ext cx="20469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AG2_N39_glass of w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524000"/>
            <a:ext cx="472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3" descr="AG2_N38_white pla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28801"/>
            <a:ext cx="914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AG2_N38_white pla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1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0" descr="S4_N19B_breadRoll_plait_cook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1981200"/>
            <a:ext cx="11303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2" descr="AG2_N35_table kn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3202" flipH="1">
            <a:off x="1486694" y="1993107"/>
            <a:ext cx="176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4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5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7526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6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7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8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9050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0" name="Group 31"/>
          <p:cNvGrpSpPr>
            <a:grpSpLocks/>
          </p:cNvGrpSpPr>
          <p:nvPr/>
        </p:nvGrpSpPr>
        <p:grpSpPr bwMode="auto">
          <a:xfrm>
            <a:off x="9550401" y="609600"/>
            <a:ext cx="2400300" cy="2895600"/>
            <a:chOff x="4464" y="288"/>
            <a:chExt cx="1374" cy="2016"/>
          </a:xfrm>
        </p:grpSpPr>
        <p:sp>
          <p:nvSpPr>
            <p:cNvPr id="13334" name="Rectangle 30" descr="Medium wood"/>
            <p:cNvSpPr>
              <a:spLocks noChangeArrowheads="1"/>
            </p:cNvSpPr>
            <p:nvPr/>
          </p:nvSpPr>
          <p:spPr bwMode="auto">
            <a:xfrm>
              <a:off x="4464" y="336"/>
              <a:ext cx="1344" cy="1920"/>
            </a:xfrm>
            <a:prstGeom prst="rect">
              <a:avLst/>
            </a:prstGeom>
            <a:blipFill dpi="0" rotWithShape="1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pic>
          <p:nvPicPr>
            <p:cNvPr id="13335" name="Picture 29" descr="S2_N16_Classroom window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43" y="609"/>
              <a:ext cx="2016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1" name="Picture 32" descr="S2_N20_courget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600200"/>
            <a:ext cx="94191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33" descr="S5_N3_recipeBook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667001"/>
            <a:ext cx="165946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3" descr="AG_N7_Ronnie_talki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1066800"/>
            <a:ext cx="20319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12192000" cy="3276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5" name="Rectangle 26" descr="Woven mat"/>
          <p:cNvSpPr>
            <a:spLocks noChangeArrowheads="1"/>
          </p:cNvSpPr>
          <p:nvPr/>
        </p:nvSpPr>
        <p:spPr bwMode="auto">
          <a:xfrm>
            <a:off x="0" y="3287460"/>
            <a:ext cx="12192000" cy="1638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76" name="Picture 27" descr="S2_N8_classroom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296861"/>
            <a:ext cx="5384800" cy="26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518" y="5232400"/>
            <a:ext cx="11885083" cy="10683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It was Ronnie’s Grandma’s birthday.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wanted to give her a special present.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5181600" y="228600"/>
            <a:ext cx="4114800" cy="2819400"/>
          </a:xfrm>
          <a:prstGeom prst="cloudCallout">
            <a:avLst>
              <a:gd name="adj1" fmla="val -88345"/>
              <a:gd name="adj2" fmla="val -139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79" name="Picture 7" descr="S1_N7_Ronnies_grandmo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197"/>
            <a:ext cx="1066800" cy="265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5" descr="AG_N7_Ronnie_tal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838201"/>
            <a:ext cx="2700868" cy="40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9" descr="S2_N20_courget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3048000"/>
            <a:ext cx="13758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2" descr="AG2_N38_white pla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590801"/>
            <a:ext cx="2336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0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20662"/>
            <a:ext cx="1280584" cy="4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1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451">
            <a:off x="9772451" y="1996541"/>
            <a:ext cx="1570567" cy="5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3" descr="AG2_N21_grap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1915861"/>
            <a:ext cx="844551" cy="67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 descr="Stationery"/>
          <p:cNvSpPr>
            <a:spLocks noChangeArrowheads="1"/>
          </p:cNvSpPr>
          <p:nvPr/>
        </p:nvSpPr>
        <p:spPr bwMode="auto">
          <a:xfrm>
            <a:off x="0" y="0"/>
            <a:ext cx="12192000" cy="297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099" name="Rectangle 18" descr="Woven mat"/>
          <p:cNvSpPr>
            <a:spLocks noChangeArrowheads="1"/>
          </p:cNvSpPr>
          <p:nvPr/>
        </p:nvSpPr>
        <p:spPr bwMode="auto">
          <a:xfrm>
            <a:off x="0" y="2971800"/>
            <a:ext cx="12192000" cy="152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4673600" y="152400"/>
            <a:ext cx="7112000" cy="3962400"/>
          </a:xfrm>
          <a:prstGeom prst="cloudCallout">
            <a:avLst>
              <a:gd name="adj1" fmla="val -69347"/>
              <a:gd name="adj2" fmla="val -285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084" y="4648200"/>
            <a:ext cx="11885083" cy="22113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Alisha wanted to help Ronnie.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“You need to get her something colourful,” said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didn’t understand.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Alisha reminded him about what they had learned at school.</a:t>
            </a:r>
          </a:p>
        </p:txBody>
      </p:sp>
      <p:pic>
        <p:nvPicPr>
          <p:cNvPr id="4102" name="Picture 16" descr="AG_N9_Alisha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28600"/>
            <a:ext cx="19007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S1_N8_Colourful_umbre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838200"/>
            <a:ext cx="24807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S1_N10_bunch_of_flow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76401"/>
            <a:ext cx="201083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S1_N9_paint_s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838200"/>
            <a:ext cx="2336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2" descr="Stationery"/>
          <p:cNvSpPr>
            <a:spLocks noChangeArrowheads="1"/>
          </p:cNvSpPr>
          <p:nvPr/>
        </p:nvSpPr>
        <p:spPr bwMode="auto">
          <a:xfrm>
            <a:off x="0" y="0"/>
            <a:ext cx="12192000" cy="297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3" name="Rectangle 23" descr="Woven mat"/>
          <p:cNvSpPr>
            <a:spLocks noChangeArrowheads="1"/>
          </p:cNvSpPr>
          <p:nvPr/>
        </p:nvSpPr>
        <p:spPr bwMode="auto">
          <a:xfrm>
            <a:off x="0" y="2971800"/>
            <a:ext cx="12192000" cy="152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5124" name="Picture 16" descr="S1_N11_rain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69">
            <a:off x="3759200" y="304801"/>
            <a:ext cx="8001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317" y="4800600"/>
            <a:ext cx="11885083" cy="1754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They had been learning you should eat a rainbow of fruit and vegetables.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all need to eat at least 5 A DAY,” the teacher had said.</a:t>
            </a:r>
          </a:p>
        </p:txBody>
      </p:sp>
      <p:pic>
        <p:nvPicPr>
          <p:cNvPr id="5126" name="Picture 15" descr="AG_N20_Blueber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86000"/>
            <a:ext cx="243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8" descr="AG_N20_Red_pep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133600"/>
            <a:ext cx="115993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AG_N20_Green_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2133600"/>
            <a:ext cx="140335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0" descr="AG_N20_Carr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1853">
            <a:off x="6502400" y="2286000"/>
            <a:ext cx="2260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1" descr="AG_N21_Orange_ju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2209800"/>
            <a:ext cx="139276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4" descr="AG2_N13A_Food investigators walk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9"/>
          <a:stretch>
            <a:fillRect/>
          </a:stretch>
        </p:blipFill>
        <p:spPr bwMode="auto">
          <a:xfrm>
            <a:off x="1485901" y="228600"/>
            <a:ext cx="231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7" name="Rectangle 13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6148" name="Picture 10" descr="S1_N3_markets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534988"/>
            <a:ext cx="463761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184776"/>
            <a:ext cx="11885083" cy="14493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“Let’s go to the fruit and vegetable market,” said Alisha.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Ronnie thought that would be a good way to explore lots of colourful fruit and vegetables.</a:t>
            </a:r>
          </a:p>
        </p:txBody>
      </p:sp>
      <p:pic>
        <p:nvPicPr>
          <p:cNvPr id="6150" name="Picture 8" descr="S1_N1_marketstall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18" y="539750"/>
            <a:ext cx="4616449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S1_N2_markets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" y="533401"/>
            <a:ext cx="465243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S1_N4_market_tr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685801"/>
            <a:ext cx="18923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AG_N9_Alisha_tal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9"/>
          <a:stretch>
            <a:fillRect/>
          </a:stretch>
        </p:blipFill>
        <p:spPr bwMode="auto">
          <a:xfrm>
            <a:off x="1460500" y="2733676"/>
            <a:ext cx="2705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AG_N8_Ronnie_smiling (cropped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12" y="2667001"/>
            <a:ext cx="24411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171" name="Rectangle 19" descr="Granite"/>
          <p:cNvSpPr>
            <a:spLocks noChangeArrowheads="1"/>
          </p:cNvSpPr>
          <p:nvPr/>
        </p:nvSpPr>
        <p:spPr bwMode="auto">
          <a:xfrm>
            <a:off x="0" y="2667000"/>
            <a:ext cx="12192000" cy="2057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172" name="Picture 17" descr="S1_N4_market_tr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990600"/>
            <a:ext cx="16340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6" descr="S1_N3_markets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81001"/>
            <a:ext cx="38354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S1_N2_markets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74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" y="4800600"/>
            <a:ext cx="11887200" cy="1676400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“What is your Grandma’s favourite colour?” asked 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“Grandma likes yellow,” said Ronnie.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could get lemons, bananas or pineapple,” said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bought some bananas.</a:t>
            </a:r>
          </a:p>
        </p:txBody>
      </p:sp>
      <p:pic>
        <p:nvPicPr>
          <p:cNvPr id="7176" name="Picture 8" descr="S1_N1_marketstall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457200"/>
            <a:ext cx="40026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S3_N17_Alisha_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21187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AG_N8_Ronnie_smil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85" y="838200"/>
            <a:ext cx="15261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4"/>
          <p:cNvSpPr>
            <a:spLocks noChangeArrowheads="1"/>
          </p:cNvSpPr>
          <p:nvPr/>
        </p:nvSpPr>
        <p:spPr bwMode="auto">
          <a:xfrm>
            <a:off x="6502400" y="1143000"/>
            <a:ext cx="3048000" cy="1600200"/>
          </a:xfrm>
          <a:prstGeom prst="wedgeRoundRectCallout">
            <a:avLst>
              <a:gd name="adj1" fmla="val 60833"/>
              <a:gd name="adj2" fmla="val -2023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180" name="Picture 11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7010400" y="1447800"/>
            <a:ext cx="24045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6434667" y="1600200"/>
            <a:ext cx="24045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5" name="Rectangle 18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600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196" name="Picture 16" descr="S1_N4_market_tr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14400"/>
            <a:ext cx="16340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S1_N1_marketstall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304800"/>
            <a:ext cx="40026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6917" y="4953000"/>
            <a:ext cx="11885083" cy="1752600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“Grandma likes red as well,” said Ronnie.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could get strawberries, peppers or tomatoes,” suggested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bought some peppers.</a:t>
            </a:r>
          </a:p>
        </p:txBody>
      </p:sp>
      <p:pic>
        <p:nvPicPr>
          <p:cNvPr id="8199" name="Picture 12" descr="S1_N2_markets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81000"/>
            <a:ext cx="517525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AG_N8_Ronnie_smi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685800"/>
            <a:ext cx="173355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AutoShape 14"/>
          <p:cNvSpPr>
            <a:spLocks noChangeArrowheads="1"/>
          </p:cNvSpPr>
          <p:nvPr/>
        </p:nvSpPr>
        <p:spPr bwMode="auto">
          <a:xfrm>
            <a:off x="2844800" y="1143000"/>
            <a:ext cx="3048000" cy="2286000"/>
          </a:xfrm>
          <a:prstGeom prst="wedgeRoundRectCallout">
            <a:avLst>
              <a:gd name="adj1" fmla="val -65625"/>
              <a:gd name="adj2" fmla="val -293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202" name="Picture 9" descr="AG_N20_Red_pep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524000"/>
            <a:ext cx="121496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AG_N20_Red_pep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295400"/>
            <a:ext cx="121496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1" descr="AG_N20_Red_pep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2133600"/>
            <a:ext cx="121496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219" name="Rectangle 13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524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9220" name="Picture 11" descr="S1_N1_marketstall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"/>
            <a:ext cx="426931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6917" y="4965700"/>
            <a:ext cx="11885083" cy="16017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“Does your Grandma like green too?” asked Alisha.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“Yes,” said Ronnie. “We could get cucumber, apples or peas.”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Ronnie bought a cucumber.</a:t>
            </a:r>
          </a:p>
        </p:txBody>
      </p:sp>
      <p:pic>
        <p:nvPicPr>
          <p:cNvPr id="9222" name="Picture 8" descr="S1_N3_markets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04800"/>
            <a:ext cx="490643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AG_N8_Ronnie_sm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762000"/>
            <a:ext cx="1689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6400800" y="1143000"/>
            <a:ext cx="3048000" cy="1600200"/>
          </a:xfrm>
          <a:prstGeom prst="wedgeRoundRectCallout">
            <a:avLst>
              <a:gd name="adj1" fmla="val 67500"/>
              <a:gd name="adj2" fmla="val -2023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9225" name="Picture 6" descr="AG_N20_cucumb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68">
            <a:off x="6604001" y="19050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7" descr="AG_N20_cucumb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68">
            <a:off x="7315201" y="16002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43" name="Rectangle 18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0244" name="Picture 13" descr="S1_N3_markets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534988"/>
            <a:ext cx="463761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11885084" cy="1282700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“Grandma likes blue,” said Ronnie.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could get…I can’t think of anything blue,” said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 How about blueberries! ” said Ronnie.</a:t>
            </a:r>
          </a:p>
        </p:txBody>
      </p:sp>
      <p:pic>
        <p:nvPicPr>
          <p:cNvPr id="10246" name="Picture 9" descr="AG_N7_Ronnie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295400"/>
            <a:ext cx="2400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S1_N1_marketstall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18" y="534988"/>
            <a:ext cx="4616449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6807200" y="228600"/>
            <a:ext cx="3454400" cy="1066800"/>
          </a:xfrm>
          <a:prstGeom prst="wedgeRoundRectCallout">
            <a:avLst>
              <a:gd name="adj1" fmla="val 41912"/>
              <a:gd name="adj2" fmla="val 14717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0249" name="Picture 8" descr="AG_N20_Blueber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28601"/>
            <a:ext cx="2844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9" descr="S6_N1_Miss McKay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1"/>
            <a:ext cx="1797051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 descr="S1_N2_marketst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1"/>
            <a:ext cx="465243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 descr="S3_N18_Alisha_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58273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341</Words>
  <Application>Microsoft Office PowerPoint</Application>
  <PresentationFormat>Custom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Custom Design</vt:lpstr>
      <vt:lpstr>1_Custom Design</vt:lpstr>
      <vt:lpstr>3_Custom Design</vt:lpstr>
      <vt:lpstr>The colourful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24</cp:revision>
  <dcterms:created xsi:type="dcterms:W3CDTF">2018-10-10T09:22:08Z</dcterms:created>
  <dcterms:modified xsi:type="dcterms:W3CDTF">2018-11-15T13:20:59Z</dcterms:modified>
</cp:coreProperties>
</file>