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75" d="100"/>
          <a:sy n="75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452" y="3446081"/>
            <a:ext cx="9144000" cy="733096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The bucket garden</a:t>
            </a:r>
          </a:p>
        </p:txBody>
      </p:sp>
      <p:pic>
        <p:nvPicPr>
          <p:cNvPr id="5" name="Picture 14" descr="S2_N20_courg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064"/>
            <a:ext cx="2463800" cy="25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2_N19_tomato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35" y="2482140"/>
            <a:ext cx="282363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2_N18_strawb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35" y="4114800"/>
            <a:ext cx="225213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2_N21_her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68" y="3124200"/>
            <a:ext cx="297603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3205164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7" name="Rectangle 18" descr="Granite"/>
          <p:cNvSpPr>
            <a:spLocks noChangeArrowheads="1"/>
          </p:cNvSpPr>
          <p:nvPr/>
        </p:nvSpPr>
        <p:spPr bwMode="auto">
          <a:xfrm>
            <a:off x="1" y="3205164"/>
            <a:ext cx="12192000" cy="198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0543" y="5186364"/>
            <a:ext cx="11990916" cy="12969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Nicola and Jordan sat up straight with their arms folded.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Mrs Begum chose them and the class went outside. Mrs Begum asked Nicola to fill the bucket up to one-third with compost. 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1270" name="Picture 13" descr="S2_N10_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438400"/>
            <a:ext cx="271568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S2_N11_bag_of_com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605991"/>
            <a:ext cx="24257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 descr="S2_N2_Nico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545" flipH="1">
            <a:off x="6368994" y="23307"/>
            <a:ext cx="348329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S2_N9_Trow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16" y="1602582"/>
            <a:ext cx="17123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19050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1" name="Rectangle 10" descr="Granite"/>
          <p:cNvSpPr>
            <a:spLocks noChangeArrowheads="1"/>
          </p:cNvSpPr>
          <p:nvPr/>
        </p:nvSpPr>
        <p:spPr bwMode="auto">
          <a:xfrm>
            <a:off x="0" y="1905000"/>
            <a:ext cx="12192000" cy="3200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257800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Mrs Begum told Nicola to put the potato in the bucket with the shoots pointing upwards.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Then Nicola used the trowel to fill the bucket up to two-thirds with compost.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12295" name="Picture 8" descr="AG2_N7_Bucket top fil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81000"/>
            <a:ext cx="562186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Rectangle 16" descr="Granite"/>
          <p:cNvSpPr>
            <a:spLocks noChangeArrowheads="1"/>
          </p:cNvSpPr>
          <p:nvPr/>
        </p:nvSpPr>
        <p:spPr bwMode="auto">
          <a:xfrm>
            <a:off x="0" y="3505200"/>
            <a:ext cx="12192000" cy="1676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257800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Mrs Begum asked Jordan to fill up the watering can.  He used it to water the compost.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Mrs Begum explained that they would have to wait a few months for the potato plant to grow.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13318" name="Picture 11" descr="S2_N5_Jor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003">
            <a:off x="2455183" y="174388"/>
            <a:ext cx="320728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S2_N15_watering_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1"/>
            <a:ext cx="2641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AG2_N7_Bucket top fil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124200"/>
            <a:ext cx="2266951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44958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181600"/>
            <a:ext cx="11885083" cy="16779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Back in the classroom Jordan and Nicola looked at the bucket through the window.</a:t>
            </a:r>
          </a:p>
          <a:p>
            <a:pPr marL="0" indent="0">
              <a:buNone/>
            </a:pPr>
            <a:r>
              <a:rPr lang="en-GB" altLang="en-US" sz="2400" dirty="0" smtClean="0"/>
              <a:t>“We’ve got a garden now,”  said Jordon. </a:t>
            </a:r>
            <a:r>
              <a:rPr lang="en-GB" altLang="en-US" sz="2400" dirty="0"/>
              <a:t>“It’s a bucket garden!” said Nicola.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endParaRPr lang="en-GB" altLang="en-US" sz="2400" dirty="0" smtClean="0"/>
          </a:p>
        </p:txBody>
      </p:sp>
      <p:pic>
        <p:nvPicPr>
          <p:cNvPr id="14340" name="Picture 22" descr="AG2_N8_Bucket shoots sti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81200"/>
            <a:ext cx="3098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4"/>
          <p:cNvSpPr>
            <a:spLocks noChangeArrowheads="1"/>
          </p:cNvSpPr>
          <p:nvPr/>
        </p:nvSpPr>
        <p:spPr bwMode="auto">
          <a:xfrm>
            <a:off x="4673600" y="304800"/>
            <a:ext cx="67056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14342" name="Group 21"/>
          <p:cNvGrpSpPr>
            <a:grpSpLocks/>
          </p:cNvGrpSpPr>
          <p:nvPr/>
        </p:nvGrpSpPr>
        <p:grpSpPr bwMode="auto">
          <a:xfrm>
            <a:off x="7010400" y="914400"/>
            <a:ext cx="4267200" cy="2286000"/>
            <a:chOff x="2880" y="1488"/>
            <a:chExt cx="1680" cy="1152"/>
          </a:xfrm>
        </p:grpSpPr>
        <p:pic>
          <p:nvPicPr>
            <p:cNvPr id="14344" name="Picture 18" descr="S2_N4_Nicol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667" b="31551"/>
            <a:stretch>
              <a:fillRect/>
            </a:stretch>
          </p:blipFill>
          <p:spPr bwMode="auto">
            <a:xfrm>
              <a:off x="2880" y="148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9" descr="S2_N6_jorda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050" b="33565"/>
            <a:stretch>
              <a:fillRect/>
            </a:stretch>
          </p:blipFill>
          <p:spPr bwMode="auto">
            <a:xfrm>
              <a:off x="3648" y="1488"/>
              <a:ext cx="91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Picture 15" descr="S2_N16_Classroom wind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6908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 descr="Granite"/>
          <p:cNvSpPr>
            <a:spLocks noChangeArrowheads="1"/>
          </p:cNvSpPr>
          <p:nvPr/>
        </p:nvSpPr>
        <p:spPr bwMode="auto"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4572000"/>
            <a:ext cx="11885083" cy="2135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The children checked the plant everyday and took it in turns to do the watering.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Slowly the plant began to grow. It got bigger and bigger. Flowers appeared and then disappeared again.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The children waited for a long time.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5365" name="Picture 7" descr="S2_N23_Potato_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0501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S2_N24_Potato_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304800"/>
            <a:ext cx="324484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S2_N24_Potato_plant_no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81001"/>
            <a:ext cx="3185584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87" name="Rectangle 14" descr="Granite"/>
          <p:cNvSpPr>
            <a:spLocks noChangeArrowheads="1"/>
          </p:cNvSpPr>
          <p:nvPr/>
        </p:nvSpPr>
        <p:spPr bwMode="auto">
          <a:xfrm>
            <a:off x="0" y="3505200"/>
            <a:ext cx="12192000" cy="1219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5" y="4724400"/>
            <a:ext cx="5894915" cy="2135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One day Mrs Begum called the children outside.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“Our potatoes are ready!” she said.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Everyone looked at the plant. 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6390" name="Picture 7" descr="S2_N1_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3" y="152400"/>
            <a:ext cx="248496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S2_N24_Potato_plant_no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209801"/>
            <a:ext cx="182456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S2_N3_Nicola_confused_worri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914401"/>
            <a:ext cx="1580459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AG2_N9_Jordan_ disappoin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86" y="685800"/>
            <a:ext cx="156424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51599" y="4824412"/>
            <a:ext cx="5981701" cy="2135188"/>
          </a:xfrm>
          <a:prstGeom prst="rect">
            <a:avLst/>
          </a:prstGeom>
          <a:noFill/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altLang="en-US" sz="2400" dirty="0" smtClean="0"/>
              <a:t>“I can’t see any potatoes,” said Jordan.</a:t>
            </a:r>
          </a:p>
          <a:p>
            <a:pPr marL="0" indent="0">
              <a:buFont typeface="Arial" charset="0"/>
              <a:buNone/>
            </a:pPr>
            <a:r>
              <a:rPr lang="en-GB" altLang="en-US" sz="2400" dirty="0" smtClean="0"/>
              <a:t>“Neither can I,” said Nicola. “It hasn’t worked.”</a:t>
            </a:r>
          </a:p>
        </p:txBody>
      </p:sp>
    </p:spTree>
    <p:extLst>
      <p:ext uri="{BB962C8B-B14F-4D97-AF65-F5344CB8AC3E}">
        <p14:creationId xmlns:p14="http://schemas.microsoft.com/office/powerpoint/2010/main" val="25855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 descr="Granite"/>
          <p:cNvSpPr>
            <a:spLocks noChangeArrowheads="1"/>
          </p:cNvSpPr>
          <p:nvPr/>
        </p:nvSpPr>
        <p:spPr bwMode="auto">
          <a:xfrm>
            <a:off x="0" y="0"/>
            <a:ext cx="12192000" cy="472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458" y="4762500"/>
            <a:ext cx="11885083" cy="16779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“Let’s see,” said Mrs Begum.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She gently tipped the bucket over and the compost toppled out onto the ground.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The children could see the roots of the plant.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4876800" y="19050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7414" name="Picture 13" descr="S2_N24_Potato_plant_t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8737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 descr="Granite"/>
          <p:cNvSpPr>
            <a:spLocks noChangeArrowheads="1"/>
          </p:cNvSpPr>
          <p:nvPr/>
        </p:nvSpPr>
        <p:spPr bwMode="auto">
          <a:xfrm>
            <a:off x="0" y="0"/>
            <a:ext cx="12192000" cy="452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4548188"/>
            <a:ext cx="11885083" cy="20589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“Look, there, I can see a potato!” shouted Nicola pointing at the bucket.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All the children leaned in for a closer look.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Sure enough, attached to the roots they could see not just one potato, but lots of potatoes!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18438" name="Picture 10" descr="S2_N25_Potato_plant_tipped_complete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685800"/>
            <a:ext cx="10299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59" name="Rectangle 20" descr="Granite"/>
          <p:cNvSpPr>
            <a:spLocks noChangeArrowheads="1"/>
          </p:cNvSpPr>
          <p:nvPr/>
        </p:nvSpPr>
        <p:spPr bwMode="auto">
          <a:xfrm>
            <a:off x="0" y="3505200"/>
            <a:ext cx="12192000" cy="15367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041900"/>
            <a:ext cx="11885083" cy="12969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Everyone cheered and clapped.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Mrs Begum and the children carefully collected up the potatoes and took them back into the classroom. 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9462" name="Picture 10" descr="S2_N5_Jor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300">
            <a:off x="3294385" y="322555"/>
            <a:ext cx="281640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S2_N2_Ni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612" flipH="1">
            <a:off x="6487589" y="115812"/>
            <a:ext cx="25114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AG_N20_Pot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494631"/>
            <a:ext cx="914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AG_N20_Pot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50" y="1103260"/>
            <a:ext cx="914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5" descr="S2_N24_Potato_plant_ti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2587"/>
            <a:ext cx="3657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6" descr="AG_N20_Pota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0531"/>
            <a:ext cx="609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7" descr="AG_N20_Pota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436731"/>
            <a:ext cx="609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 descr="AG_N20_Pota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360531"/>
            <a:ext cx="609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"/>
          <p:cNvSpPr>
            <a:spLocks noChangeArrowheads="1"/>
          </p:cNvSpPr>
          <p:nvPr/>
        </p:nvSpPr>
        <p:spPr bwMode="auto">
          <a:xfrm>
            <a:off x="0" y="0"/>
            <a:ext cx="12192000" cy="434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320507"/>
            <a:ext cx="11885083" cy="12207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“Are potatoes the roots of a plant then?” asked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“They are part of the root, but they are called tubers,” explained Mrs Begum</a:t>
            </a:r>
            <a:r>
              <a:rPr lang="en-GB" altLang="en-US" sz="2200" dirty="0" smtClean="0"/>
              <a:t>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20486" name="Picture 13" descr="S2_N17_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600"/>
            <a:ext cx="6807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 descr="S2_N1_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96094"/>
            <a:ext cx="2891366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AG_N20_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189831"/>
            <a:ext cx="914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9"/>
          <p:cNvSpPr>
            <a:spLocks noChangeArrowheads="1"/>
          </p:cNvSpPr>
          <p:nvPr/>
        </p:nvSpPr>
        <p:spPr bwMode="auto">
          <a:xfrm>
            <a:off x="3759200" y="381000"/>
            <a:ext cx="304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Potatoes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Tubers</a:t>
            </a:r>
            <a:endParaRPr lang="en-US" altLang="en-US" sz="2400" b="1"/>
          </a:p>
        </p:txBody>
      </p:sp>
      <p:sp>
        <p:nvSpPr>
          <p:cNvPr id="20490" name="Text Box 20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0491" name="Picture 22" descr="AG2_N4_Alisha classroom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09" y="1524000"/>
            <a:ext cx="1816824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3" descr="AG2_N4_Ronnie classroom ch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541" y="1752600"/>
            <a:ext cx="186454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5" descr="S2_N4_Nicol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61" y="1828801"/>
            <a:ext cx="1549956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6" descr="S2_N6_jorda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577" y="2209800"/>
            <a:ext cx="190519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/>
          <p:cNvSpPr>
            <a:spLocks noChangeArrowheads="1"/>
          </p:cNvSpPr>
          <p:nvPr/>
        </p:nvSpPr>
        <p:spPr bwMode="auto">
          <a:xfrm>
            <a:off x="0" y="0"/>
            <a:ext cx="12192000" cy="403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75" name="Picture 15" descr="S2_N17_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600"/>
            <a:ext cx="59944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105400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“Where do potatoes come from?”  the teacher asked.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“The shops,” shouted Jordan.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“Yes, but where do they come from before they get to the shops?” said the teacher.</a:t>
            </a:r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3149600" y="3810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Potatoes</a:t>
            </a:r>
            <a:endParaRPr lang="en-US" altLang="en-US" sz="1800" b="1"/>
          </a:p>
        </p:txBody>
      </p:sp>
      <p:pic>
        <p:nvPicPr>
          <p:cNvPr id="3078" name="Picture 19" descr="AG_N20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157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AG2_N4_Alisha classroom c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990600"/>
            <a:ext cx="16101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2" descr="AG2_N4_Ronnie classroom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1143000"/>
            <a:ext cx="165347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3"/>
          <p:cNvSpPr txBox="1">
            <a:spLocks noChangeArrowheads="1"/>
          </p:cNvSpPr>
          <p:nvPr/>
        </p:nvSpPr>
        <p:spPr bwMode="auto">
          <a:xfrm>
            <a:off x="5080000" y="2819401"/>
            <a:ext cx="9842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82" name="Text Box 24"/>
          <p:cNvSpPr txBox="1">
            <a:spLocks noChangeArrowheads="1"/>
          </p:cNvSpPr>
          <p:nvPr/>
        </p:nvSpPr>
        <p:spPr bwMode="auto">
          <a:xfrm>
            <a:off x="5283200" y="2438401"/>
            <a:ext cx="1286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3083" name="Picture 25" descr="S2_N4_Nicol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76400"/>
            <a:ext cx="137602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6" descr="S2_N6_jorda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1905000"/>
            <a:ext cx="169036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AutoShape 20"/>
          <p:cNvSpPr>
            <a:spLocks noChangeArrowheads="1"/>
          </p:cNvSpPr>
          <p:nvPr/>
        </p:nvSpPr>
        <p:spPr bwMode="auto">
          <a:xfrm>
            <a:off x="9245600" y="2743200"/>
            <a:ext cx="2438400" cy="2209800"/>
          </a:xfrm>
          <a:prstGeom prst="wedgeRoundRectCallout">
            <a:avLst>
              <a:gd name="adj1" fmla="val -68231"/>
              <a:gd name="adj2" fmla="val -42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86" name="Picture 17" descr="S1_N2_marketst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895600"/>
            <a:ext cx="214206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7" descr="AG2_N10_Mrs Begum tal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7" y="533400"/>
            <a:ext cx="182668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7"/>
          <p:cNvSpPr>
            <a:spLocks noChangeArrowheads="1"/>
          </p:cNvSpPr>
          <p:nvPr/>
        </p:nvSpPr>
        <p:spPr bwMode="auto">
          <a:xfrm>
            <a:off x="0" y="0"/>
            <a:ext cx="12192000" cy="3962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5" y="4724400"/>
            <a:ext cx="5691716" cy="2135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“So, if I said where do potatoes some from, what would you say now?” asked Mrs Begum.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“Potato plants,” shouted the class.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892801" y="2895601"/>
            <a:ext cx="112183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466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21510" name="Picture 10" descr="S2_N17_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228600"/>
            <a:ext cx="62611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S2_N1_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547688"/>
            <a:ext cx="22161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3" descr="AG_N20_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1" y="1636714"/>
            <a:ext cx="1219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16"/>
          <p:cNvSpPr>
            <a:spLocks noChangeArrowheads="1"/>
          </p:cNvSpPr>
          <p:nvPr/>
        </p:nvSpPr>
        <p:spPr bwMode="auto">
          <a:xfrm>
            <a:off x="7823200" y="0"/>
            <a:ext cx="3657600" cy="1295400"/>
          </a:xfrm>
          <a:prstGeom prst="cloudCallout">
            <a:avLst>
              <a:gd name="adj1" fmla="val 9954"/>
              <a:gd name="adj2" fmla="val 882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3149601" y="381000"/>
            <a:ext cx="35433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Potatoes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Tubers</a:t>
            </a:r>
            <a:endParaRPr lang="en-US" altLang="en-US" sz="2400" b="1"/>
          </a:p>
        </p:txBody>
      </p:sp>
      <p:sp>
        <p:nvSpPr>
          <p:cNvPr id="21515" name="Text Box 20"/>
          <p:cNvSpPr txBox="1">
            <a:spLocks noChangeArrowheads="1"/>
          </p:cNvSpPr>
          <p:nvPr/>
        </p:nvSpPr>
        <p:spPr bwMode="auto">
          <a:xfrm>
            <a:off x="5892800" y="289560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1516" name="Picture 22" descr="AG2_N4_Alisha classroom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447801"/>
            <a:ext cx="135646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3" descr="AG2_N4_Ronnie classroom ch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828800"/>
            <a:ext cx="1391949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5" descr="S2_N4_Nicol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28800"/>
            <a:ext cx="115646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6" descr="S2_N6_jorda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2057400"/>
            <a:ext cx="142259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7" descr="S2_N14_bucket_with_pota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52401"/>
            <a:ext cx="1314451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210300" y="4800600"/>
            <a:ext cx="5691716" cy="2135188"/>
          </a:xfrm>
          <a:prstGeom prst="rect">
            <a:avLst/>
          </a:prstGeom>
          <a:noFill/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altLang="en-US" sz="2400" dirty="0" smtClean="0"/>
              <a:t>“You’re absolutely right!” said Mrs Begum.</a:t>
            </a:r>
          </a:p>
          <a:p>
            <a:pPr marL="0" indent="0">
              <a:buFont typeface="Arial" charset="0"/>
              <a:buNone/>
            </a:pPr>
            <a:r>
              <a:rPr lang="en-GB" altLang="en-US" sz="2400" dirty="0" smtClean="0"/>
              <a:t>“Grown in bucket gardens,” thought Nicola, smiling to herself.</a:t>
            </a:r>
          </a:p>
        </p:txBody>
      </p:sp>
    </p:spTree>
    <p:extLst>
      <p:ext uri="{BB962C8B-B14F-4D97-AF65-F5344CB8AC3E}">
        <p14:creationId xmlns:p14="http://schemas.microsoft.com/office/powerpoint/2010/main" val="27831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 descr="Horizontal brick"/>
          <p:cNvSpPr>
            <a:spLocks noChangeArrowheads="1"/>
          </p:cNvSpPr>
          <p:nvPr/>
        </p:nvSpPr>
        <p:spPr bwMode="auto">
          <a:xfrm>
            <a:off x="0" y="0"/>
            <a:ext cx="12192000" cy="1905000"/>
          </a:xfrm>
          <a:prstGeom prst="rect">
            <a:avLst/>
          </a:prstGeom>
          <a:pattFill prst="horzBrick">
            <a:fgClr>
              <a:srgbClr val="FFCC66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31" name="Rectangle 21" descr="Granite"/>
          <p:cNvSpPr>
            <a:spLocks noChangeArrowheads="1"/>
          </p:cNvSpPr>
          <p:nvPr/>
        </p:nvSpPr>
        <p:spPr bwMode="auto">
          <a:xfrm>
            <a:off x="0" y="1905000"/>
            <a:ext cx="12192000" cy="297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2532" name="Picture 18" descr="S2_N24_Potato_plant_no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04800"/>
            <a:ext cx="15070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7" descr="S2_N21_her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914400"/>
            <a:ext cx="15621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5" descr="S2_N19_tomato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18563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" y="4951414"/>
            <a:ext cx="11885084" cy="1906587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The class were so pleased with the potatoes that they decided to grow other foods.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They planted courgettes, strawberries, tomatoes and herbs.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It wasn’t long before they had their very own school bucket garden!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400800" y="1524000"/>
            <a:ext cx="508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537" name="Picture 11" descr="S2_N20_courg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1"/>
            <a:ext cx="183091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S2_N20_courg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905001"/>
            <a:ext cx="2410884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0" descr="S2_N19_tomato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381000"/>
            <a:ext cx="282363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 descr="S2_N18_strawber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1940984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2" descr="S2_N18_strawber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524000"/>
            <a:ext cx="25654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3" descr="S2_N21_her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3124200"/>
            <a:ext cx="21124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9" descr="S2_N24_Potato_plant_no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981200"/>
            <a:ext cx="222885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2"/>
          <p:cNvSpPr>
            <a:spLocks noChangeArrowheads="1"/>
          </p:cNvSpPr>
          <p:nvPr/>
        </p:nvSpPr>
        <p:spPr bwMode="auto">
          <a:xfrm>
            <a:off x="0" y="0"/>
            <a:ext cx="12192000" cy="403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099" name="Picture 21" descr="AG2_N4_Alisha classroom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33" y="1066800"/>
            <a:ext cx="19052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0" descr="AG2_N4_Ronnie classroom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33" y="1219200"/>
            <a:ext cx="1955799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6118" y="5451475"/>
            <a:ext cx="11882967" cy="12207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Class B were learning all about potatoes.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Mrs Begum was explaining that potatoes come from plants.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Everyone was a bit confused.  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4104" name="Picture 13" descr="S2_N17_white 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600"/>
            <a:ext cx="6502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S2_N1_tea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2" y="685800"/>
            <a:ext cx="233097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3149600" y="3810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Potatoes</a:t>
            </a:r>
            <a:endParaRPr lang="en-US" altLang="en-US" sz="1800" b="1"/>
          </a:p>
        </p:txBody>
      </p:sp>
      <p:pic>
        <p:nvPicPr>
          <p:cNvPr id="4107" name="Picture 16" descr="S2_N4_Nicol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33" y="1752601"/>
            <a:ext cx="162629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S2_N6_jorda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33" y="1981200"/>
            <a:ext cx="199821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9" descr="AG_N20_Pota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34" y="1117600"/>
            <a:ext cx="174413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ChangeArrowheads="1"/>
          </p:cNvSpPr>
          <p:nvPr/>
        </p:nvSpPr>
        <p:spPr bwMode="auto">
          <a:xfrm>
            <a:off x="0" y="0"/>
            <a:ext cx="12192000" cy="403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5" y="5105400"/>
            <a:ext cx="5691715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“I’ve never seen a potato growing on a plant,” said Jordan.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“Nor have I,” said Nicola. </a:t>
            </a:r>
          </a:p>
          <a:p>
            <a:pPr marL="0" indent="0" algn="l" eaLnBrk="1" hangingPunct="1">
              <a:buNone/>
            </a:pPr>
            <a:endParaRPr lang="en-GB" altLang="en-US" sz="2400" dirty="0" smtClean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892800" y="2895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096000" y="2514601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 rot="557438">
            <a:off x="9956800" y="152400"/>
            <a:ext cx="1828800" cy="914400"/>
          </a:xfrm>
          <a:prstGeom prst="cloudCallout">
            <a:avLst>
              <a:gd name="adj1" fmla="val -47528"/>
              <a:gd name="adj2" fmla="val 9590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5127" name="Picture 16" descr="S2_N17_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600"/>
            <a:ext cx="67056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7" descr="S2_N1_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24257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3149600" y="3810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Potatoes</a:t>
            </a:r>
            <a:endParaRPr lang="en-US" altLang="en-US" sz="1800" b="1"/>
          </a:p>
        </p:txBody>
      </p:sp>
      <p:pic>
        <p:nvPicPr>
          <p:cNvPr id="5130" name="Picture 22" descr="AG_N20_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8" y="1114425"/>
            <a:ext cx="182456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10058400" y="457201"/>
            <a:ext cx="142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??</a:t>
            </a:r>
            <a:endParaRPr lang="en-US" altLang="en-US" sz="1800"/>
          </a:p>
        </p:txBody>
      </p:sp>
      <p:pic>
        <p:nvPicPr>
          <p:cNvPr id="5132" name="Picture 25" descr="AG2_N4_Alisha classroom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524001"/>
            <a:ext cx="153913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6" descr="AG2_N4_Ronnie classroom ch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524001"/>
            <a:ext cx="1580331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27"/>
          <p:cNvSpPr txBox="1">
            <a:spLocks noChangeArrowheads="1"/>
          </p:cNvSpPr>
          <p:nvPr/>
        </p:nvSpPr>
        <p:spPr bwMode="auto">
          <a:xfrm>
            <a:off x="5892800" y="2895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5" name="Text Box 28"/>
          <p:cNvSpPr txBox="1">
            <a:spLocks noChangeArrowheads="1"/>
          </p:cNvSpPr>
          <p:nvPr/>
        </p:nvSpPr>
        <p:spPr bwMode="auto">
          <a:xfrm>
            <a:off x="6096000" y="2514601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5136" name="Picture 29" descr="S2_N4_Nicol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1752600"/>
            <a:ext cx="131502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30" descr="S2_N6_jorda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2133600"/>
            <a:ext cx="161493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4" descr="AG_N20_Pota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812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04984" y="5181600"/>
            <a:ext cx="6187016" cy="1754188"/>
          </a:xfrm>
          <a:prstGeom prst="rect">
            <a:avLst/>
          </a:prstGeom>
          <a:noFill/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altLang="en-US" sz="2400" dirty="0" smtClean="0"/>
              <a:t>“I think the best thing to do is to grow our own potatoes and then you’ll be able to see!” said Mrs Begum.</a:t>
            </a:r>
          </a:p>
        </p:txBody>
      </p:sp>
    </p:spTree>
    <p:extLst>
      <p:ext uri="{BB962C8B-B14F-4D97-AF65-F5344CB8AC3E}">
        <p14:creationId xmlns:p14="http://schemas.microsoft.com/office/powerpoint/2010/main" val="36446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0" y="0"/>
            <a:ext cx="12192000" cy="403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518" y="4927600"/>
            <a:ext cx="11882967" cy="16779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Everyone was excited about the idea of growing potatoes.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“But we don’t have a garden or allotment,” said Jordan.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“I don’t think we will be able to grow any potatoes after all,” said Nicola.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84800" y="27432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6149" name="Picture 14" descr="S2_N5_Jor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85801"/>
            <a:ext cx="273423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AG_N20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828801"/>
            <a:ext cx="142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 descr="AG_N20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905000"/>
            <a:ext cx="1117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 descr="AG_N20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1336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0"/>
          <p:cNvSpPr>
            <a:spLocks noChangeArrowheads="1"/>
          </p:cNvSpPr>
          <p:nvPr/>
        </p:nvSpPr>
        <p:spPr bwMode="auto">
          <a:xfrm>
            <a:off x="4267200" y="609600"/>
            <a:ext cx="3962400" cy="2362200"/>
          </a:xfrm>
          <a:prstGeom prst="wedgeRectCallout">
            <a:avLst>
              <a:gd name="adj1" fmla="val -94713"/>
              <a:gd name="adj2" fmla="val -1693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6154" name="Picture 19" descr="S3_N4_landsc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24001" r="30000" b="14000"/>
          <a:stretch>
            <a:fillRect/>
          </a:stretch>
        </p:blipFill>
        <p:spPr bwMode="auto">
          <a:xfrm>
            <a:off x="4267200" y="635001"/>
            <a:ext cx="3962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 descr="S2_N3_Nicola_confused_worri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838200"/>
            <a:ext cx="1803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0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5"/>
          <p:cNvSpPr>
            <a:spLocks noChangeArrowheads="1"/>
          </p:cNvSpPr>
          <p:nvPr/>
        </p:nvSpPr>
        <p:spPr bwMode="auto">
          <a:xfrm>
            <a:off x="0" y="0"/>
            <a:ext cx="12192000" cy="3124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419600"/>
            <a:ext cx="11885083" cy="20589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Then something very exciting happened.  Mrs Begum lifted a large box onto the table and pulled out a bag of compost, a trowel and a bucket. 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She explained that they could grow their own potatoes in the bucket. 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Everyone was surprised but very pleased.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7174" name="Picture 17" descr="S2_N1_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67" y="69850"/>
            <a:ext cx="236643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1" descr="S2_N8_classroom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2209801"/>
            <a:ext cx="8128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 descr="S2_N10_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17" y="1601789"/>
            <a:ext cx="1015999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 descr="S2_N11_bag_of_com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83" y="1511300"/>
            <a:ext cx="88789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4" descr="S2_N7_Large cardboard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0806">
            <a:off x="1640874" y="1150537"/>
            <a:ext cx="226170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2" descr="S2_N9_Trow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758826"/>
            <a:ext cx="112395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5" name="AutoShape 15"/>
          <p:cNvSpPr>
            <a:spLocks noChangeArrowheads="1"/>
          </p:cNvSpPr>
          <p:nvPr/>
        </p:nvSpPr>
        <p:spPr bwMode="auto">
          <a:xfrm rot="765964">
            <a:off x="6110818" y="184151"/>
            <a:ext cx="5772149" cy="2913063"/>
          </a:xfrm>
          <a:prstGeom prst="cloudCallout">
            <a:avLst>
              <a:gd name="adj1" fmla="val -82259"/>
              <a:gd name="adj2" fmla="val 231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1085" y="4724400"/>
            <a:ext cx="6098116" cy="2135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200" dirty="0" smtClean="0"/>
              <a:t>Mrs Begum pulled the last item out of the box.</a:t>
            </a:r>
          </a:p>
          <a:p>
            <a:pPr marL="0" indent="0" algn="l" eaLnBrk="1" hangingPunct="1">
              <a:buNone/>
            </a:pPr>
            <a:r>
              <a:rPr lang="en-GB" altLang="en-US" sz="2200" dirty="0" smtClean="0"/>
              <a:t>It was a potato sitting in an egg box.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198" name="Picture 11" descr="S2_N1_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72" b="47899"/>
          <a:stretch>
            <a:fillRect/>
          </a:stretch>
        </p:blipFill>
        <p:spPr bwMode="auto">
          <a:xfrm>
            <a:off x="1079500" y="1093787"/>
            <a:ext cx="4241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S2_N12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1524000"/>
            <a:ext cx="1217084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" descr="S2_N7_Large cardboard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0"/>
          <a:stretch>
            <a:fillRect/>
          </a:stretch>
        </p:blipFill>
        <p:spPr bwMode="auto">
          <a:xfrm>
            <a:off x="3962400" y="3505200"/>
            <a:ext cx="467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7518400" y="609600"/>
            <a:ext cx="3352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202" name="Picture 13" descr="S2_N16_Classroom wind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09600"/>
            <a:ext cx="3352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S2_N13_egg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676400"/>
            <a:ext cx="223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299201" y="4722812"/>
            <a:ext cx="5859675" cy="2135188"/>
          </a:xfrm>
          <a:prstGeom prst="rect">
            <a:avLst/>
          </a:prstGeom>
          <a:noFill/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200" dirty="0" smtClean="0"/>
              <a:t>“This potato has been sitting on my window sill for two weeks. Can you see what’s happened?”</a:t>
            </a:r>
          </a:p>
          <a:p>
            <a:pPr marL="0" indent="0">
              <a:buNone/>
            </a:pPr>
            <a:r>
              <a:rPr lang="en-GB" altLang="en-US" sz="2200" dirty="0" smtClean="0"/>
              <a:t>The children looked closely at the potato. </a:t>
            </a:r>
          </a:p>
        </p:txBody>
      </p:sp>
    </p:spTree>
    <p:extLst>
      <p:ext uri="{BB962C8B-B14F-4D97-AF65-F5344CB8AC3E}">
        <p14:creationId xmlns:p14="http://schemas.microsoft.com/office/powerpoint/2010/main" val="11610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0" y="0"/>
            <a:ext cx="12192000" cy="411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19" name="Picture 13" descr="S2_N17_whit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8600"/>
            <a:ext cx="67056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S2_N1_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09600"/>
            <a:ext cx="2197254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5"/>
          <p:cNvSpPr>
            <a:spLocks noChangeArrowheads="1"/>
          </p:cNvSpPr>
          <p:nvPr/>
        </p:nvSpPr>
        <p:spPr bwMode="auto">
          <a:xfrm>
            <a:off x="3149600" y="3810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Potatoes</a:t>
            </a:r>
            <a:endParaRPr lang="en-US" altLang="en-US" sz="1800" b="1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758" y="4840288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“It’s got bits coming out of it,” said Alisha.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“They look like worms!” said Ronnie.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“The bits are called ‘shoots’,” explained Mrs Begum.  “The potato has to be left to ‘chit’ and that means grow shoots.”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5892800" y="28956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9225" name="Picture 12" descr="S2_N12_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838200"/>
            <a:ext cx="914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 descr="AG2_N4_Alisha classroom 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0"/>
            <a:ext cx="153449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AG2_N4_Ronnie classroom ch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219200"/>
            <a:ext cx="1574799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20"/>
          <p:cNvSpPr txBox="1">
            <a:spLocks noChangeArrowheads="1"/>
          </p:cNvSpPr>
          <p:nvPr/>
        </p:nvSpPr>
        <p:spPr bwMode="auto">
          <a:xfrm>
            <a:off x="5892801" y="2895601"/>
            <a:ext cx="10117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9" name="Picture 22" descr="S2_N4_Nicol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1752601"/>
            <a:ext cx="130909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3" descr="S2_N6_jorda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2" y="1981200"/>
            <a:ext cx="160913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0" y="0"/>
            <a:ext cx="12192000" cy="3581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458" y="4953001"/>
            <a:ext cx="11885083" cy="14493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“Right, I need two volunteers,” said Mrs Begum.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“Me, me!” the children called out.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“Let me see who’s sitting nicely,” said Mrs Begum.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283200" y="2590801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86400" y="22098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Blackadder ITC" pitchFamily="82" charset="0"/>
              </a:rPr>
              <a:t>Potatoes </a:t>
            </a:r>
          </a:p>
        </p:txBody>
      </p:sp>
      <p:pic>
        <p:nvPicPr>
          <p:cNvPr id="10246" name="Picture 12" descr="AG2_N4_Alisha classroom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59" y="276227"/>
            <a:ext cx="19536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AG2_N4_Ronnie classroom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60" y="504827"/>
            <a:ext cx="200554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S2_N4_Nicol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59" y="885828"/>
            <a:ext cx="1667659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7" descr="S2_N6_jord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1"/>
            <a:ext cx="204902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821</Words>
  <Application>Microsoft Office PowerPoint</Application>
  <PresentationFormat>Custom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Custom Design</vt:lpstr>
      <vt:lpstr>1_Custom Design</vt:lpstr>
      <vt:lpstr>3_Custom Design</vt:lpstr>
      <vt:lpstr>The bucket garden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Presentation </cp:lastModifiedBy>
  <cp:revision>30</cp:revision>
  <cp:lastPrinted>2018-11-02T12:20:26Z</cp:lastPrinted>
  <dcterms:created xsi:type="dcterms:W3CDTF">2018-10-10T09:22:08Z</dcterms:created>
  <dcterms:modified xsi:type="dcterms:W3CDTF">2018-12-07T10:36:44Z</dcterms:modified>
</cp:coreProperties>
</file>