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80" d="100"/>
          <a:sy n="80" d="100"/>
        </p:scale>
        <p:origin x="-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Varieties of wheat flour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flour: </a:t>
            </a:r>
            <a:r>
              <a:rPr lang="en-US" dirty="0" smtClean="0"/>
              <a:t>organic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made from grain that has been grown to organic standards.</a:t>
            </a:r>
          </a:p>
          <a:p>
            <a:pPr marL="0" indent="0">
              <a:buNone/>
            </a:pPr>
            <a:r>
              <a:rPr lang="en-US" sz="2000" dirty="0" smtClean="0"/>
              <a:t>Growers and millers must be registered and are subject to regular inspections.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865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flour: </a:t>
            </a:r>
            <a:r>
              <a:rPr lang="en-US" dirty="0" smtClean="0"/>
              <a:t>stoneground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whole flour grown betwee</a:t>
            </a:r>
            <a:r>
              <a:rPr lang="en-US" sz="2000" dirty="0" smtClean="0"/>
              <a:t>n two stones using the whole wheat grain with no additional ingredients or any parts being removed.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7" b="37605"/>
          <a:stretch/>
        </p:blipFill>
        <p:spPr bwMode="auto">
          <a:xfrm>
            <a:off x="765959" y="3462338"/>
            <a:ext cx="3770416" cy="249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16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about other types of flour?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44636" cy="360000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world there are flours which are </a:t>
            </a:r>
            <a:r>
              <a:rPr lang="en-GB" alt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GB" alt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from wheat.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more unusual types </a:t>
            </a:r>
            <a:r>
              <a:rPr lang="en-GB" alt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flour </a:t>
            </a:r>
            <a:r>
              <a:rPr lang="en-GB" alt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from coconut, potato, peas </a:t>
            </a:r>
            <a:r>
              <a:rPr lang="en-GB" alt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chickpeas. Other </a:t>
            </a:r>
            <a:r>
              <a:rPr lang="en-GB" alt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grains such as rye, oats </a:t>
            </a:r>
            <a:r>
              <a:rPr lang="en-GB" alt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spelt </a:t>
            </a:r>
            <a:r>
              <a:rPr lang="en-GB" alt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also used</a:t>
            </a:r>
            <a:r>
              <a:rPr lang="en-GB" alt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7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/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Text here</a:t>
            </a:r>
            <a:endParaRPr lang="en-US" sz="2000" dirty="0"/>
          </a:p>
        </p:txBody>
      </p:sp>
      <p:pic>
        <p:nvPicPr>
          <p:cNvPr id="1026" name="Picture 2" descr="Types of f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45" y="3012416"/>
            <a:ext cx="4711567" cy="31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Wheat flour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972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Farmers grow wheat plants and the grain from those plants is used to make flour.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Flour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used to make a huge range of food products, such as bread, breakfast cereals, biscuits and cakes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seed is crushed during the milling process to release the flour from the grain.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-2866" r="5273" b="6153"/>
          <a:stretch/>
        </p:blipFill>
        <p:spPr bwMode="auto">
          <a:xfrm>
            <a:off x="7466929" y="1827221"/>
            <a:ext cx="2064414" cy="208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8452" r="5854" b="9936"/>
          <a:stretch/>
        </p:blipFill>
        <p:spPr bwMode="auto">
          <a:xfrm>
            <a:off x="9876065" y="3115704"/>
            <a:ext cx="2058636" cy="18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9c WholemealF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86" y="4711072"/>
            <a:ext cx="2190500" cy="146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Flour milling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12771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milling, different parts of the wheat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used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removed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different stages to make different varieties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flour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16" y="2283798"/>
            <a:ext cx="3796185" cy="388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ctheobald\Desktop\Grain chain istock photos\Cross-section-of-whea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942608"/>
            <a:ext cx="4024706" cy="263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5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flour: white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usually contains around 75% of the wheat grain.</a:t>
            </a:r>
          </a:p>
          <a:p>
            <a:pPr marL="0" indent="0">
              <a:buNone/>
            </a:pPr>
            <a:r>
              <a:rPr lang="en-US" sz="2000" dirty="0" smtClean="0"/>
              <a:t>During milling, most of the bran and </a:t>
            </a:r>
            <a:r>
              <a:rPr lang="en-US" sz="2000" dirty="0" err="1" smtClean="0"/>
              <a:t>wheatgerm</a:t>
            </a:r>
            <a:r>
              <a:rPr lang="en-US" sz="2000" dirty="0" smtClean="0"/>
              <a:t> are removed.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85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flour: </a:t>
            </a:r>
            <a:r>
              <a:rPr lang="en-US" dirty="0" smtClean="0"/>
              <a:t>brown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This usually contains </a:t>
            </a:r>
            <a:r>
              <a:rPr lang="en-US" sz="2000" dirty="0" smtClean="0"/>
              <a:t>about 85</a:t>
            </a:r>
            <a:r>
              <a:rPr lang="en-US" sz="2000" dirty="0"/>
              <a:t>% of the </a:t>
            </a:r>
            <a:r>
              <a:rPr lang="en-US" sz="2000" dirty="0" smtClean="0"/>
              <a:t>original grain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During milling, </a:t>
            </a:r>
            <a:r>
              <a:rPr lang="en-US" sz="2000" dirty="0" smtClean="0"/>
              <a:t>some of </a:t>
            </a:r>
            <a:r>
              <a:rPr lang="en-US" sz="2000" dirty="0"/>
              <a:t>the bran and </a:t>
            </a:r>
            <a:r>
              <a:rPr lang="en-US" sz="2000" dirty="0" err="1"/>
              <a:t>wheatgerm</a:t>
            </a:r>
            <a:r>
              <a:rPr lang="en-US" sz="2000" dirty="0"/>
              <a:t> are removed.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5" b="42347"/>
          <a:stretch/>
        </p:blipFill>
        <p:spPr bwMode="auto">
          <a:xfrm>
            <a:off x="1062841" y="3494002"/>
            <a:ext cx="3770416" cy="246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5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flour: </a:t>
            </a:r>
            <a:r>
              <a:rPr lang="en-US" dirty="0" err="1" smtClean="0"/>
              <a:t>wholemeal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This </a:t>
            </a:r>
            <a:r>
              <a:rPr lang="en-US" sz="2000" dirty="0" smtClean="0"/>
              <a:t>is made from the whole wheat grain without any additional ingredients, or any parts being removed in the milling process. 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1" b="41367"/>
          <a:stretch/>
        </p:blipFill>
        <p:spPr bwMode="auto">
          <a:xfrm>
            <a:off x="1169274" y="3704634"/>
            <a:ext cx="3780930" cy="246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6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flour: </a:t>
            </a:r>
            <a:r>
              <a:rPr lang="en-US" dirty="0" smtClean="0"/>
              <a:t>malted </a:t>
            </a:r>
            <a:r>
              <a:rPr lang="en-US" dirty="0" err="1" smtClean="0"/>
              <a:t>wheatgrain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brown or </a:t>
            </a:r>
            <a:r>
              <a:rPr lang="en-US" sz="2000" dirty="0" err="1" smtClean="0"/>
              <a:t>wholemeal</a:t>
            </a:r>
            <a:r>
              <a:rPr lang="en-US" sz="2000" dirty="0" smtClean="0"/>
              <a:t> flour with malted grains added after the milling process.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3" b="35288"/>
          <a:stretch/>
        </p:blipFill>
        <p:spPr bwMode="auto">
          <a:xfrm>
            <a:off x="920338" y="3487846"/>
            <a:ext cx="3782291" cy="248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6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flour: </a:t>
            </a:r>
            <a:r>
              <a:rPr lang="en-US" dirty="0" err="1" smtClean="0"/>
              <a:t>wheatgerm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can be white or brown flour with at least 10% made up of </a:t>
            </a:r>
            <a:r>
              <a:rPr lang="en-US" sz="2000" dirty="0" err="1" smtClean="0"/>
              <a:t>wheatgerm</a:t>
            </a:r>
            <a:r>
              <a:rPr lang="en-US" sz="2000" dirty="0" smtClean="0"/>
              <a:t> added during the milling process.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7" b="38320"/>
          <a:stretch/>
        </p:blipFill>
        <p:spPr bwMode="auto">
          <a:xfrm>
            <a:off x="939141" y="3585251"/>
            <a:ext cx="3787239" cy="245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5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340</Words>
  <Application>Microsoft Office PowerPoint</Application>
  <PresentationFormat>Custom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Custom Design</vt:lpstr>
      <vt:lpstr>1_Custom Design</vt:lpstr>
      <vt:lpstr>3_Custom Design</vt:lpstr>
      <vt:lpstr>Varieties of wheat flour</vt:lpstr>
      <vt:lpstr>Welcome / Objectives</vt:lpstr>
      <vt:lpstr>Wheat flour</vt:lpstr>
      <vt:lpstr>Flour milling</vt:lpstr>
      <vt:lpstr>Types of flour: white</vt:lpstr>
      <vt:lpstr>Types of flour: brown</vt:lpstr>
      <vt:lpstr>Types of flour: wholemeal</vt:lpstr>
      <vt:lpstr>Types of flour: malted wheatgrain</vt:lpstr>
      <vt:lpstr>Types of flour: wheatgerm</vt:lpstr>
      <vt:lpstr>Types of flour: organic</vt:lpstr>
      <vt:lpstr>Types of flour: stoneground</vt:lpstr>
      <vt:lpstr>What about other types of flour?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25</cp:revision>
  <dcterms:created xsi:type="dcterms:W3CDTF">2018-10-10T09:22:08Z</dcterms:created>
  <dcterms:modified xsi:type="dcterms:W3CDTF">2018-11-29T11:18:09Z</dcterms:modified>
</cp:coreProperties>
</file>