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sldIdLst>
    <p:sldId id="256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3C2"/>
    <a:srgbClr val="EF9F3F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>
        <p:scale>
          <a:sx n="80" d="100"/>
          <a:sy n="80" d="100"/>
        </p:scale>
        <p:origin x="26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FCE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Baking bread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Ingredients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851514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Flour</a:t>
            </a:r>
          </a:p>
          <a:p>
            <a:pPr marL="0" indent="0">
              <a:buNone/>
            </a:pPr>
            <a:r>
              <a:rPr lang="en-US" sz="2000" dirty="0" smtClean="0"/>
              <a:t>Butter</a:t>
            </a:r>
          </a:p>
          <a:p>
            <a:pPr marL="0" indent="0">
              <a:buNone/>
            </a:pPr>
            <a:r>
              <a:rPr lang="en-US" sz="2000" dirty="0" smtClean="0"/>
              <a:t>Yeast</a:t>
            </a:r>
          </a:p>
          <a:p>
            <a:pPr marL="0" indent="0">
              <a:buNone/>
            </a:pPr>
            <a:r>
              <a:rPr lang="en-US" sz="2000" dirty="0" smtClean="0"/>
              <a:t>Salt</a:t>
            </a:r>
          </a:p>
          <a:p>
            <a:pPr marL="0" indent="0">
              <a:buNone/>
            </a:pPr>
            <a:r>
              <a:rPr lang="en-US" sz="2000" dirty="0" smtClean="0"/>
              <a:t>Water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Stage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851514" cy="3600000"/>
          </a:xfrm>
        </p:spPr>
        <p:txBody>
          <a:bodyPr/>
          <a:lstStyle/>
          <a:p>
            <a:r>
              <a:rPr lang="en-GB" sz="2000" dirty="0">
                <a:latin typeface="Aller"/>
              </a:rPr>
              <a:t>Rub the fat into the flour. </a:t>
            </a:r>
          </a:p>
          <a:p>
            <a:endParaRPr lang="en-GB" sz="2000" dirty="0">
              <a:latin typeface="Aller"/>
            </a:endParaRPr>
          </a:p>
          <a:p>
            <a:r>
              <a:rPr lang="en-GB" sz="2000" dirty="0">
                <a:latin typeface="Aller"/>
              </a:rPr>
              <a:t>Stir in the salt.</a:t>
            </a:r>
          </a:p>
          <a:p>
            <a:endParaRPr lang="en-GB" sz="2000" dirty="0">
              <a:latin typeface="Aller"/>
            </a:endParaRPr>
          </a:p>
          <a:p>
            <a:r>
              <a:rPr lang="en-GB" sz="2000" dirty="0">
                <a:latin typeface="Aller"/>
              </a:rPr>
              <a:t>Sprinkle in the fast acting yeast. </a:t>
            </a:r>
            <a:endParaRPr lang="en-GB" sz="2000" dirty="0">
              <a:latin typeface="Aller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1599092"/>
            <a:ext cx="3429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945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Stage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851514" cy="3600000"/>
          </a:xfrm>
        </p:spPr>
        <p:txBody>
          <a:bodyPr/>
          <a:lstStyle/>
          <a:p>
            <a:r>
              <a:rPr lang="en-GB" sz="2000" dirty="0">
                <a:latin typeface="Aller"/>
              </a:rPr>
              <a:t>Add the water. </a:t>
            </a:r>
          </a:p>
          <a:p>
            <a:endParaRPr lang="en-GB" sz="2000" dirty="0">
              <a:latin typeface="Aller"/>
            </a:endParaRPr>
          </a:p>
          <a:p>
            <a:r>
              <a:rPr lang="en-GB" sz="2000" dirty="0">
                <a:latin typeface="Aller"/>
              </a:rPr>
              <a:t>Combine to form </a:t>
            </a:r>
            <a:r>
              <a:rPr lang="en-GB" sz="2000" dirty="0" smtClean="0">
                <a:latin typeface="Aller"/>
              </a:rPr>
              <a:t>a </a:t>
            </a:r>
            <a:r>
              <a:rPr lang="en-GB" sz="2000" dirty="0">
                <a:latin typeface="Aller"/>
              </a:rPr>
              <a:t>soft dough. </a:t>
            </a:r>
            <a:endParaRPr lang="en-GB" sz="2000" dirty="0">
              <a:latin typeface="Aller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544" y="1563798"/>
            <a:ext cx="35433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945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Stage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851514" cy="3600000"/>
          </a:xfrm>
        </p:spPr>
        <p:txBody>
          <a:bodyPr/>
          <a:lstStyle/>
          <a:p>
            <a:r>
              <a:rPr lang="en-GB" sz="2000" dirty="0">
                <a:latin typeface="Aller"/>
              </a:rPr>
              <a:t>Knead the dough on a floured work surface for 5-10 minutes. </a:t>
            </a:r>
          </a:p>
          <a:p>
            <a:endParaRPr lang="en-GB" sz="2000" dirty="0">
              <a:latin typeface="Aller"/>
            </a:endParaRPr>
          </a:p>
          <a:p>
            <a:r>
              <a:rPr lang="en-GB" sz="2000" dirty="0">
                <a:latin typeface="Aller"/>
              </a:rPr>
              <a:t>The dough should be smooth and elastic. </a:t>
            </a:r>
            <a:endParaRPr lang="en-GB" sz="2000" dirty="0">
              <a:latin typeface="Aller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231" y="1707409"/>
            <a:ext cx="35052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945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Stage 4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851514" cy="3600000"/>
          </a:xfrm>
        </p:spPr>
        <p:txBody>
          <a:bodyPr/>
          <a:lstStyle/>
          <a:p>
            <a:r>
              <a:rPr lang="en-GB" sz="2000" dirty="0">
                <a:latin typeface="Aller"/>
              </a:rPr>
              <a:t>Allow the dough to prove in a warm place. </a:t>
            </a:r>
          </a:p>
          <a:p>
            <a:endParaRPr lang="en-GB" sz="2000" dirty="0">
              <a:latin typeface="Aller"/>
            </a:endParaRPr>
          </a:p>
          <a:p>
            <a:r>
              <a:rPr lang="en-GB" sz="2000" dirty="0">
                <a:latin typeface="Aller"/>
              </a:rPr>
              <a:t>The dough should double in size. </a:t>
            </a:r>
            <a:endParaRPr lang="en-GB" sz="2000" dirty="0">
              <a:latin typeface="Aller"/>
            </a:endParaRPr>
          </a:p>
        </p:txBody>
      </p:sp>
      <p:pic>
        <p:nvPicPr>
          <p:cNvPr id="4" name="Picture 2" descr="https://photos-4.dropbox.com/t/2/AAA1ItGFBwzq6231sbavyQXyXiQ7_6Xcf-lP6q1KB2-PEw/12/47968533/jpeg/32x32/1/1449961200/0/2/step_4__0966.jpg/EIyi5yQYxOQBIAEoAQ/4xT2Tlttkia4QA3XzzhS6ngcGbzLwQkaLwOZNUSbY_c?size_mode=3&amp;size=640x4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309" y="1599091"/>
            <a:ext cx="3429000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945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Stage 5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851514" cy="3600000"/>
          </a:xfrm>
        </p:spPr>
        <p:txBody>
          <a:bodyPr/>
          <a:lstStyle/>
          <a:p>
            <a:r>
              <a:rPr lang="en-GB" sz="2000" dirty="0">
                <a:latin typeface="Aller"/>
              </a:rPr>
              <a:t>Place the dough in a baking tin or shape into a loaf or rolls on a baking sheet. </a:t>
            </a:r>
          </a:p>
          <a:p>
            <a:endParaRPr lang="en-GB" sz="2000" dirty="0">
              <a:latin typeface="Aller"/>
            </a:endParaRPr>
          </a:p>
          <a:p>
            <a:r>
              <a:rPr lang="en-GB" sz="2000" dirty="0">
                <a:latin typeface="Aller"/>
              </a:rPr>
              <a:t>Bake in the pre-heated oven. </a:t>
            </a:r>
            <a:endParaRPr lang="en-GB" sz="2000" dirty="0">
              <a:latin typeface="Aller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115" y="1563798"/>
            <a:ext cx="35433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463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Different types of bread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851514" cy="3600000"/>
          </a:xfrm>
        </p:spPr>
        <p:txBody>
          <a:bodyPr/>
          <a:lstStyle/>
          <a:p>
            <a:r>
              <a:rPr lang="en-GB" sz="2000" dirty="0" smtClean="0">
                <a:latin typeface="Aller"/>
              </a:rPr>
              <a:t>How many can you name?</a:t>
            </a:r>
            <a:endParaRPr lang="en-GB" sz="2000" dirty="0">
              <a:latin typeface="Aller"/>
            </a:endParaRPr>
          </a:p>
        </p:txBody>
      </p:sp>
      <p:pic>
        <p:nvPicPr>
          <p:cNvPr id="1029" name="Picture 5" descr="S:\Shared\BNF Photographs\iStock Photo Images\Foods and Drinks\Bread, Pasta, Grains etc\Bagel, Sesame See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711" y="4362930"/>
            <a:ext cx="2468563" cy="180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:\Shared\BNF Photographs\iStock Photo Images\Foods and Drinks\Bread, Pasta, Grains etc\Cerea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279" y="3151103"/>
            <a:ext cx="6905947" cy="335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S:\Shared\EDUCATION TEAM FILES\Photographs Oct 2018 onwards\naan bread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392" y="1343791"/>
            <a:ext cx="3271668" cy="245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:\Shared\EDUCATION TEAM FILES\Photographs Oct 2018 onwards\challah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34743" y="2765572"/>
            <a:ext cx="2462797" cy="164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463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 smtClean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 smtClean="0"/>
              <a:t>www.foodafactoflife.org.uk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302005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128</Words>
  <Application>Microsoft Office PowerPoint</Application>
  <PresentationFormat>Custom</PresentationFormat>
  <Paragraphs>33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Office Theme</vt:lpstr>
      <vt:lpstr>Custom Design</vt:lpstr>
      <vt:lpstr>1_Custom Design</vt:lpstr>
      <vt:lpstr>3_Custom Design</vt:lpstr>
      <vt:lpstr>Baking bread</vt:lpstr>
      <vt:lpstr>Ingredients</vt:lpstr>
      <vt:lpstr>Stage 1</vt:lpstr>
      <vt:lpstr>Stage 2</vt:lpstr>
      <vt:lpstr>Stage 3</vt:lpstr>
      <vt:lpstr>Stage 4 </vt:lpstr>
      <vt:lpstr>Stage 5 </vt:lpstr>
      <vt:lpstr>Different types of bread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Roy Ballam</cp:lastModifiedBy>
  <cp:revision>24</cp:revision>
  <dcterms:created xsi:type="dcterms:W3CDTF">2018-10-10T09:22:08Z</dcterms:created>
  <dcterms:modified xsi:type="dcterms:W3CDTF">2018-11-29T10:32:09Z</dcterms:modified>
</cp:coreProperties>
</file>