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0" r:id="rId2"/>
    <p:sldMasterId id="2147483652" r:id="rId3"/>
    <p:sldMasterId id="2147483656" r:id="rId4"/>
  </p:sldMasterIdLst>
  <p:sldIdLst>
    <p:sldId id="256" r:id="rId5"/>
    <p:sldId id="259" r:id="rId6"/>
    <p:sldId id="263" r:id="rId7"/>
    <p:sldId id="262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61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7BFD4"/>
    <a:srgbClr val="584288"/>
    <a:srgbClr val="F9D4B6"/>
    <a:srgbClr val="EDAD80"/>
    <a:srgbClr val="E46B2F"/>
    <a:srgbClr val="ED6B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875"/>
    <p:restoredTop sz="94655"/>
  </p:normalViewPr>
  <p:slideViewPr>
    <p:cSldViewPr snapToGrid="0" snapToObjects="1">
      <p:cViewPr varScale="1">
        <p:scale>
          <a:sx n="65" d="100"/>
          <a:sy n="65" d="100"/>
        </p:scale>
        <p:origin x="-126" y="-42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42452" y="3531477"/>
            <a:ext cx="9144000" cy="733096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4400" b="1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1072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53512" y="587760"/>
            <a:ext cx="9144000" cy="635491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4000" b="1" i="0">
                <a:solidFill>
                  <a:srgbClr val="584288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53512" y="3065488"/>
            <a:ext cx="9144000" cy="3087973"/>
          </a:xfrm>
          <a:prstGeom prst="rect">
            <a:avLst/>
          </a:prstGeom>
        </p:spPr>
        <p:txBody>
          <a:bodyPr lIns="0" tIns="0" rIns="0" bIns="0" numCol="1"/>
          <a:lstStyle>
            <a:lvl1pPr marL="285750" indent="-285750" algn="l">
              <a:buFont typeface="Arial" charset="0"/>
              <a:buChar char="•"/>
              <a:defRPr sz="1800"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3767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69274" y="1563798"/>
            <a:ext cx="9720000" cy="720000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3400" b="1" i="0">
                <a:solidFill>
                  <a:srgbClr val="584288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smtClean="0"/>
              <a:t>Heading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69276" y="2571092"/>
            <a:ext cx="9720000" cy="3600000"/>
          </a:xfrm>
          <a:prstGeom prst="rect">
            <a:avLst/>
          </a:prstGeom>
        </p:spPr>
        <p:txBody>
          <a:bodyPr lIns="0" tIns="0" rIns="0" bIns="0" numCol="1" anchor="t"/>
          <a:lstStyle>
            <a:lvl1pPr marL="285750" indent="-285750" algn="l">
              <a:buSzPct val="90000"/>
              <a:buFont typeface="Arial" charset="0"/>
              <a:buChar char="•"/>
              <a:defRPr sz="18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13439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6209274" y="2571092"/>
            <a:ext cx="4680000" cy="3600000"/>
          </a:xfrm>
          <a:prstGeom prst="rect">
            <a:avLst/>
          </a:prstGeom>
          <a:solidFill>
            <a:srgbClr val="C7BF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169276" y="2571092"/>
            <a:ext cx="4680000" cy="360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285750" indent="-285750">
              <a:buSzPct val="90000"/>
              <a:buFont typeface="Arial" charset="0"/>
              <a:buChar char="•"/>
              <a:defRPr sz="1800" b="0" i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Body text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398461" y="2760281"/>
            <a:ext cx="4320000" cy="324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>
              <a:buNone/>
              <a:defRPr sz="1800" b="0" i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Body text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1169276" y="1563798"/>
            <a:ext cx="9720000" cy="720000"/>
          </a:xfrm>
          <a:prstGeom prst="rect">
            <a:avLst/>
          </a:prstGeom>
        </p:spPr>
        <p:txBody>
          <a:bodyPr lIns="0" tIns="0" rIns="0" bIns="0"/>
          <a:lstStyle>
            <a:lvl1pPr>
              <a:defRPr sz="3400" b="1" i="0">
                <a:solidFill>
                  <a:srgbClr val="584288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smtClean="0"/>
              <a:t>Heading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0079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foodafactoflife.org.uk/" TargetMode="Externa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foodafactoflife.org.uk/" TargetMode="Externa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www.foodafactoflife.org.uk/" TargetMode="Externa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www.foodafactoflife.org.uk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9453" y="358589"/>
            <a:ext cx="2044335" cy="1435165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5"/>
              </a:rPr>
              <a:t>www.foodafactoflife.org.uk</a:t>
            </a:r>
            <a:r>
              <a:rPr lang="en-US" sz="900" b="0" i="0" baseline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</a:t>
            </a:r>
            <a:r>
              <a:rPr lang="en-US" sz="900" b="0" i="0" baseline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Food – </a:t>
            </a:r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a fact of life 2019</a:t>
            </a:r>
            <a:endParaRPr lang="en-US" sz="900" b="0" i="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8885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www.foodafactoflife.org.uk</a:t>
            </a:r>
            <a:r>
              <a:rPr lang="en-US" sz="900" b="0" i="0" baseline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 Food – a fact of life 2019</a:t>
            </a:r>
            <a:endParaRPr lang="en-US" sz="900" b="0" i="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8317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www.foodafactoflife.org.uk</a:t>
            </a:r>
            <a:r>
              <a:rPr lang="en-US" sz="900" b="0" i="0" baseline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 Food – a fact of life 2019</a:t>
            </a:r>
            <a:endParaRPr lang="en-US" sz="900" b="0" i="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2393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www.foodafactoflife.org.uk</a:t>
            </a:r>
            <a:r>
              <a:rPr lang="en-US" sz="900" b="0" i="0" baseline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 Food – a fact of life 2019</a:t>
            </a:r>
            <a:endParaRPr lang="en-US" sz="900" b="0" i="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8143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3" Type="http://schemas.openxmlformats.org/officeDocument/2006/relationships/image" Target="../media/image8.jpg"/><Relationship Id="rId7" Type="http://schemas.openxmlformats.org/officeDocument/2006/relationships/image" Target="../media/image12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jpg"/><Relationship Id="rId11" Type="http://schemas.openxmlformats.org/officeDocument/2006/relationships/image" Target="../media/image16.jpg"/><Relationship Id="rId5" Type="http://schemas.openxmlformats.org/officeDocument/2006/relationships/image" Target="../media/image10.jpg"/><Relationship Id="rId10" Type="http://schemas.openxmlformats.org/officeDocument/2006/relationships/image" Target="../media/image15.jpg"/><Relationship Id="rId4" Type="http://schemas.openxmlformats.org/officeDocument/2006/relationships/image" Target="../media/image9.jpg"/><Relationship Id="rId9" Type="http://schemas.openxmlformats.org/officeDocument/2006/relationships/image" Target="../media/image14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Flour foods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5166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z="3200" dirty="0"/>
              <a:t>What is this?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2800" dirty="0" smtClean="0"/>
              <a:t>A scone</a:t>
            </a:r>
            <a:endParaRPr lang="en-US" sz="28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059474" y="5254240"/>
            <a:ext cx="7590090" cy="71784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b="1" i="0" kern="1200">
                <a:solidFill>
                  <a:srgbClr val="33977A"/>
                </a:solidFill>
                <a:latin typeface="Aller"/>
                <a:ea typeface="+mj-ea"/>
                <a:cs typeface="Aller"/>
              </a:defRPr>
            </a:lvl1pPr>
          </a:lstStyle>
          <a:p>
            <a:r>
              <a:rPr lang="en-GB" sz="28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it made with flour?</a:t>
            </a:r>
            <a:endParaRPr lang="en-GB" sz="28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71" t="8078" r="5370" b="5406"/>
          <a:stretch/>
        </p:blipFill>
        <p:spPr>
          <a:xfrm>
            <a:off x="4854519" y="1104345"/>
            <a:ext cx="5159636" cy="397083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075703" y="5075182"/>
            <a:ext cx="3336965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cap="none" spc="0" dirty="0" smtClean="0">
                <a:ln w="1905">
                  <a:solidFill>
                    <a:srgbClr val="7030A0"/>
                  </a:solidFill>
                </a:ln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YES!</a:t>
            </a:r>
            <a:endParaRPr lang="en-US" sz="6600" b="1" cap="none" spc="0" dirty="0">
              <a:ln w="1905">
                <a:solidFill>
                  <a:srgbClr val="7030A0"/>
                </a:solidFill>
              </a:ln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526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z="3200" dirty="0"/>
              <a:t>What is this?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2800" dirty="0" smtClean="0"/>
              <a:t>A fish finger</a:t>
            </a:r>
            <a:endParaRPr lang="en-US" sz="28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059474" y="5254240"/>
            <a:ext cx="7590090" cy="71784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b="1" i="0" kern="1200">
                <a:solidFill>
                  <a:srgbClr val="33977A"/>
                </a:solidFill>
                <a:latin typeface="Aller"/>
                <a:ea typeface="+mj-ea"/>
                <a:cs typeface="Aller"/>
              </a:defRPr>
            </a:lvl1pPr>
          </a:lstStyle>
          <a:p>
            <a:r>
              <a:rPr lang="en-GB" sz="28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it made with flour?</a:t>
            </a:r>
            <a:endParaRPr lang="en-GB" sz="28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30" t="12054" r="12991" b="11443"/>
          <a:stretch/>
        </p:blipFill>
        <p:spPr>
          <a:xfrm>
            <a:off x="3821323" y="1787726"/>
            <a:ext cx="5116199" cy="3615962"/>
          </a:xfrm>
          <a:prstGeom prst="rect">
            <a:avLst/>
          </a:prstGeom>
        </p:spPr>
      </p:pic>
      <p:sp>
        <p:nvSpPr>
          <p:cNvPr id="8" name="Rounded Rectangular Callout 7"/>
          <p:cNvSpPr/>
          <p:nvPr/>
        </p:nvSpPr>
        <p:spPr>
          <a:xfrm>
            <a:off x="8526483" y="3206338"/>
            <a:ext cx="3304756" cy="2906754"/>
          </a:xfrm>
          <a:prstGeom prst="wedgeRoundRectCallout">
            <a:avLst>
              <a:gd name="adj1" fmla="val -72195"/>
              <a:gd name="adj2" fmla="val 19354"/>
              <a:gd name="adj3" fmla="val 16667"/>
            </a:avLst>
          </a:prstGeom>
          <a:solidFill>
            <a:srgbClr val="7030A0"/>
          </a:solidFill>
          <a:ln>
            <a:solidFill>
              <a:srgbClr val="33977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Yes!  Did you know that to make a fish finger, you dip fish in </a:t>
            </a:r>
            <a:r>
              <a:rPr lang="en-GB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flour,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beaten egg and then </a:t>
            </a:r>
            <a:r>
              <a:rPr lang="en-GB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bread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crumbs?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075703" y="5075182"/>
            <a:ext cx="3336965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cap="none" spc="0" dirty="0" smtClean="0">
                <a:ln w="1905">
                  <a:solidFill>
                    <a:srgbClr val="7030A0"/>
                  </a:solidFill>
                </a:ln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YES!</a:t>
            </a:r>
            <a:endParaRPr lang="en-US" sz="6600" b="1" cap="none" spc="0" dirty="0">
              <a:ln w="1905">
                <a:solidFill>
                  <a:srgbClr val="7030A0"/>
                </a:solidFill>
              </a:ln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526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8" grpId="0" animBg="1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z="3200" dirty="0"/>
              <a:t>What is this?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2800" dirty="0" smtClean="0"/>
              <a:t>Cheese</a:t>
            </a:r>
            <a:endParaRPr lang="en-US" sz="28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059474" y="5254240"/>
            <a:ext cx="7590090" cy="71784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b="1" i="0" kern="1200">
                <a:solidFill>
                  <a:srgbClr val="33977A"/>
                </a:solidFill>
                <a:latin typeface="Aller"/>
                <a:ea typeface="+mj-ea"/>
                <a:cs typeface="Aller"/>
              </a:defRPr>
            </a:lvl1pPr>
          </a:lstStyle>
          <a:p>
            <a:r>
              <a:rPr lang="en-GB" sz="28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it made with flour?</a:t>
            </a:r>
            <a:endParaRPr lang="en-GB" sz="28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8212" y="1025364"/>
            <a:ext cx="5355220" cy="419178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075703" y="5075182"/>
            <a:ext cx="3336965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cap="none" spc="0" dirty="0" smtClean="0">
                <a:ln w="1905">
                  <a:solidFill>
                    <a:srgbClr val="7030A0"/>
                  </a:solidFill>
                </a:ln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NO!</a:t>
            </a:r>
            <a:endParaRPr lang="en-US" sz="6600" b="1" cap="none" spc="0" dirty="0">
              <a:ln w="1905">
                <a:solidFill>
                  <a:srgbClr val="7030A0"/>
                </a:solidFill>
              </a:ln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526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z="3200" dirty="0"/>
              <a:t>What is this?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2800" dirty="0" smtClean="0"/>
              <a:t>A crumpet</a:t>
            </a:r>
            <a:endParaRPr lang="en-US" sz="28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059474" y="5254240"/>
            <a:ext cx="7590090" cy="71784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b="1" i="0" kern="1200">
                <a:solidFill>
                  <a:srgbClr val="33977A"/>
                </a:solidFill>
                <a:latin typeface="Aller"/>
                <a:ea typeface="+mj-ea"/>
                <a:cs typeface="Aller"/>
              </a:defRPr>
            </a:lvl1pPr>
          </a:lstStyle>
          <a:p>
            <a:r>
              <a:rPr lang="en-GB" sz="28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it made with flour?</a:t>
            </a:r>
            <a:endParaRPr lang="en-GB" sz="28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9299" y="1100312"/>
            <a:ext cx="4761430" cy="405663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075703" y="5075182"/>
            <a:ext cx="3336965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cap="none" spc="0" dirty="0" smtClean="0">
                <a:ln w="1905">
                  <a:solidFill>
                    <a:srgbClr val="7030A0"/>
                  </a:solidFill>
                </a:ln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YES!</a:t>
            </a:r>
            <a:endParaRPr lang="en-US" sz="6600" b="1" cap="none" spc="0" dirty="0">
              <a:ln w="1905">
                <a:solidFill>
                  <a:srgbClr val="7030A0"/>
                </a:solidFill>
              </a:ln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3156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3600" dirty="0"/>
              <a:t>For further information, go to:</a:t>
            </a:r>
          </a:p>
          <a:p>
            <a:pPr marL="0" indent="0" algn="ctr">
              <a:buNone/>
            </a:pPr>
            <a:r>
              <a:rPr lang="en-US" sz="3600" dirty="0"/>
              <a:t>www.foodafactoflife.org.uk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76902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z="3200" dirty="0"/>
              <a:t>Flour can make lots of </a:t>
            </a:r>
            <a:r>
              <a:rPr lang="en-GB" sz="3200" dirty="0" smtClean="0"/>
              <a:t>food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7" y="2571092"/>
            <a:ext cx="4642588" cy="3600000"/>
          </a:xfrm>
        </p:spPr>
        <p:txBody>
          <a:bodyPr/>
          <a:lstStyle/>
          <a:p>
            <a:pPr marL="0" indent="0">
              <a:buNone/>
            </a:pPr>
            <a:r>
              <a:rPr lang="en-GB" sz="2800" dirty="0"/>
              <a:t>What </a:t>
            </a:r>
            <a:r>
              <a:rPr lang="en-GB" sz="2800" dirty="0" smtClean="0"/>
              <a:t>food </a:t>
            </a:r>
            <a:r>
              <a:rPr lang="en-GB" sz="2800" dirty="0"/>
              <a:t>made from flour can you name?</a:t>
            </a:r>
          </a:p>
        </p:txBody>
      </p:sp>
      <p:pic>
        <p:nvPicPr>
          <p:cNvPr id="4" name="Content Placeholder 5" descr="10 KneedingBread.jpg"/>
          <p:cNvPicPr>
            <a:picLocks noChangeAspect="1"/>
          </p:cNvPicPr>
          <p:nvPr/>
        </p:nvPicPr>
        <p:blipFill rotWithShape="1">
          <a:blip r:embed="rId2" cstate="print"/>
          <a:srcRect l="27722"/>
          <a:stretch/>
        </p:blipFill>
        <p:spPr>
          <a:xfrm>
            <a:off x="7795004" y="2283798"/>
            <a:ext cx="3948116" cy="36412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9138" y="3274141"/>
            <a:ext cx="3245453" cy="3245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713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Made from flour?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5504656" cy="3600000"/>
          </a:xfrm>
        </p:spPr>
        <p:txBody>
          <a:bodyPr/>
          <a:lstStyle/>
          <a:p>
            <a:pPr marL="0" indent="0">
              <a:buNone/>
            </a:pPr>
            <a:r>
              <a:rPr lang="en-GB" sz="2800" dirty="0"/>
              <a:t>Each time you see an image, say </a:t>
            </a:r>
            <a:r>
              <a:rPr lang="en-GB" sz="2800" dirty="0" smtClean="0"/>
              <a:t>‘</a:t>
            </a:r>
            <a:r>
              <a:rPr lang="en-GB" sz="2800" b="1" dirty="0" smtClean="0"/>
              <a:t>yes’</a:t>
            </a:r>
            <a:r>
              <a:rPr lang="en-GB" sz="2800" dirty="0" smtClean="0"/>
              <a:t> </a:t>
            </a:r>
            <a:r>
              <a:rPr lang="en-GB" sz="2800" dirty="0"/>
              <a:t>if it is made with flour and </a:t>
            </a:r>
            <a:r>
              <a:rPr lang="en-GB" sz="2800" dirty="0" smtClean="0"/>
              <a:t>‘</a:t>
            </a:r>
            <a:r>
              <a:rPr lang="en-GB" sz="2800" b="1" dirty="0" smtClean="0"/>
              <a:t>no’</a:t>
            </a:r>
            <a:r>
              <a:rPr lang="en-GB" sz="2800" dirty="0" smtClean="0"/>
              <a:t> </a:t>
            </a:r>
            <a:r>
              <a:rPr lang="en-GB" sz="2800" dirty="0"/>
              <a:t>if it is not!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3997" y="3888231"/>
            <a:ext cx="2026204" cy="135638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9437" y="2132043"/>
            <a:ext cx="1779909" cy="118485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672" b="4805"/>
          <a:stretch/>
        </p:blipFill>
        <p:spPr>
          <a:xfrm>
            <a:off x="7550604" y="3727146"/>
            <a:ext cx="1297574" cy="133215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269" y="5064951"/>
            <a:ext cx="1411481" cy="120255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15"/>
          <a:stretch/>
        </p:blipFill>
        <p:spPr>
          <a:xfrm>
            <a:off x="10482559" y="4917481"/>
            <a:ext cx="1359693" cy="126838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5303" y="5324862"/>
            <a:ext cx="1414657" cy="94264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07" t="9297" r="9214" b="10018"/>
          <a:stretch/>
        </p:blipFill>
        <p:spPr>
          <a:xfrm>
            <a:off x="10156478" y="2492987"/>
            <a:ext cx="1488541" cy="97113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71" t="8078" r="5370" b="5406"/>
          <a:stretch/>
        </p:blipFill>
        <p:spPr>
          <a:xfrm>
            <a:off x="6504593" y="5285272"/>
            <a:ext cx="1200012" cy="92352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30" t="12054" r="12991" b="11443"/>
          <a:stretch/>
        </p:blipFill>
        <p:spPr>
          <a:xfrm>
            <a:off x="9255600" y="3836095"/>
            <a:ext cx="1486567" cy="105065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9960" y="3888231"/>
            <a:ext cx="1290307" cy="1009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40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z="3200" dirty="0"/>
              <a:t>What is this?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2800" dirty="0"/>
              <a:t>Bread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4698" y="1563798"/>
            <a:ext cx="5206126" cy="3485092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059474" y="5254240"/>
            <a:ext cx="7590090" cy="71784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b="1" i="0" kern="1200">
                <a:solidFill>
                  <a:srgbClr val="33977A"/>
                </a:solidFill>
                <a:latin typeface="Aller"/>
                <a:ea typeface="+mj-ea"/>
                <a:cs typeface="Aller"/>
              </a:defRPr>
            </a:lvl1pPr>
          </a:lstStyle>
          <a:p>
            <a:r>
              <a:rPr lang="en-GB" sz="28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it made with flour?</a:t>
            </a:r>
            <a:endParaRPr lang="en-GB" sz="28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075703" y="5075182"/>
            <a:ext cx="3336965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cap="none" spc="0" dirty="0" smtClean="0">
                <a:ln w="1905">
                  <a:solidFill>
                    <a:srgbClr val="7030A0"/>
                  </a:solidFill>
                </a:ln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YES!</a:t>
            </a:r>
            <a:endParaRPr lang="en-US" sz="6600" b="1" cap="none" spc="0" dirty="0">
              <a:ln w="1905">
                <a:solidFill>
                  <a:srgbClr val="7030A0"/>
                </a:solidFill>
              </a:ln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640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z="3200" dirty="0"/>
              <a:t>What is this?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2800" dirty="0" smtClean="0"/>
              <a:t>Pancakes</a:t>
            </a:r>
            <a:endParaRPr lang="en-US" sz="28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059474" y="5254240"/>
            <a:ext cx="7590090" cy="71784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b="1" i="0" kern="1200">
                <a:solidFill>
                  <a:srgbClr val="33977A"/>
                </a:solidFill>
                <a:latin typeface="Aller"/>
                <a:ea typeface="+mj-ea"/>
                <a:cs typeface="Aller"/>
              </a:defRPr>
            </a:lvl1pPr>
          </a:lstStyle>
          <a:p>
            <a:r>
              <a:rPr lang="en-GB" sz="28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 they made with flour?</a:t>
            </a:r>
            <a:endParaRPr lang="en-GB" sz="28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49"/>
          <a:stretch/>
        </p:blipFill>
        <p:spPr>
          <a:xfrm>
            <a:off x="3793871" y="1822389"/>
            <a:ext cx="6456257" cy="343185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075703" y="5075182"/>
            <a:ext cx="3336965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cap="none" spc="0" dirty="0" smtClean="0">
                <a:ln w="1905">
                  <a:solidFill>
                    <a:srgbClr val="7030A0"/>
                  </a:solidFill>
                </a:ln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YES!</a:t>
            </a:r>
            <a:endParaRPr lang="en-US" sz="6600" b="1" cap="none" spc="0" dirty="0">
              <a:ln w="1905">
                <a:solidFill>
                  <a:srgbClr val="7030A0"/>
                </a:solidFill>
              </a:ln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584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z="3200" dirty="0"/>
              <a:t>What is this?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2800" dirty="0" smtClean="0"/>
              <a:t>Yogurt</a:t>
            </a:r>
            <a:endParaRPr lang="en-US" sz="28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059474" y="5254240"/>
            <a:ext cx="7590090" cy="71784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b="1" i="0" kern="1200">
                <a:solidFill>
                  <a:srgbClr val="33977A"/>
                </a:solidFill>
                <a:latin typeface="Aller"/>
                <a:ea typeface="+mj-ea"/>
                <a:cs typeface="Aller"/>
              </a:defRPr>
            </a:lvl1pPr>
          </a:lstStyle>
          <a:p>
            <a:r>
              <a:rPr lang="en-GB" sz="28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it made with flour?</a:t>
            </a:r>
            <a:endParaRPr lang="en-GB" sz="28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672" b="4805"/>
          <a:stretch/>
        </p:blipFill>
        <p:spPr>
          <a:xfrm>
            <a:off x="4854519" y="1351890"/>
            <a:ext cx="4150655" cy="426127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075703" y="5075182"/>
            <a:ext cx="3336965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cap="none" spc="0" dirty="0" smtClean="0">
                <a:ln w="1905">
                  <a:solidFill>
                    <a:srgbClr val="7030A0"/>
                  </a:solidFill>
                </a:ln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NO!</a:t>
            </a:r>
            <a:endParaRPr lang="en-US" sz="6600" b="1" cap="none" spc="0" dirty="0">
              <a:ln w="1905">
                <a:solidFill>
                  <a:srgbClr val="7030A0"/>
                </a:solidFill>
              </a:ln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3095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z="3200" dirty="0"/>
              <a:t>What is this?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2800" dirty="0" smtClean="0"/>
              <a:t>A cake</a:t>
            </a:r>
            <a:endParaRPr lang="en-US" sz="28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059474" y="5254240"/>
            <a:ext cx="7590090" cy="71784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b="1" i="0" kern="1200">
                <a:solidFill>
                  <a:srgbClr val="33977A"/>
                </a:solidFill>
                <a:latin typeface="Aller"/>
                <a:ea typeface="+mj-ea"/>
                <a:cs typeface="Aller"/>
              </a:defRPr>
            </a:lvl1pPr>
          </a:lstStyle>
          <a:p>
            <a:r>
              <a:rPr lang="en-GB" sz="28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it made with flour?</a:t>
            </a:r>
            <a:endParaRPr lang="en-GB" sz="28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15"/>
          <a:stretch/>
        </p:blipFill>
        <p:spPr>
          <a:xfrm>
            <a:off x="4675653" y="1084188"/>
            <a:ext cx="4380143" cy="408599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075703" y="5075182"/>
            <a:ext cx="3336965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cap="none" spc="0" dirty="0" smtClean="0">
                <a:ln w="1905">
                  <a:solidFill>
                    <a:srgbClr val="7030A0"/>
                  </a:solidFill>
                </a:ln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YES!</a:t>
            </a:r>
            <a:endParaRPr lang="en-US" sz="6600" b="1" cap="none" spc="0" dirty="0">
              <a:ln w="1905">
                <a:solidFill>
                  <a:srgbClr val="7030A0"/>
                </a:solidFill>
              </a:ln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5589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z="3200" dirty="0"/>
              <a:t>What is this?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2800" dirty="0" smtClean="0"/>
              <a:t>Pasta</a:t>
            </a:r>
            <a:endParaRPr lang="en-US" sz="28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059474" y="5254240"/>
            <a:ext cx="7590090" cy="71784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b="1" i="0" kern="1200">
                <a:solidFill>
                  <a:srgbClr val="33977A"/>
                </a:solidFill>
                <a:latin typeface="Aller"/>
                <a:ea typeface="+mj-ea"/>
                <a:cs typeface="Aller"/>
              </a:defRPr>
            </a:lvl1pPr>
          </a:lstStyle>
          <a:p>
            <a:r>
              <a:rPr lang="en-GB" sz="28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it made with flour?</a:t>
            </a:r>
            <a:endParaRPr lang="en-GB" sz="28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6284" y="1434914"/>
            <a:ext cx="5314007" cy="354093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075703" y="5075182"/>
            <a:ext cx="3336965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cap="none" spc="0" dirty="0" smtClean="0">
                <a:ln w="1905">
                  <a:solidFill>
                    <a:srgbClr val="7030A0"/>
                  </a:solidFill>
                </a:ln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YES!</a:t>
            </a:r>
            <a:endParaRPr lang="en-US" sz="6600" b="1" cap="none" spc="0" dirty="0">
              <a:ln w="1905">
                <a:solidFill>
                  <a:srgbClr val="7030A0"/>
                </a:solidFill>
              </a:ln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6693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z="3200" dirty="0"/>
              <a:t>What is this?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2800" dirty="0" smtClean="0"/>
              <a:t>Mashed potato</a:t>
            </a:r>
            <a:endParaRPr lang="en-US" sz="28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059474" y="5254240"/>
            <a:ext cx="7590090" cy="71784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b="1" i="0" kern="1200">
                <a:solidFill>
                  <a:srgbClr val="33977A"/>
                </a:solidFill>
                <a:latin typeface="Aller"/>
                <a:ea typeface="+mj-ea"/>
                <a:cs typeface="Aller"/>
              </a:defRPr>
            </a:lvl1pPr>
          </a:lstStyle>
          <a:p>
            <a:r>
              <a:rPr lang="en-GB" sz="28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it made with flour?</a:t>
            </a:r>
            <a:endParaRPr lang="en-GB" sz="28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07" t="9297" r="9214" b="10018"/>
          <a:stretch/>
        </p:blipFill>
        <p:spPr>
          <a:xfrm>
            <a:off x="4382570" y="1372699"/>
            <a:ext cx="5675120" cy="370248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075703" y="5075182"/>
            <a:ext cx="3336965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cap="none" spc="0" dirty="0" smtClean="0">
                <a:ln w="1905">
                  <a:solidFill>
                    <a:srgbClr val="7030A0"/>
                  </a:solidFill>
                </a:ln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No!</a:t>
            </a:r>
            <a:endParaRPr lang="en-US" sz="6600" b="1" cap="none" spc="0" dirty="0">
              <a:ln w="1905">
                <a:solidFill>
                  <a:srgbClr val="7030A0"/>
                </a:solidFill>
              </a:ln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526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</TotalTime>
  <Words>216</Words>
  <Application>Microsoft Office PowerPoint</Application>
  <PresentationFormat>Custom</PresentationFormat>
  <Paragraphs>48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Office Theme</vt:lpstr>
      <vt:lpstr>Custom Design</vt:lpstr>
      <vt:lpstr>1_Custom Design</vt:lpstr>
      <vt:lpstr>3_Custom Design</vt:lpstr>
      <vt:lpstr>Flour foods</vt:lpstr>
      <vt:lpstr>Flour can make lots of food</vt:lpstr>
      <vt:lpstr>Made from flour?</vt:lpstr>
      <vt:lpstr>What is this?</vt:lpstr>
      <vt:lpstr>What is this?</vt:lpstr>
      <vt:lpstr>What is this?</vt:lpstr>
      <vt:lpstr>What is this?</vt:lpstr>
      <vt:lpstr>What is this?</vt:lpstr>
      <vt:lpstr>What is this?</vt:lpstr>
      <vt:lpstr>What is this?</vt:lpstr>
      <vt:lpstr>What is this?</vt:lpstr>
      <vt:lpstr>What is this?</vt:lpstr>
      <vt:lpstr>What is this?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Glenn Carter</dc:creator>
  <cp:lastModifiedBy>Roy Ballam</cp:lastModifiedBy>
  <cp:revision>25</cp:revision>
  <dcterms:created xsi:type="dcterms:W3CDTF">2018-10-10T09:22:08Z</dcterms:created>
  <dcterms:modified xsi:type="dcterms:W3CDTF">2018-12-13T09:58:15Z</dcterms:modified>
</cp:coreProperties>
</file>