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5" d="100"/>
          <a:sy n="65" d="100"/>
        </p:scale>
        <p:origin x="-12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What foods are made from </a:t>
            </a:r>
            <a:r>
              <a:rPr lang="en-GB" sz="3600" dirty="0" smtClean="0"/>
              <a:t>oats?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9274" y="4603086"/>
            <a:ext cx="1680804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Porridge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01497" y="4603086"/>
            <a:ext cx="2325964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>
                <a:solidFill>
                  <a:schemeClr val="tx1"/>
                </a:solidFill>
              </a:rPr>
              <a:t>Muesli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634" y="4603086"/>
            <a:ext cx="2071810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Oat cakes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r="12207"/>
          <a:stretch/>
        </p:blipFill>
        <p:spPr>
          <a:xfrm>
            <a:off x="5204782" y="2478762"/>
            <a:ext cx="2089428" cy="1807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 t="7533" r="16204"/>
          <a:stretch/>
        </p:blipFill>
        <p:spPr>
          <a:xfrm>
            <a:off x="573625" y="2283798"/>
            <a:ext cx="2700517" cy="2437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1" t="16771" r="14359" b="8434"/>
          <a:stretch/>
        </p:blipFill>
        <p:spPr>
          <a:xfrm>
            <a:off x="8510955" y="2095840"/>
            <a:ext cx="2961971" cy="22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What foods are made from </a:t>
            </a:r>
            <a:r>
              <a:rPr lang="en-GB" sz="3600" dirty="0" smtClean="0"/>
              <a:t>barley?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9274" y="4603086"/>
            <a:ext cx="1680804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Stew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01497" y="4603086"/>
            <a:ext cx="2325964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Soup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634" y="4603086"/>
            <a:ext cx="2071810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Salad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9" b="14511"/>
          <a:stretch/>
        </p:blipFill>
        <p:spPr>
          <a:xfrm>
            <a:off x="910592" y="2428556"/>
            <a:ext cx="2230813" cy="2301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14465" r="18414" b="22966"/>
          <a:stretch/>
        </p:blipFill>
        <p:spPr>
          <a:xfrm>
            <a:off x="8526656" y="2422905"/>
            <a:ext cx="3275646" cy="218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8596" r="15600" b="22146"/>
          <a:stretch/>
        </p:blipFill>
        <p:spPr>
          <a:xfrm>
            <a:off x="4624539" y="2428555"/>
            <a:ext cx="2941384" cy="222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7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Do you know what each of these grains is called?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6" b="10817"/>
          <a:stretch/>
        </p:blipFill>
        <p:spPr>
          <a:xfrm>
            <a:off x="8267165" y="4295399"/>
            <a:ext cx="3502825" cy="1875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22185"/>
          <a:stretch/>
        </p:blipFill>
        <p:spPr>
          <a:xfrm>
            <a:off x="4386777" y="3302071"/>
            <a:ext cx="3267760" cy="179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3577" r="7090" b="13028"/>
          <a:stretch/>
        </p:blipFill>
        <p:spPr>
          <a:xfrm>
            <a:off x="561511" y="4161692"/>
            <a:ext cx="3014028" cy="17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</a:t>
            </a:r>
            <a:r>
              <a:rPr lang="en-GB" sz="3600" dirty="0" smtClean="0"/>
              <a:t>heat grains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do they look like?</a:t>
            </a:r>
            <a:endParaRPr lang="en-US" sz="2800" dirty="0"/>
          </a:p>
        </p:txBody>
      </p:sp>
      <p:pic>
        <p:nvPicPr>
          <p:cNvPr id="4" name="Picture 2" descr="\\BNF01\Home\ctheobald\Documents\GRAIN CHAIN images\w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47" y="2283798"/>
            <a:ext cx="5437622" cy="361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Where do wheat grains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2588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grains are in the ears of the wheat plant.</a:t>
            </a:r>
            <a:endParaRPr lang="en-GB" sz="2800" dirty="0"/>
          </a:p>
        </p:txBody>
      </p:sp>
      <p:pic>
        <p:nvPicPr>
          <p:cNvPr id="4" name="Picture 2" descr="\\BNF01\Home\ctheobald\Documents\GRAIN CHAIN images\whea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6"/>
          <a:stretch/>
        </p:blipFill>
        <p:spPr bwMode="auto">
          <a:xfrm>
            <a:off x="6359638" y="3955367"/>
            <a:ext cx="2365239" cy="216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0"/>
          <a:stretch/>
        </p:blipFill>
        <p:spPr>
          <a:xfrm>
            <a:off x="8958644" y="2066307"/>
            <a:ext cx="3103570" cy="42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What do they look like?</a:t>
            </a:r>
            <a:endParaRPr lang="en-GB" sz="2800" dirty="0"/>
          </a:p>
        </p:txBody>
      </p:sp>
      <p:pic>
        <p:nvPicPr>
          <p:cNvPr id="4" name="Picture 2" descr="\\BNF01\Home\ctheobald\Documents\GRAIN CHAIN images\O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44" y="3331848"/>
            <a:ext cx="3395053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22185" r="20834"/>
          <a:stretch/>
        </p:blipFill>
        <p:spPr>
          <a:xfrm>
            <a:off x="8528139" y="1881000"/>
            <a:ext cx="3384376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8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Where do oat grains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3052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grains are in the ears of the oat plant.</a:t>
            </a:r>
            <a:endParaRPr lang="en-GB" sz="2800" dirty="0"/>
          </a:p>
        </p:txBody>
      </p:sp>
      <p:pic>
        <p:nvPicPr>
          <p:cNvPr id="4" name="Picture 2" descr="\\BNF01\Home\ctheobald\Documents\GRAIN CHAIN images\Oa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4"/>
          <a:stretch/>
        </p:blipFill>
        <p:spPr bwMode="auto">
          <a:xfrm>
            <a:off x="6601046" y="3595207"/>
            <a:ext cx="2592898" cy="257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4103" r="12640" b="19292"/>
          <a:stretch/>
        </p:blipFill>
        <p:spPr>
          <a:xfrm flipH="1">
            <a:off x="9417132" y="1689936"/>
            <a:ext cx="2480254" cy="47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What do they look like?</a:t>
            </a:r>
            <a:endParaRPr lang="en-GB" sz="2800" dirty="0"/>
          </a:p>
        </p:txBody>
      </p:sp>
      <p:pic>
        <p:nvPicPr>
          <p:cNvPr id="4" name="Picture 3" descr="\\BNF01\Home\ctheobald\Documents\GRAIN CHAIN images\bar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73"/>
          <a:stretch>
            <a:fillRect/>
          </a:stretch>
        </p:blipFill>
        <p:spPr bwMode="auto">
          <a:xfrm>
            <a:off x="4720556" y="3276973"/>
            <a:ext cx="3403164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8956" r="20102" b="14725"/>
          <a:stretch/>
        </p:blipFill>
        <p:spPr>
          <a:xfrm>
            <a:off x="8425654" y="2178088"/>
            <a:ext cx="336797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62" y="1734611"/>
            <a:ext cx="3194081" cy="4638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Where do barley grains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933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 </a:t>
            </a:r>
            <a:r>
              <a:rPr lang="en-GB" sz="2800" dirty="0"/>
              <a:t>grains are in the ears of the barley plant.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\\BNF01\Home\ctheobald\Documents\GRAIN CHAIN images\barl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1" r="41130" b="5512"/>
          <a:stretch/>
        </p:blipFill>
        <p:spPr bwMode="auto">
          <a:xfrm>
            <a:off x="5676406" y="3503480"/>
            <a:ext cx="2874160" cy="280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What foods are made from wheat?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9274" y="4603086"/>
            <a:ext cx="1680804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Bread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01497" y="4603086"/>
            <a:ext cx="2325964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Pancakes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634" y="4603086"/>
            <a:ext cx="2071810" cy="73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33977A"/>
                </a:solidFill>
                <a:latin typeface="Aller"/>
                <a:ea typeface="+mj-ea"/>
                <a:cs typeface="Aller"/>
              </a:defRPr>
            </a:lvl1pPr>
          </a:lstStyle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Scones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6439" r="8767" b="5523"/>
          <a:stretch/>
        </p:blipFill>
        <p:spPr>
          <a:xfrm>
            <a:off x="468042" y="2409003"/>
            <a:ext cx="3149480" cy="2057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8"/>
          <a:stretch/>
        </p:blipFill>
        <p:spPr>
          <a:xfrm>
            <a:off x="8229601" y="2524127"/>
            <a:ext cx="3638868" cy="1827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7351" r="5967" b="8172"/>
          <a:stretch/>
        </p:blipFill>
        <p:spPr>
          <a:xfrm>
            <a:off x="5029634" y="2524127"/>
            <a:ext cx="2180852" cy="16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128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Custom Design</vt:lpstr>
      <vt:lpstr>1_Custom Design</vt:lpstr>
      <vt:lpstr>3_Custom Design</vt:lpstr>
      <vt:lpstr>Grains</vt:lpstr>
      <vt:lpstr>Grains</vt:lpstr>
      <vt:lpstr>Wheat grains</vt:lpstr>
      <vt:lpstr>Where do wheat grains come from?</vt:lpstr>
      <vt:lpstr>Oats</vt:lpstr>
      <vt:lpstr>Where do oat grains come from?</vt:lpstr>
      <vt:lpstr>Barley</vt:lpstr>
      <vt:lpstr>Where do barley grains come from?</vt:lpstr>
      <vt:lpstr>What foods are made from wheat?</vt:lpstr>
      <vt:lpstr>What foods are made from oats?</vt:lpstr>
      <vt:lpstr>What foods are made from barley?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26</cp:revision>
  <dcterms:created xsi:type="dcterms:W3CDTF">2018-10-10T09:22:08Z</dcterms:created>
  <dcterms:modified xsi:type="dcterms:W3CDTF">2018-12-12T16:54:39Z</dcterms:modified>
</cp:coreProperties>
</file>