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62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B17"/>
    <a:srgbClr val="FCE3C2"/>
    <a:srgbClr val="EF9F3F"/>
    <a:srgbClr val="F9D4B6"/>
    <a:srgbClr val="EDAD80"/>
    <a:srgbClr val="E46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2" autoAdjust="0"/>
    <p:restoredTop sz="84489" autoAdjust="0"/>
  </p:normalViewPr>
  <p:slideViewPr>
    <p:cSldViewPr snapToGrid="0" snapToObjects="1">
      <p:cViewPr varScale="1">
        <p:scale>
          <a:sx n="96" d="100"/>
          <a:sy n="96" d="100"/>
        </p:scale>
        <p:origin x="3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20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261311"/>
            <a:ext cx="9144000" cy="733096"/>
          </a:xfrm>
        </p:spPr>
        <p:txBody>
          <a:bodyPr/>
          <a:lstStyle/>
          <a:p>
            <a:r>
              <a:rPr lang="en-US" dirty="0"/>
              <a:t>Food production, weather and climate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Food production, weather and climate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B1324D-6F30-BB10-DB16-18C79549C74D}"/>
              </a:ext>
            </a:extLst>
          </p:cNvPr>
          <p:cNvSpPr txBox="1"/>
          <p:nvPr/>
        </p:nvSpPr>
        <p:spPr>
          <a:xfrm>
            <a:off x="393116" y="5999572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food is grown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9200851" cy="3600000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There are many factors which affect where food is grown, reared and caught. Climate and terrain are two key factors that determine food production. </a:t>
            </a:r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4" name="Picture 23" descr="C:\Users\Jenny\AppData\Local\Microsoft\Windows\INetCache\IE\0RYEYTLC\Klimazonen_Erde_Wikipedia-EN[1]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0402"/>
          <a:stretch/>
        </p:blipFill>
        <p:spPr bwMode="auto">
          <a:xfrm>
            <a:off x="1094508" y="3255724"/>
            <a:ext cx="6793796" cy="3247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9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Weather and climate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difference between weather and climate?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3173308"/>
            <a:ext cx="4481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WEATHER is day to day localised conditions which can vary.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6781" y="3189806"/>
            <a:ext cx="41702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CLIMATE is the long-term patterns for an area.</a:t>
            </a:r>
          </a:p>
        </p:txBody>
      </p:sp>
      <p:pic>
        <p:nvPicPr>
          <p:cNvPr id="6" name="Picture 2" descr="C:\Users\Jenny\AppData\Local\Microsoft\Windows\INetCache\IE\6T7W4HTR\weather-station-big[1]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5571" y="3962400"/>
            <a:ext cx="4000499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Jenny\AppData\Local\Microsoft\Windows\INetCache\IE\6T7W4HTR\Climate_features_of_Australia_-_just_roughly.svg[1]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94761" y="3962400"/>
            <a:ext cx="2835101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647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food is grown - climate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Where do you think these crops are grown?</a:t>
            </a:r>
          </a:p>
        </p:txBody>
      </p:sp>
      <p:pic>
        <p:nvPicPr>
          <p:cNvPr id="4" name="Picture 11" descr="C:\Users\Jenny\AppData\Local\Microsoft\Windows\INetCache\IE\EPRO8C7F\wheat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9273" y="2984018"/>
            <a:ext cx="2261674" cy="3015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 descr="C:\Users\Jenny\AppData\Local\Microsoft\Windows\INetCache\IE\6T7W4HTR\4533387557_369b2c3712_b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41073" y="2988934"/>
            <a:ext cx="2257987" cy="3010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7" descr="C:\Users\Jenny\AppData\Local\Microsoft\Windows\INetCache\IE\W52D0TNO\3221705425_b45a7dd8d4_z[1]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3549"/>
          <a:stretch/>
        </p:blipFill>
        <p:spPr bwMode="auto">
          <a:xfrm>
            <a:off x="7135238" y="2996823"/>
            <a:ext cx="2278926" cy="299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12617" y="6041147"/>
            <a:ext cx="1824247" cy="400110"/>
          </a:xfrm>
          <a:prstGeom prst="rect">
            <a:avLst/>
          </a:prstGeom>
          <a:noFill/>
          <a:ln>
            <a:solidFill>
              <a:srgbClr val="ED6B1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Wheat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4417" y="6041147"/>
            <a:ext cx="1824247" cy="400110"/>
          </a:xfrm>
          <a:prstGeom prst="rect">
            <a:avLst/>
          </a:prstGeom>
          <a:noFill/>
          <a:ln>
            <a:solidFill>
              <a:srgbClr val="ED6B1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Paddy rice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20616" y="6041147"/>
            <a:ext cx="1824247" cy="400110"/>
          </a:xfrm>
          <a:prstGeom prst="rect">
            <a:avLst/>
          </a:prstGeom>
          <a:noFill/>
          <a:ln>
            <a:solidFill>
              <a:srgbClr val="ED6B1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Sorghum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26666" y="3990439"/>
            <a:ext cx="2743200" cy="1631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Temperate climate</a:t>
            </a:r>
          </a:p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UK/Europe</a:t>
            </a:r>
          </a:p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Central Asia</a:t>
            </a:r>
          </a:p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Canada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98466" y="3990439"/>
            <a:ext cx="2743200" cy="1631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Lowland tropical climate</a:t>
            </a:r>
          </a:p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South and South East Asia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4665" y="3990439"/>
            <a:ext cx="2824805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Sub tropical climate</a:t>
            </a:r>
          </a:p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Africa</a:t>
            </a:r>
          </a:p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Asia</a:t>
            </a:r>
          </a:p>
        </p:txBody>
      </p:sp>
    </p:spTree>
    <p:extLst>
      <p:ext uri="{BB962C8B-B14F-4D97-AF65-F5344CB8AC3E}">
        <p14:creationId xmlns:p14="http://schemas.microsoft.com/office/powerpoint/2010/main" val="236172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food is grown - climate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9272" y="2283798"/>
            <a:ext cx="73928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Wheat and barley are found in temperate climates like the UK, Europe, parts of Asia and North America.</a:t>
            </a:r>
          </a:p>
        </p:txBody>
      </p:sp>
      <p:pic>
        <p:nvPicPr>
          <p:cNvPr id="5" name="Picture 3" descr="C:\Users\Jenny\AppData\Local\Microsoft\Windows\INetCache\IE\0RYEYTLC\Barley_field-2007-02-22(large)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71145" y="2251769"/>
            <a:ext cx="2362200" cy="1240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610438" y="3607977"/>
            <a:ext cx="77779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Maize grows best in hotter conditions and is an important cereal crop in many tropical areas.</a:t>
            </a:r>
          </a:p>
        </p:txBody>
      </p:sp>
      <p:pic>
        <p:nvPicPr>
          <p:cNvPr id="7" name="Picture 4" descr="C:\Users\Jenny\AppData\Local\Microsoft\Windows\INetCache\IE\6T7W4HTR\Corn_picture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62988" y="3292087"/>
            <a:ext cx="2247900" cy="1264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67988" y="4808811"/>
            <a:ext cx="7299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Rice is a crop of the wet tropics while sorghum can survive in very hot, dry conditions.</a:t>
            </a:r>
          </a:p>
        </p:txBody>
      </p:sp>
      <p:pic>
        <p:nvPicPr>
          <p:cNvPr id="9" name="Picture 6" descr="C:\Users\Jenny\AppData\Local\Microsoft\Windows\INetCache\IE\EPRO8C7F\1200px-Paddyatshamanur[1]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71145" y="4486366"/>
            <a:ext cx="2374183" cy="133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169273" y="5882462"/>
            <a:ext cx="99640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All of these plants have adaptations which enable them to survive and grow well in particular environmental conditions.</a:t>
            </a:r>
          </a:p>
        </p:txBody>
      </p:sp>
    </p:spTree>
    <p:extLst>
      <p:ext uri="{BB962C8B-B14F-4D97-AF65-F5344CB8AC3E}">
        <p14:creationId xmlns:p14="http://schemas.microsoft.com/office/powerpoint/2010/main" val="157224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food is grown - terrain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Terrain means the type of land and its physical features, e.g. mountainous or low-lying. </a:t>
            </a:r>
          </a:p>
          <a:p>
            <a:pPr marL="0" indent="0" algn="just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terrain or landscape determines which crops are grown or animals are reared. </a:t>
            </a:r>
          </a:p>
          <a:p>
            <a:pPr marL="0" indent="0" algn="just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Cereal crops are grown in flat plains whereas sheep can live in hilly rugged terrain.</a:t>
            </a:r>
          </a:p>
          <a:p>
            <a:pPr marL="0" indent="0" algn="just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Terrace farming has made cultivation of crops in hilly or mountainous regions possible. It is commonly used in Asia by rice-growing countries such as Vietnam, Philippines, and Indonesia. </a:t>
            </a:r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4" name="Picture 11" descr="C:\Users\Jenny\AppData\Local\Microsoft\Windows\INetCache\IE\0RYEYTLC\1200px-Veranotrigo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9274" y="4751054"/>
            <a:ext cx="2292661" cy="171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8" descr="C:\Users\Jenny\AppData\Local\Microsoft\Windows\INetCache\IE\0RYEYTLC\270624_d2a57f42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83378" y="4718458"/>
            <a:ext cx="2379582" cy="17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landscape of photography rice field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1302" y="4751054"/>
            <a:ext cx="2627936" cy="1752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434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Climate change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347086"/>
            <a:ext cx="9720000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There is world wide concern about climate change.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is lasting change in long term weather patterns over a significant period of time.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One of the effects of climate change is an increase in the incidences of extreme, unusual weather conditions.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These can have a negative effect on food production.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2" descr="C:\Users\Jenny\AppData\Local\Microsoft\Windows\INetCache\IE\EPRO8C7F\FEMA_-_36365_-_Flooded_corn_field_in_Illinois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07376" y="4434713"/>
            <a:ext cx="3036147" cy="2024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Jenny\AppData\Local\Microsoft\Windows\INetCache\IE\W52D0TNO\milo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10100" y="4434713"/>
            <a:ext cx="3099690" cy="2024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351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Climate change and extreme weather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1513" y="2532333"/>
            <a:ext cx="6454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Increased air temperatures and rainfall levels can affect soil. Crops can fail through drought and flooding.</a:t>
            </a:r>
          </a:p>
        </p:txBody>
      </p:sp>
      <p:pic>
        <p:nvPicPr>
          <p:cNvPr id="5" name="Picture 29" descr="C:\Users\Jenny\AppData\Local\Microsoft\Windows\INetCache\IE\W52D0TNO\flooded_field[1]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1300" b="8677"/>
          <a:stretch/>
        </p:blipFill>
        <p:spPr bwMode="auto">
          <a:xfrm>
            <a:off x="7667104" y="2596664"/>
            <a:ext cx="1903184" cy="1238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740905" y="3481101"/>
            <a:ext cx="4881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Cyclones and hurricanes can cause damage to animals and crops.</a:t>
            </a:r>
          </a:p>
        </p:txBody>
      </p:sp>
      <p:pic>
        <p:nvPicPr>
          <p:cNvPr id="7" name="Picture 28" descr="C:\Users\Jenny\AppData\Local\Microsoft\Windows\INetCache\IE\W52D0TNO\Crop_damage_in_Hainan_from_Typhoon_Sarika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9274" y="3379032"/>
            <a:ext cx="1571630" cy="117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34216" y="4615684"/>
            <a:ext cx="6268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Change in temperatures (higher or lower) can affect plant growing seasons and livestock may not survive. </a:t>
            </a:r>
          </a:p>
        </p:txBody>
      </p:sp>
      <p:pic>
        <p:nvPicPr>
          <p:cNvPr id="9" name="Picture 30" descr="C:\Users\Jenny\AppData\Local\Microsoft\Windows\INetCache\IE\W52D0TNO\3982529733_e230010435_z[1]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5230"/>
          <a:stretch/>
        </p:blipFill>
        <p:spPr bwMode="auto">
          <a:xfrm>
            <a:off x="7667104" y="3968394"/>
            <a:ext cx="1895812" cy="1488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811763" y="5513334"/>
            <a:ext cx="73609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Change in temperatures can also affect fish and other species. Some marine diseases have been linked with changing climate.</a:t>
            </a:r>
          </a:p>
        </p:txBody>
      </p:sp>
      <p:pic>
        <p:nvPicPr>
          <p:cNvPr id="11" name="Picture 33" descr="C:\Users\Jenny\AppData\Local\Microsoft\Windows\INetCache\IE\6T7W4HTR\Leaburg_Fish_Hatchery_(Lane_County,_Oregon_scenic_images)_(lanDB3846)[1]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06763" y="5457017"/>
            <a:ext cx="1534141" cy="101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Food security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402126"/>
            <a:ext cx="9720000" cy="3600000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It is thought that climate change is very likely to affect food security at the global, regional, and local level.</a:t>
            </a:r>
          </a:p>
          <a:p>
            <a:pPr marL="0" indent="0" algn="just"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What does food security mean? </a:t>
            </a:r>
          </a:p>
          <a:p>
            <a:pPr marL="0" indent="0" algn="just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Food security occurs when all people are able to access enough affordable, safe and nutritious food to meet their requirements for a healthy life, in ways the planet can sustain into the future.</a:t>
            </a:r>
          </a:p>
          <a:p>
            <a:pPr marL="0" indent="0" algn="just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19" descr="C:\Users\Jenny\AppData\Local\Microsoft\Windows\INetCache\IE\W52D0TNO\IIT_Kharagpur_home_3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05300" y="4591050"/>
            <a:ext cx="3638550" cy="185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9942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512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Office Theme</vt:lpstr>
      <vt:lpstr>Custom Design</vt:lpstr>
      <vt:lpstr>1_Custom Design</vt:lpstr>
      <vt:lpstr>3_Custom Design</vt:lpstr>
      <vt:lpstr>Food production, weather and climate</vt:lpstr>
      <vt:lpstr>Where food is grown</vt:lpstr>
      <vt:lpstr>Weather and climate</vt:lpstr>
      <vt:lpstr>Where food is grown - climate</vt:lpstr>
      <vt:lpstr>Where food is grown - climate</vt:lpstr>
      <vt:lpstr>Where food is grown - terrain</vt:lpstr>
      <vt:lpstr>Climate change</vt:lpstr>
      <vt:lpstr>Climate change and extreme weather</vt:lpstr>
      <vt:lpstr>Food security</vt:lpstr>
      <vt:lpstr>Food production, weather and climate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Elsa Healey</cp:lastModifiedBy>
  <cp:revision>34</cp:revision>
  <dcterms:created xsi:type="dcterms:W3CDTF">2018-10-10T09:22:08Z</dcterms:created>
  <dcterms:modified xsi:type="dcterms:W3CDTF">2023-12-03T23:41:55Z</dcterms:modified>
</cp:coreProperties>
</file>