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6" r:id="rId4"/>
  </p:sldMasterIdLst>
  <p:sldIdLst>
    <p:sldId id="256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CCCC"/>
    <a:srgbClr val="BF5150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75"/>
    <p:restoredTop sz="94655"/>
  </p:normalViewPr>
  <p:slideViewPr>
    <p:cSldViewPr snapToGrid="0" snapToObjects="1">
      <p:cViewPr varScale="1">
        <p:scale>
          <a:sx n="89" d="100"/>
          <a:sy n="89" d="100"/>
        </p:scale>
        <p:origin x="75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customXml" Target="../customXml/item2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White" userId="3da70261-e0e7-408d-aace-eb577feade9e" providerId="ADAL" clId="{7CCDECE2-0BE1-4CD6-96BB-551903635DFF}"/>
    <pc:docChg chg="modMainMaster">
      <pc:chgData name="Alexander White" userId="3da70261-e0e7-408d-aace-eb577feade9e" providerId="ADAL" clId="{7CCDECE2-0BE1-4CD6-96BB-551903635DFF}" dt="2024-06-05T09:58:12.469" v="15" actId="20577"/>
      <pc:docMkLst>
        <pc:docMk/>
      </pc:docMkLst>
      <pc:sldMasterChg chg="modSp mod">
        <pc:chgData name="Alexander White" userId="3da70261-e0e7-408d-aace-eb577feade9e" providerId="ADAL" clId="{7CCDECE2-0BE1-4CD6-96BB-551903635DFF}" dt="2024-06-05T09:57:54.442" v="3" actId="20577"/>
        <pc:sldMasterMkLst>
          <pc:docMk/>
          <pc:sldMasterMk cId="1328885048" sldId="2147483648"/>
        </pc:sldMasterMkLst>
        <pc:spChg chg="mod">
          <ac:chgData name="Alexander White" userId="3da70261-e0e7-408d-aace-eb577feade9e" providerId="ADAL" clId="{7CCDECE2-0BE1-4CD6-96BB-551903635DFF}" dt="2024-06-05T09:57:54.442" v="3" actId="20577"/>
          <ac:spMkLst>
            <pc:docMk/>
            <pc:sldMasterMk cId="1328885048" sldId="2147483648"/>
            <ac:spMk id="9" creationId="{00000000-0000-0000-0000-000000000000}"/>
          </ac:spMkLst>
        </pc:spChg>
      </pc:sldMasterChg>
      <pc:sldMasterChg chg="modSp mod">
        <pc:chgData name="Alexander White" userId="3da70261-e0e7-408d-aace-eb577feade9e" providerId="ADAL" clId="{7CCDECE2-0BE1-4CD6-96BB-551903635DFF}" dt="2024-06-05T09:58:02.691" v="7" actId="20577"/>
        <pc:sldMasterMkLst>
          <pc:docMk/>
          <pc:sldMasterMk cId="1498317190" sldId="2147483650"/>
        </pc:sldMasterMkLst>
        <pc:spChg chg="mod">
          <ac:chgData name="Alexander White" userId="3da70261-e0e7-408d-aace-eb577feade9e" providerId="ADAL" clId="{7CCDECE2-0BE1-4CD6-96BB-551903635DFF}" dt="2024-06-05T09:58:02.691" v="7" actId="20577"/>
          <ac:spMkLst>
            <pc:docMk/>
            <pc:sldMasterMk cId="1498317190" sldId="2147483650"/>
            <ac:spMk id="9" creationId="{00000000-0000-0000-0000-000000000000}"/>
          </ac:spMkLst>
        </pc:spChg>
      </pc:sldMasterChg>
      <pc:sldMasterChg chg="modSp mod">
        <pc:chgData name="Alexander White" userId="3da70261-e0e7-408d-aace-eb577feade9e" providerId="ADAL" clId="{7CCDECE2-0BE1-4CD6-96BB-551903635DFF}" dt="2024-06-05T09:58:08.382" v="11" actId="20577"/>
        <pc:sldMasterMkLst>
          <pc:docMk/>
          <pc:sldMasterMk cId="1822393236" sldId="2147483652"/>
        </pc:sldMasterMkLst>
        <pc:spChg chg="mod">
          <ac:chgData name="Alexander White" userId="3da70261-e0e7-408d-aace-eb577feade9e" providerId="ADAL" clId="{7CCDECE2-0BE1-4CD6-96BB-551903635DFF}" dt="2024-06-05T09:58:08.382" v="11" actId="20577"/>
          <ac:spMkLst>
            <pc:docMk/>
            <pc:sldMasterMk cId="1822393236" sldId="2147483652"/>
            <ac:spMk id="9" creationId="{00000000-0000-0000-0000-000000000000}"/>
          </ac:spMkLst>
        </pc:spChg>
      </pc:sldMasterChg>
      <pc:sldMasterChg chg="modSp mod">
        <pc:chgData name="Alexander White" userId="3da70261-e0e7-408d-aace-eb577feade9e" providerId="ADAL" clId="{7CCDECE2-0BE1-4CD6-96BB-551903635DFF}" dt="2024-06-05T09:58:12.469" v="15" actId="20577"/>
        <pc:sldMasterMkLst>
          <pc:docMk/>
          <pc:sldMasterMk cId="1788143608" sldId="2147483656"/>
        </pc:sldMasterMkLst>
        <pc:spChg chg="mod">
          <ac:chgData name="Alexander White" userId="3da70261-e0e7-408d-aace-eb577feade9e" providerId="ADAL" clId="{7CCDECE2-0BE1-4CD6-96BB-551903635DFF}" dt="2024-06-05T09:58:12.469" v="15" actId="20577"/>
          <ac:spMkLst>
            <pc:docMk/>
            <pc:sldMasterMk cId="1788143608" sldId="2147483656"/>
            <ac:spMk id="8" creationId="{00000000-0000-0000-0000-000000000000}"/>
          </ac:spMkLst>
        </pc:sp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ED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2024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2024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2024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2024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Personal hygiene</a:t>
            </a: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/>
              <a:t>For further information, go to: </a:t>
            </a:r>
          </a:p>
          <a:p>
            <a:pPr marL="0" indent="0" algn="ctr">
              <a:buNone/>
            </a:pPr>
            <a:r>
              <a:rPr lang="en-GB" sz="3600" dirty="0"/>
              <a:t>www.foodafactoflife.org.uk</a:t>
            </a:r>
          </a:p>
        </p:txBody>
      </p:sp>
    </p:spTree>
    <p:extLst>
      <p:ext uri="{BB962C8B-B14F-4D97-AF65-F5344CB8AC3E}">
        <p14:creationId xmlns:p14="http://schemas.microsoft.com/office/powerpoint/2010/main" val="1298930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08"/>
          <a:stretch>
            <a:fillRect/>
          </a:stretch>
        </p:blipFill>
        <p:spPr bwMode="auto">
          <a:xfrm flipH="1">
            <a:off x="7215212" y="2283798"/>
            <a:ext cx="4976788" cy="3887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Personal hygiene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7" y="2571092"/>
            <a:ext cx="5015624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Good personal hygiene is important to prevent risk of food poisoning. </a:t>
            </a:r>
          </a:p>
        </p:txBody>
      </p:sp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Tie back long hair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400" dirty="0"/>
              <a:t>Stops hair dangling in food.</a:t>
            </a:r>
          </a:p>
          <a:p>
            <a:endParaRPr lang="en-GB" sz="2400" dirty="0"/>
          </a:p>
          <a:p>
            <a:r>
              <a:rPr lang="en-GB" sz="2400" dirty="0"/>
              <a:t>Prevents hair from landing in food.</a:t>
            </a:r>
          </a:p>
          <a:p>
            <a:endParaRPr lang="en-GB" sz="2400" dirty="0"/>
          </a:p>
          <a:p>
            <a:r>
              <a:rPr lang="en-GB" sz="2400" dirty="0"/>
              <a:t>Prevent hair from being caught in equipment.</a:t>
            </a:r>
          </a:p>
          <a:p>
            <a:endParaRPr lang="en-GB" sz="2400" dirty="0"/>
          </a:p>
          <a:p>
            <a:r>
              <a:rPr lang="en-GB" sz="2400" dirty="0"/>
              <a:t>If you’ve got a hat, wear it.</a:t>
            </a:r>
          </a:p>
        </p:txBody>
      </p:sp>
      <p:pic>
        <p:nvPicPr>
          <p:cNvPr id="5122" name="Picture 2" descr="S:\Shared\EDUCATION TEAM FILES\Photographs Oct 2018 onwards\shutterstock_116597977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2" t="5043" r="10415"/>
          <a:stretch/>
        </p:blipFill>
        <p:spPr bwMode="auto">
          <a:xfrm>
            <a:off x="8305800" y="1563798"/>
            <a:ext cx="3606800" cy="481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08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Roll up long sleeves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400" dirty="0"/>
              <a:t>Stops sleeves and cuffs becoming dirty.</a:t>
            </a:r>
          </a:p>
          <a:p>
            <a:endParaRPr lang="en-GB" sz="2400" dirty="0"/>
          </a:p>
          <a:p>
            <a:r>
              <a:rPr lang="en-GB" sz="2400" dirty="0"/>
              <a:t>Prevents dirt from sleeves touching food.</a:t>
            </a:r>
          </a:p>
        </p:txBody>
      </p:sp>
      <p:pic>
        <p:nvPicPr>
          <p:cNvPr id="4" name="Picture 3" descr="ronnie_noh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319" y="1760501"/>
            <a:ext cx="2994025" cy="47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108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Wear an apron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400" dirty="0"/>
              <a:t>Stops your clothes from getting dirty.</a:t>
            </a:r>
          </a:p>
          <a:p>
            <a:endParaRPr lang="en-GB" sz="2400" dirty="0"/>
          </a:p>
          <a:p>
            <a:r>
              <a:rPr lang="en-GB" sz="2400" dirty="0"/>
              <a:t>Prevents dirt from your clothes touching food.</a:t>
            </a:r>
          </a:p>
        </p:txBody>
      </p:sp>
      <p:pic>
        <p:nvPicPr>
          <p:cNvPr id="4" name="Picture 3" descr="alisha_noha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1"/>
          <a:stretch/>
        </p:blipFill>
        <p:spPr bwMode="auto">
          <a:xfrm>
            <a:off x="8931997" y="1707744"/>
            <a:ext cx="2667000" cy="4703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108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Remove jewellery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400" dirty="0"/>
              <a:t>Stops your jewellery from getting dirty.</a:t>
            </a:r>
          </a:p>
          <a:p>
            <a:endParaRPr lang="en-GB" sz="2400" dirty="0"/>
          </a:p>
          <a:p>
            <a:r>
              <a:rPr lang="en-GB" sz="2400" dirty="0"/>
              <a:t>Prevents dirt from your jewellery touching food.</a:t>
            </a:r>
          </a:p>
          <a:p>
            <a:endParaRPr lang="en-GB" sz="2400" dirty="0"/>
          </a:p>
          <a:p>
            <a:r>
              <a:rPr lang="en-GB" sz="2400" dirty="0"/>
              <a:t>Stops jewellery being mixed into food.</a:t>
            </a:r>
          </a:p>
        </p:txBody>
      </p:sp>
      <p:pic>
        <p:nvPicPr>
          <p:cNvPr id="4098" name="Picture 2" descr="S:\Shared\EDUCATION TEAM FILES\Photographs Oct 2018 onwards\shutterstock_550762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772" y="1917700"/>
            <a:ext cx="3571456" cy="267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08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Wash hands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400" dirty="0"/>
              <a:t>Wash hands thoroughly, with hot soapy water;</a:t>
            </a:r>
          </a:p>
          <a:p>
            <a:endParaRPr lang="en-GB" sz="2400" dirty="0"/>
          </a:p>
          <a:p>
            <a:r>
              <a:rPr lang="en-GB" sz="2400" dirty="0"/>
              <a:t>Helps to remove dirt and microbes;</a:t>
            </a:r>
          </a:p>
          <a:p>
            <a:endParaRPr lang="en-GB" sz="2400" dirty="0"/>
          </a:p>
          <a:p>
            <a:r>
              <a:rPr lang="en-GB" sz="2400" dirty="0"/>
              <a:t>Need to wash hands before, during and after cooking;</a:t>
            </a:r>
          </a:p>
          <a:p>
            <a:endParaRPr lang="en-GB" sz="2400" dirty="0"/>
          </a:p>
          <a:p>
            <a:r>
              <a:rPr lang="en-GB" sz="2400" dirty="0"/>
              <a:t>Wash hands after going to the toilet, blowing your nose or handling waste.</a:t>
            </a:r>
          </a:p>
        </p:txBody>
      </p:sp>
      <p:pic>
        <p:nvPicPr>
          <p:cNvPr id="1026" name="Picture 2" descr="S:\Shared\EDUCATION TEAM FILES\Photographs Oct 2018 onwards\shutterstock_6576002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400" y="2283798"/>
            <a:ext cx="3022600" cy="201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08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Cuts and boils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828424" cy="3600000"/>
          </a:xfrm>
        </p:spPr>
        <p:txBody>
          <a:bodyPr/>
          <a:lstStyle/>
          <a:p>
            <a:r>
              <a:rPr lang="en-GB" sz="2400" dirty="0"/>
              <a:t>Cover with a waterproof plaster, preferably blue (so you can see them).</a:t>
            </a:r>
          </a:p>
        </p:txBody>
      </p:sp>
      <p:pic>
        <p:nvPicPr>
          <p:cNvPr id="3074" name="Picture 2" descr="S:\Shared\EDUCATION TEAM FILES\Photographs Oct 2018 onwards\shutterstock_39753746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31" t="15682" r="18194"/>
          <a:stretch/>
        </p:blipFill>
        <p:spPr bwMode="auto">
          <a:xfrm>
            <a:off x="7848600" y="2158999"/>
            <a:ext cx="3505200" cy="416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08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Coughs and sneezes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400" dirty="0"/>
              <a:t>Don’t cough or sneeze over food.</a:t>
            </a:r>
          </a:p>
        </p:txBody>
      </p:sp>
      <p:pic>
        <p:nvPicPr>
          <p:cNvPr id="2050" name="Picture 2" descr="S:\Shared\EDUCATION TEAM FILES\Photographs Oct 2018 onwards\snee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211" y="2432050"/>
            <a:ext cx="4593419" cy="306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08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9" ma:contentTypeDescription="Create a new document." ma:contentTypeScope="" ma:versionID="d67e542ccfc98f8766c03bca3df5dec6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2465a60b32c7e66e77d39dce70c70dd6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407c16c-d400-4155-af4b-d0582c07d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b8b45f8-435e-402c-b129-c8853cba6318}" ma:internalName="TaxCatchAll" ma:showField="CatchAllData" ma:web="ead97cfe-a968-427f-b02b-893e6ba035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ad97cfe-a968-427f-b02b-893e6ba0355a" xsi:nil="true"/>
    <_Flow_SignoffStatus xmlns="c53071f4-7f44-43fd-895c-8e7b6a3746b0" xsi:nil="true"/>
    <lcf76f155ced4ddcb4097134ff3c332f xmlns="c53071f4-7f44-43fd-895c-8e7b6a3746b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90E394F-3868-4D75-9FD3-E3800C2B228D}"/>
</file>

<file path=customXml/itemProps2.xml><?xml version="1.0" encoding="utf-8"?>
<ds:datastoreItem xmlns:ds="http://schemas.openxmlformats.org/officeDocument/2006/customXml" ds:itemID="{AEE7F2F3-4F7B-41F5-AC10-1AB2A24AF6CE}"/>
</file>

<file path=customXml/itemProps3.xml><?xml version="1.0" encoding="utf-8"?>
<ds:datastoreItem xmlns:ds="http://schemas.openxmlformats.org/officeDocument/2006/customXml" ds:itemID="{19703DFB-3ECE-4C4E-B9B1-350B47563A4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199</Words>
  <Application>Microsoft Office PowerPoint</Application>
  <PresentationFormat>Widescreen</PresentationFormat>
  <Paragraphs>39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Office Theme</vt:lpstr>
      <vt:lpstr>Custom Design</vt:lpstr>
      <vt:lpstr>1_Custom Design</vt:lpstr>
      <vt:lpstr>3_Custom Design</vt:lpstr>
      <vt:lpstr>Personal hygiene</vt:lpstr>
      <vt:lpstr>Personal hygiene</vt:lpstr>
      <vt:lpstr>Tie back long hair</vt:lpstr>
      <vt:lpstr>Roll up long sleeves</vt:lpstr>
      <vt:lpstr>Wear an apron </vt:lpstr>
      <vt:lpstr>Remove jewellery </vt:lpstr>
      <vt:lpstr>Wash hands</vt:lpstr>
      <vt:lpstr>Cuts and boils</vt:lpstr>
      <vt:lpstr>Coughs and sneezes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Alexander White</cp:lastModifiedBy>
  <cp:revision>23</cp:revision>
  <dcterms:created xsi:type="dcterms:W3CDTF">2018-10-10T09:22:08Z</dcterms:created>
  <dcterms:modified xsi:type="dcterms:W3CDTF">2024-06-05T09:58:20Z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