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7" r:id="rId9"/>
    <p:sldId id="268" r:id="rId10"/>
    <p:sldId id="278" r:id="rId11"/>
    <p:sldId id="279" r:id="rId12"/>
    <p:sldId id="280" r:id="rId13"/>
    <p:sldId id="281" r:id="rId14"/>
    <p:sldId id="270" r:id="rId15"/>
    <p:sldId id="271" r:id="rId16"/>
    <p:sldId id="272" r:id="rId17"/>
    <p:sldId id="282" r:id="rId18"/>
    <p:sldId id="273" r:id="rId19"/>
    <p:sldId id="285" r:id="rId20"/>
    <p:sldId id="274" r:id="rId21"/>
    <p:sldId id="283" r:id="rId22"/>
    <p:sldId id="284" r:id="rId23"/>
    <p:sldId id="275" r:id="rId24"/>
    <p:sldId id="276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8EE16-28D9-45FB-9327-47472C139C3C}" v="2" dt="2021-12-10T16:07:41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3" d="100"/>
          <a:sy n="83" d="100"/>
        </p:scale>
        <p:origin x="739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DBFF714E-1FD6-4D1F-8A89-42E5F3B7C969}"/>
    <pc:docChg chg="custSel modSld">
      <pc:chgData name="Frances Meek" userId="f3af35cc-3229-46e1-af36-3525661cfbd3" providerId="ADAL" clId="{DBFF714E-1FD6-4D1F-8A89-42E5F3B7C969}" dt="2021-11-10T11:45:15.530" v="23" actId="1076"/>
      <pc:docMkLst>
        <pc:docMk/>
      </pc:docMkLst>
      <pc:sldChg chg="addSp delSp modSp mod">
        <pc:chgData name="Frances Meek" userId="f3af35cc-3229-46e1-af36-3525661cfbd3" providerId="ADAL" clId="{DBFF714E-1FD6-4D1F-8A89-42E5F3B7C969}" dt="2021-11-10T11:45:07.597" v="20" actId="1076"/>
        <pc:sldMkLst>
          <pc:docMk/>
          <pc:sldMk cId="1740713487" sldId="259"/>
        </pc:sldMkLst>
        <pc:picChg chg="del">
          <ac:chgData name="Frances Meek" userId="f3af35cc-3229-46e1-af36-3525661cfbd3" providerId="ADAL" clId="{DBFF714E-1FD6-4D1F-8A89-42E5F3B7C969}" dt="2021-11-10T11:45:01.652" v="16" actId="478"/>
          <ac:picMkLst>
            <pc:docMk/>
            <pc:sldMk cId="1740713487" sldId="259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5:07.597" v="20" actId="1076"/>
          <ac:picMkLst>
            <pc:docMk/>
            <pc:sldMk cId="1740713487" sldId="259"/>
            <ac:picMk id="11" creationId="{42B088A2-ED18-40C9-BBEB-53D73D0893D0}"/>
          </ac:picMkLst>
        </pc:picChg>
      </pc:sldChg>
      <pc:sldChg chg="addSp modSp">
        <pc:chgData name="Frances Meek" userId="f3af35cc-3229-46e1-af36-3525661cfbd3" providerId="ADAL" clId="{DBFF714E-1FD6-4D1F-8A89-42E5F3B7C969}" dt="2021-11-10T11:43:01.936" v="0"/>
        <pc:sldMkLst>
          <pc:docMk/>
          <pc:sldMk cId="2590538667" sldId="261"/>
        </pc:sldMkLst>
        <pc:spChg chg="add mod">
          <ac:chgData name="Frances Meek" userId="f3af35cc-3229-46e1-af36-3525661cfbd3" providerId="ADAL" clId="{DBFF714E-1FD6-4D1F-8A89-42E5F3B7C969}" dt="2021-11-10T11:43:01.936" v="0"/>
          <ac:spMkLst>
            <pc:docMk/>
            <pc:sldMk cId="2590538667" sldId="261"/>
            <ac:spMk id="4" creationId="{DFDAB492-BD5A-4F6B-AC20-5338AA7D2449}"/>
          </ac:spMkLst>
        </pc:spChg>
      </pc:sldChg>
      <pc:sldChg chg="addSp delSp modSp mod">
        <pc:chgData name="Frances Meek" userId="f3af35cc-3229-46e1-af36-3525661cfbd3" providerId="ADAL" clId="{DBFF714E-1FD6-4D1F-8A89-42E5F3B7C969}" dt="2021-11-10T11:45:15.530" v="23" actId="1076"/>
        <pc:sldMkLst>
          <pc:docMk/>
          <pc:sldMk cId="954091335" sldId="265"/>
        </pc:sldMkLst>
        <pc:picChg chg="del">
          <ac:chgData name="Frances Meek" userId="f3af35cc-3229-46e1-af36-3525661cfbd3" providerId="ADAL" clId="{DBFF714E-1FD6-4D1F-8A89-42E5F3B7C969}" dt="2021-11-10T11:45:13.025" v="21" actId="478"/>
          <ac:picMkLst>
            <pc:docMk/>
            <pc:sldMk cId="954091335" sldId="265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5:15.530" v="23" actId="1076"/>
          <ac:picMkLst>
            <pc:docMk/>
            <pc:sldMk cId="954091335" sldId="265"/>
            <ac:picMk id="9" creationId="{EEF76C56-B2CE-48B0-915D-34019B562E7B}"/>
          </ac:picMkLst>
        </pc:picChg>
      </pc:sldChg>
      <pc:sldChg chg="addSp modSp mod">
        <pc:chgData name="Frances Meek" userId="f3af35cc-3229-46e1-af36-3525661cfbd3" providerId="ADAL" clId="{DBFF714E-1FD6-4D1F-8A89-42E5F3B7C969}" dt="2021-11-10T11:44:30.573" v="15" actId="20577"/>
        <pc:sldMkLst>
          <pc:docMk/>
          <pc:sldMk cId="4276324440" sldId="266"/>
        </pc:sldMkLst>
        <pc:spChg chg="mod">
          <ac:chgData name="Frances Meek" userId="f3af35cc-3229-46e1-af36-3525661cfbd3" providerId="ADAL" clId="{DBFF714E-1FD6-4D1F-8A89-42E5F3B7C969}" dt="2021-11-10T11:43:22.836" v="2" actId="1076"/>
          <ac:spMkLst>
            <pc:docMk/>
            <pc:sldMk cId="4276324440" sldId="266"/>
            <ac:spMk id="6" creationId="{00000000-0000-0000-0000-000000000000}"/>
          </ac:spMkLst>
        </pc:spChg>
        <pc:spChg chg="add mod">
          <ac:chgData name="Frances Meek" userId="f3af35cc-3229-46e1-af36-3525661cfbd3" providerId="ADAL" clId="{DBFF714E-1FD6-4D1F-8A89-42E5F3B7C969}" dt="2021-11-10T11:44:30.573" v="15" actId="20577"/>
          <ac:spMkLst>
            <pc:docMk/>
            <pc:sldMk cId="4276324440" sldId="266"/>
            <ac:spMk id="8" creationId="{C9BB7944-258E-466E-B4D2-5E1864B6C7B2}"/>
          </ac:spMkLst>
        </pc:spChg>
        <pc:picChg chg="mod">
          <ac:chgData name="Frances Meek" userId="f3af35cc-3229-46e1-af36-3525661cfbd3" providerId="ADAL" clId="{DBFF714E-1FD6-4D1F-8A89-42E5F3B7C969}" dt="2021-11-10T11:43:24.339" v="3" actId="1076"/>
          <ac:picMkLst>
            <pc:docMk/>
            <pc:sldMk cId="4276324440" sldId="266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4:14.674" v="5" actId="1076"/>
          <ac:picMkLst>
            <pc:docMk/>
            <pc:sldMk cId="4276324440" sldId="266"/>
            <ac:picMk id="7" creationId="{07CBE09A-6E96-4B4E-A80A-EEAA7C99A916}"/>
          </ac:picMkLst>
        </pc:picChg>
      </pc:sldChg>
    </pc:docChg>
  </pc:docChgLst>
  <pc:docChgLst>
    <pc:chgData name="Frances Meek" userId="f3af35cc-3229-46e1-af36-3525661cfbd3" providerId="ADAL" clId="{7620A320-A825-42EC-A2C7-50734B44688D}"/>
    <pc:docChg chg="modSld">
      <pc:chgData name="Frances Meek" userId="f3af35cc-3229-46e1-af36-3525661cfbd3" providerId="ADAL" clId="{7620A320-A825-42EC-A2C7-50734B44688D}" dt="2021-11-09T18:05:50.274" v="27" actId="20577"/>
      <pc:docMkLst>
        <pc:docMk/>
      </pc:docMkLst>
      <pc:sldChg chg="modSp">
        <pc:chgData name="Frances Meek" userId="f3af35cc-3229-46e1-af36-3525661cfbd3" providerId="ADAL" clId="{7620A320-A825-42EC-A2C7-50734B44688D}" dt="2021-11-09T18:05:42.801" v="23" actId="20577"/>
        <pc:sldMkLst>
          <pc:docMk/>
          <pc:sldMk cId="1740713487" sldId="259"/>
        </pc:sldMkLst>
        <pc:spChg chg="mod">
          <ac:chgData name="Frances Meek" userId="f3af35cc-3229-46e1-af36-3525661cfbd3" providerId="ADAL" clId="{7620A320-A825-42EC-A2C7-50734B44688D}" dt="2021-11-09T18:05:42.801" v="23" actId="20577"/>
          <ac:spMkLst>
            <pc:docMk/>
            <pc:sldMk cId="1740713487" sldId="259"/>
            <ac:spMk id="8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16.654" v="3" actId="20577"/>
          <ac:spMkLst>
            <pc:docMk/>
            <pc:sldMk cId="1740713487" sldId="259"/>
            <ac:spMk id="9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50.274" v="27" actId="20577"/>
        <pc:sldMkLst>
          <pc:docMk/>
          <pc:sldMk cId="33409027" sldId="269"/>
        </pc:sldMkLst>
        <pc:spChg chg="mod">
          <ac:chgData name="Frances Meek" userId="f3af35cc-3229-46e1-af36-3525661cfbd3" providerId="ADAL" clId="{7620A320-A825-42EC-A2C7-50734B44688D}" dt="2021-11-09T18:05:50.274" v="27" actId="20577"/>
          <ac:spMkLst>
            <pc:docMk/>
            <pc:sldMk cId="33409027" sldId="269"/>
            <ac:spMk id="5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38.944" v="21" actId="20577"/>
        <pc:sldMkLst>
          <pc:docMk/>
          <pc:sldMk cId="2691122863" sldId="270"/>
        </pc:sldMkLst>
        <pc:spChg chg="mod">
          <ac:chgData name="Frances Meek" userId="f3af35cc-3229-46e1-af36-3525661cfbd3" providerId="ADAL" clId="{7620A320-A825-42EC-A2C7-50734B44688D}" dt="2021-11-09T18:05:38.944" v="21" actId="20577"/>
          <ac:spMkLst>
            <pc:docMk/>
            <pc:sldMk cId="2691122863" sldId="270"/>
            <ac:spMk id="8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13.290" v="1" actId="20577"/>
          <ac:spMkLst>
            <pc:docMk/>
            <pc:sldMk cId="2691122863" sldId="270"/>
            <ac:spMk id="9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46.548" v="25" actId="20577"/>
        <pc:sldMkLst>
          <pc:docMk/>
          <pc:sldMk cId="2748923528" sldId="271"/>
        </pc:sldMkLst>
        <pc:spChg chg="mod">
          <ac:chgData name="Frances Meek" userId="f3af35cc-3229-46e1-af36-3525661cfbd3" providerId="ADAL" clId="{7620A320-A825-42EC-A2C7-50734B44688D}" dt="2021-11-09T18:05:46.548" v="25" actId="20577"/>
          <ac:spMkLst>
            <pc:docMk/>
            <pc:sldMk cId="2748923528" sldId="271"/>
            <ac:spMk id="5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24.773" v="5" actId="20577"/>
          <ac:spMkLst>
            <pc:docMk/>
            <pc:sldMk cId="2748923528" sldId="271"/>
            <ac:spMk id="6" creationId="{00000000-0000-0000-0000-000000000000}"/>
          </ac:spMkLst>
        </pc:spChg>
      </pc:sldChg>
    </pc:docChg>
  </pc:docChgLst>
  <pc:docChgLst>
    <pc:chgData name="Frances Meek" userId="f3af35cc-3229-46e1-af36-3525661cfbd3" providerId="ADAL" clId="{5148EE16-28D9-45FB-9327-47472C139C3C}"/>
    <pc:docChg chg="modSld">
      <pc:chgData name="Frances Meek" userId="f3af35cc-3229-46e1-af36-3525661cfbd3" providerId="ADAL" clId="{5148EE16-28D9-45FB-9327-47472C139C3C}" dt="2021-12-10T16:21:43.463" v="27" actId="20577"/>
      <pc:docMkLst>
        <pc:docMk/>
      </pc:docMkLst>
      <pc:sldChg chg="modSp mod">
        <pc:chgData name="Frances Meek" userId="f3af35cc-3229-46e1-af36-3525661cfbd3" providerId="ADAL" clId="{5148EE16-28D9-45FB-9327-47472C139C3C}" dt="2021-12-10T16:07:50.476" v="10" actId="1076"/>
        <pc:sldMkLst>
          <pc:docMk/>
          <pc:sldMk cId="1177551394" sldId="273"/>
        </pc:sldMkLst>
        <pc:spChg chg="mod">
          <ac:chgData name="Frances Meek" userId="f3af35cc-3229-46e1-af36-3525661cfbd3" providerId="ADAL" clId="{5148EE16-28D9-45FB-9327-47472C139C3C}" dt="2021-12-10T16:07:44.532" v="7" actId="1076"/>
          <ac:spMkLst>
            <pc:docMk/>
            <pc:sldMk cId="1177551394" sldId="273"/>
            <ac:spMk id="4" creationId="{00000000-0000-0000-0000-000000000000}"/>
          </ac:spMkLst>
        </pc:spChg>
        <pc:spChg chg="mod">
          <ac:chgData name="Frances Meek" userId="f3af35cc-3229-46e1-af36-3525661cfbd3" providerId="ADAL" clId="{5148EE16-28D9-45FB-9327-47472C139C3C}" dt="2021-12-10T16:07:46.572" v="8" actId="1076"/>
          <ac:spMkLst>
            <pc:docMk/>
            <pc:sldMk cId="1177551394" sldId="273"/>
            <ac:spMk id="5" creationId="{00000000-0000-0000-0000-000000000000}"/>
          </ac:spMkLst>
        </pc:spChg>
        <pc:spChg chg="mod">
          <ac:chgData name="Frances Meek" userId="f3af35cc-3229-46e1-af36-3525661cfbd3" providerId="ADAL" clId="{5148EE16-28D9-45FB-9327-47472C139C3C}" dt="2021-12-10T16:07:50.476" v="10" actId="1076"/>
          <ac:spMkLst>
            <pc:docMk/>
            <pc:sldMk cId="1177551394" sldId="273"/>
            <ac:spMk id="6" creationId="{00000000-0000-0000-0000-000000000000}"/>
          </ac:spMkLst>
        </pc:spChg>
        <pc:picChg chg="mod">
          <ac:chgData name="Frances Meek" userId="f3af35cc-3229-46e1-af36-3525661cfbd3" providerId="ADAL" clId="{5148EE16-28D9-45FB-9327-47472C139C3C}" dt="2021-12-10T16:07:41.430" v="6" actId="1076"/>
          <ac:picMkLst>
            <pc:docMk/>
            <pc:sldMk cId="1177551394" sldId="273"/>
            <ac:picMk id="7" creationId="{00000000-0000-0000-0000-000000000000}"/>
          </ac:picMkLst>
        </pc:picChg>
        <pc:picChg chg="mod">
          <ac:chgData name="Frances Meek" userId="f3af35cc-3229-46e1-af36-3525661cfbd3" providerId="ADAL" clId="{5148EE16-28D9-45FB-9327-47472C139C3C}" dt="2021-12-10T16:07:40.165" v="5" actId="1076"/>
          <ac:picMkLst>
            <pc:docMk/>
            <pc:sldMk cId="1177551394" sldId="273"/>
            <ac:picMk id="8" creationId="{9E4667E5-FCD9-4EE2-879F-3EED39CD6697}"/>
          </ac:picMkLst>
        </pc:picChg>
        <pc:picChg chg="mod">
          <ac:chgData name="Frances Meek" userId="f3af35cc-3229-46e1-af36-3525661cfbd3" providerId="ADAL" clId="{5148EE16-28D9-45FB-9327-47472C139C3C}" dt="2021-12-10T16:07:48.377" v="9" actId="1076"/>
          <ac:picMkLst>
            <pc:docMk/>
            <pc:sldMk cId="1177551394" sldId="273"/>
            <ac:picMk id="9" creationId="{5FD4B1C9-4297-40E7-9B43-B0468B8FE4B5}"/>
          </ac:picMkLst>
        </pc:picChg>
      </pc:sldChg>
      <pc:sldChg chg="modSp mod">
        <pc:chgData name="Frances Meek" userId="f3af35cc-3229-46e1-af36-3525661cfbd3" providerId="ADAL" clId="{5148EE16-28D9-45FB-9327-47472C139C3C}" dt="2021-12-10T16:08:43.095" v="21" actId="1076"/>
        <pc:sldMkLst>
          <pc:docMk/>
          <pc:sldMk cId="822492253" sldId="275"/>
        </pc:sldMkLst>
        <pc:spChg chg="mod">
          <ac:chgData name="Frances Meek" userId="f3af35cc-3229-46e1-af36-3525661cfbd3" providerId="ADAL" clId="{5148EE16-28D9-45FB-9327-47472C139C3C}" dt="2021-12-10T16:08:17.990" v="11" actId="1076"/>
          <ac:spMkLst>
            <pc:docMk/>
            <pc:sldMk cId="822492253" sldId="275"/>
            <ac:spMk id="4" creationId="{00000000-0000-0000-0000-000000000000}"/>
          </ac:spMkLst>
        </pc:spChg>
        <pc:spChg chg="mod">
          <ac:chgData name="Frances Meek" userId="f3af35cc-3229-46e1-af36-3525661cfbd3" providerId="ADAL" clId="{5148EE16-28D9-45FB-9327-47472C139C3C}" dt="2021-12-10T16:08:43.095" v="21" actId="1076"/>
          <ac:spMkLst>
            <pc:docMk/>
            <pc:sldMk cId="822492253" sldId="275"/>
            <ac:spMk id="5" creationId="{00000000-0000-0000-0000-000000000000}"/>
          </ac:spMkLst>
        </pc:spChg>
        <pc:spChg chg="mod">
          <ac:chgData name="Frances Meek" userId="f3af35cc-3229-46e1-af36-3525661cfbd3" providerId="ADAL" clId="{5148EE16-28D9-45FB-9327-47472C139C3C}" dt="2021-12-10T16:08:37.996" v="19" actId="1076"/>
          <ac:spMkLst>
            <pc:docMk/>
            <pc:sldMk cId="822492253" sldId="275"/>
            <ac:spMk id="6" creationId="{00000000-0000-0000-0000-000000000000}"/>
          </ac:spMkLst>
        </pc:spChg>
        <pc:spChg chg="mod">
          <ac:chgData name="Frances Meek" userId="f3af35cc-3229-46e1-af36-3525661cfbd3" providerId="ADAL" clId="{5148EE16-28D9-45FB-9327-47472C139C3C}" dt="2021-12-10T16:08:30.576" v="17" actId="1076"/>
          <ac:spMkLst>
            <pc:docMk/>
            <pc:sldMk cId="822492253" sldId="275"/>
            <ac:spMk id="7" creationId="{00000000-0000-0000-0000-000000000000}"/>
          </ac:spMkLst>
        </pc:spChg>
        <pc:picChg chg="mod">
          <ac:chgData name="Frances Meek" userId="f3af35cc-3229-46e1-af36-3525661cfbd3" providerId="ADAL" clId="{5148EE16-28D9-45FB-9327-47472C139C3C}" dt="2021-12-10T16:08:32.497" v="18" actId="1076"/>
          <ac:picMkLst>
            <pc:docMk/>
            <pc:sldMk cId="822492253" sldId="275"/>
            <ac:picMk id="8" creationId="{332A7824-36B4-4BCA-8536-CB9BC667CCAD}"/>
          </ac:picMkLst>
        </pc:picChg>
        <pc:picChg chg="mod">
          <ac:chgData name="Frances Meek" userId="f3af35cc-3229-46e1-af36-3525661cfbd3" providerId="ADAL" clId="{5148EE16-28D9-45FB-9327-47472C139C3C}" dt="2021-12-10T16:08:19.494" v="12" actId="1076"/>
          <ac:picMkLst>
            <pc:docMk/>
            <pc:sldMk cId="822492253" sldId="275"/>
            <ac:picMk id="9" creationId="{7BC097F6-9886-4074-A882-4A723A6146BD}"/>
          </ac:picMkLst>
        </pc:picChg>
        <pc:picChg chg="mod">
          <ac:chgData name="Frances Meek" userId="f3af35cc-3229-46e1-af36-3525661cfbd3" providerId="ADAL" clId="{5148EE16-28D9-45FB-9327-47472C139C3C}" dt="2021-12-10T16:08:23.288" v="14" actId="1076"/>
          <ac:picMkLst>
            <pc:docMk/>
            <pc:sldMk cId="822492253" sldId="275"/>
            <ac:picMk id="10" creationId="{691B7733-5049-4E18-A2E2-3504B2854814}"/>
          </ac:picMkLst>
        </pc:picChg>
        <pc:picChg chg="mod">
          <ac:chgData name="Frances Meek" userId="f3af35cc-3229-46e1-af36-3525661cfbd3" providerId="ADAL" clId="{5148EE16-28D9-45FB-9327-47472C139C3C}" dt="2021-12-10T16:08:40.334" v="20" actId="1076"/>
          <ac:picMkLst>
            <pc:docMk/>
            <pc:sldMk cId="822492253" sldId="275"/>
            <ac:picMk id="11" creationId="{59FC6E00-60DC-41BE-8ACB-32B4038E68AE}"/>
          </ac:picMkLst>
        </pc:picChg>
      </pc:sldChg>
      <pc:sldChg chg="modSp mod">
        <pc:chgData name="Frances Meek" userId="f3af35cc-3229-46e1-af36-3525661cfbd3" providerId="ADAL" clId="{5148EE16-28D9-45FB-9327-47472C139C3C}" dt="2021-12-10T16:21:43.463" v="27" actId="20577"/>
        <pc:sldMkLst>
          <pc:docMk/>
          <pc:sldMk cId="2523839151" sldId="276"/>
        </pc:sldMkLst>
        <pc:spChg chg="mod">
          <ac:chgData name="Frances Meek" userId="f3af35cc-3229-46e1-af36-3525661cfbd3" providerId="ADAL" clId="{5148EE16-28D9-45FB-9327-47472C139C3C}" dt="2021-12-10T16:21:43.463" v="27" actId="20577"/>
          <ac:spMkLst>
            <pc:docMk/>
            <pc:sldMk cId="2523839151" sldId="27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3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1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and drinks for life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Evening meal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190" y="4030923"/>
            <a:ext cx="3262666" cy="216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540" y="4456147"/>
            <a:ext cx="3030128" cy="2024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062" y="1930114"/>
            <a:ext cx="2795239" cy="228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387" y="1923798"/>
            <a:ext cx="2745262" cy="1831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065" y="4582936"/>
            <a:ext cx="2194727" cy="1463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56" y="4450305"/>
            <a:ext cx="3048000" cy="2029968"/>
          </a:xfrm>
          <a:prstGeom prst="rect">
            <a:avLst/>
          </a:prstGeom>
        </p:spPr>
      </p:pic>
      <p:pic>
        <p:nvPicPr>
          <p:cNvPr id="12" name="Picture 2" descr="Clock 6:00 | ClipArt ETC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523" y="2208329"/>
            <a:ext cx="2071602" cy="20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318" y="2380265"/>
            <a:ext cx="1845980" cy="16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Snacks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Snacks may be eaten during the day.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 descr="Wall Clocks With Different Time On A Dial Stock Photo, Picture And Royalty  Free Image. Image 1373908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91" y="3207315"/>
            <a:ext cx="2949546" cy="22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rot sticks with hummus - Body Renovation Expert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079" y="3023671"/>
            <a:ext cx="2412196" cy="18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87,656 Apple Slice Stock Photos, Pictures &amp;amp; Royalty-Free Images - iStoc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032" y="3207315"/>
            <a:ext cx="2483769" cy="17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late, dessert&#10;&#10;Description automatically generated">
            <a:extLst>
              <a:ext uri="{FF2B5EF4-FFF2-40B4-BE49-F238E27FC236}">
                <a16:creationId xmlns:a16="http://schemas.microsoft.com/office/drawing/2014/main" id="{6C0689A9-020C-4D6E-BBE7-B6C3671BC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278" y="3209888"/>
            <a:ext cx="2604220" cy="17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occasions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We eat different food on special occasions.</a:t>
            </a:r>
          </a:p>
          <a:p>
            <a:endParaRPr lang="en-GB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594650" y="57042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5234" y="57042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86871" y="57042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019" y="3243941"/>
            <a:ext cx="3388767" cy="225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oup of people standing around 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9E4667E5-FCD9-4EE2-879F-3EED39CD6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772" y="3262340"/>
            <a:ext cx="3374702" cy="2254301"/>
          </a:xfrm>
          <a:prstGeom prst="rect">
            <a:avLst/>
          </a:prstGeom>
        </p:spPr>
      </p:pic>
      <p:pic>
        <p:nvPicPr>
          <p:cNvPr id="9" name="Picture 8" descr="A person sitting at a table with a computer and a plate of food&#10;&#10;Description automatically generated with low confidence">
            <a:extLst>
              <a:ext uri="{FF2B5EF4-FFF2-40B4-BE49-F238E27FC236}">
                <a16:creationId xmlns:a16="http://schemas.microsoft.com/office/drawing/2014/main" id="{5FD4B1C9-4297-40E7-9B43-B0468B8FE4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460" y="3262341"/>
            <a:ext cx="3374700" cy="22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occasion food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471498" y="54131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Christmas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3406051" y="54226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Ramadan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671C8826-801A-4659-9260-29B939F34924}"/>
              </a:ext>
            </a:extLst>
          </p:cNvPr>
          <p:cNvSpPr/>
          <p:nvPr/>
        </p:nvSpPr>
        <p:spPr>
          <a:xfrm>
            <a:off x="9595172" y="541315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Halloween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FACD7408-635B-410A-972A-3E38021C9E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86" y="2923784"/>
            <a:ext cx="2549318" cy="1935697"/>
          </a:xfrm>
          <a:prstGeom prst="rect">
            <a:avLst/>
          </a:prstGeom>
        </p:spPr>
      </p:pic>
      <p:pic>
        <p:nvPicPr>
          <p:cNvPr id="8" name="Picture 7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D1010FFD-E336-4655-B24D-14539A352F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972" y="2923784"/>
            <a:ext cx="3100894" cy="191015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8EEA0BA-B428-4DA5-852B-21FE55088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33" y="2935432"/>
            <a:ext cx="2479792" cy="1905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7DFB011D-AA4E-483A-B7DD-75C45E3CFF4A}"/>
              </a:ext>
            </a:extLst>
          </p:cNvPr>
          <p:cNvSpPr/>
          <p:nvPr/>
        </p:nvSpPr>
        <p:spPr>
          <a:xfrm>
            <a:off x="6547172" y="542263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Diwali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d, little, light, arranged&#10;&#10;Description automatically generated">
            <a:extLst>
              <a:ext uri="{FF2B5EF4-FFF2-40B4-BE49-F238E27FC236}">
                <a16:creationId xmlns:a16="http://schemas.microsoft.com/office/drawing/2014/main" id="{7A6E7D24-0C74-4E81-B690-A63A52F3DB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161" y="2965103"/>
            <a:ext cx="2797653" cy="18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Likes and dislikes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/>
              <a:t>We eat different food according to what we like and dislike.</a:t>
            </a:r>
          </a:p>
        </p:txBody>
      </p:sp>
      <p:pic>
        <p:nvPicPr>
          <p:cNvPr id="8" name="Picture 5" descr="MPj0430481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8359" y="2076450"/>
            <a:ext cx="2341024" cy="409464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holding a cup&#10;&#10;Description automatically generated with medium confidence">
            <a:extLst>
              <a:ext uri="{FF2B5EF4-FFF2-40B4-BE49-F238E27FC236}">
                <a16:creationId xmlns:a16="http://schemas.microsoft.com/office/drawing/2014/main" id="{85C3404B-8FBA-4DA7-846E-CE777519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141" y="3555216"/>
            <a:ext cx="3915981" cy="2615876"/>
          </a:xfrm>
          <a:prstGeom prst="rect">
            <a:avLst/>
          </a:prstGeom>
        </p:spPr>
      </p:pic>
      <p:pic>
        <p:nvPicPr>
          <p:cNvPr id="10" name="Picture 9" descr="A child holding a red object to his mouth&#10;&#10;Description automatically generated with low confidence">
            <a:extLst>
              <a:ext uri="{FF2B5EF4-FFF2-40B4-BE49-F238E27FC236}">
                <a16:creationId xmlns:a16="http://schemas.microsoft.com/office/drawing/2014/main" id="{6F65758F-CDB3-450B-B16C-B4C718A6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68" y="3555217"/>
            <a:ext cx="3939571" cy="26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0C2F-D207-41B9-88CA-4D52E793D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428" y="1590187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What food and drinks do you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14204-33D2-49A8-BA6E-0EAB5F03FC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38" y="1956735"/>
            <a:ext cx="2818571" cy="42378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3E946E7-E868-4083-98F9-57BE8482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286" y="2794483"/>
            <a:ext cx="2904922" cy="31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52E3-67A7-42E6-A8A3-D1F7AB86C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755" y="1590249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What food and drinks do you dislike?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616603A-22B1-4514-BC93-BBBBBB9F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34" y="2257654"/>
            <a:ext cx="5677782" cy="4053936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369FCE2-8618-4539-9778-C9C753D3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39" y="3020041"/>
            <a:ext cx="2438953" cy="27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senses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Our senses help us like or dislike a food.</a:t>
            </a:r>
          </a:p>
          <a:p>
            <a:endParaRPr lang="en-GB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169274" y="589983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23436" y="588031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69685" y="586808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17440" y="5870952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-up of a person's ear&#10;&#10;Description automatically generated with medium confidence">
            <a:extLst>
              <a:ext uri="{FF2B5EF4-FFF2-40B4-BE49-F238E27FC236}">
                <a16:creationId xmlns:a16="http://schemas.microsoft.com/office/drawing/2014/main" id="{332A7824-36B4-4BCA-8536-CB9BC667C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358" y="3515768"/>
            <a:ext cx="2429088" cy="1619392"/>
          </a:xfrm>
          <a:prstGeom prst="rect">
            <a:avLst/>
          </a:prstGeom>
        </p:spPr>
      </p:pic>
      <p:pic>
        <p:nvPicPr>
          <p:cNvPr id="9" name="Picture 8" descr="Close-up of a person's eye&#10;&#10;Description automatically generated">
            <a:extLst>
              <a:ext uri="{FF2B5EF4-FFF2-40B4-BE49-F238E27FC236}">
                <a16:creationId xmlns:a16="http://schemas.microsoft.com/office/drawing/2014/main" id="{7BC097F6-9886-4074-A882-4A723A6146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496" y="3359775"/>
            <a:ext cx="1828512" cy="1828512"/>
          </a:xfrm>
          <a:prstGeom prst="rect">
            <a:avLst/>
          </a:prstGeom>
        </p:spPr>
      </p:pic>
      <p:pic>
        <p:nvPicPr>
          <p:cNvPr id="10" name="Picture 9" descr="Close-up of a person's foot&#10;&#10;Description automatically generated with medium confidence">
            <a:extLst>
              <a:ext uri="{FF2B5EF4-FFF2-40B4-BE49-F238E27FC236}">
                <a16:creationId xmlns:a16="http://schemas.microsoft.com/office/drawing/2014/main" id="{691B7733-5049-4E18-A2E2-3504B28548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436" y="3359775"/>
            <a:ext cx="1763485" cy="1848517"/>
          </a:xfrm>
          <a:prstGeom prst="rect">
            <a:avLst/>
          </a:prstGeom>
        </p:spPr>
      </p:pic>
      <p:pic>
        <p:nvPicPr>
          <p:cNvPr id="11" name="Picture 10" descr="A close 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59FC6E00-60DC-41BE-8ACB-32B4038E68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95" y="3573794"/>
            <a:ext cx="2390696" cy="15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 we get older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The food we like now might change.</a:t>
            </a:r>
          </a:p>
          <a:p>
            <a:r>
              <a:rPr lang="en-US" sz="2000" dirty="0"/>
              <a:t>The amount of food we need changes.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68" y="3565325"/>
            <a:ext cx="3531549" cy="235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293" y="3524785"/>
            <a:ext cx="3529478" cy="235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47" y="3524786"/>
            <a:ext cx="3531549" cy="23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and drinks for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DAB492-BD5A-4F6B-AC20-5338AA7D2449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need food and drink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3906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all need food and drink.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are hungry or thirsty, it is our body reminding us that it needs food and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5" y="2083399"/>
            <a:ext cx="2719880" cy="40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need food and drink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We need food and drink to:</a:t>
            </a:r>
          </a:p>
          <a:p>
            <a:r>
              <a:rPr lang="en-US" sz="2000" dirty="0"/>
              <a:t>grow;</a:t>
            </a:r>
          </a:p>
          <a:p>
            <a:r>
              <a:rPr lang="en-US" sz="2000" dirty="0"/>
              <a:t>be active;</a:t>
            </a:r>
          </a:p>
          <a:p>
            <a:r>
              <a:rPr lang="en-US" sz="2000" dirty="0"/>
              <a:t>be healthy.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905" y="2571093"/>
            <a:ext cx="5820773" cy="34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1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people eat different food</a:t>
            </a:r>
          </a:p>
        </p:txBody>
      </p:sp>
      <p:pic>
        <p:nvPicPr>
          <p:cNvPr id="5" name="Picture 4" descr="A baby brushes his teeth&#10;&#10;Description automatically generated with low confidence">
            <a:extLst>
              <a:ext uri="{FF2B5EF4-FFF2-40B4-BE49-F238E27FC236}">
                <a16:creationId xmlns:a16="http://schemas.microsoft.com/office/drawing/2014/main" id="{E65C58BE-B065-429B-84B5-9CD1F7B71F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3" y="2665265"/>
            <a:ext cx="3039717" cy="2026478"/>
          </a:xfrm>
          <a:prstGeom prst="rect">
            <a:avLst/>
          </a:prstGeom>
        </p:spPr>
      </p:pic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1202548" y="4823071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Babies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in a kitchen&#10;&#10;Description automatically generated with medium confidence">
            <a:extLst>
              <a:ext uri="{FF2B5EF4-FFF2-40B4-BE49-F238E27FC236}">
                <a16:creationId xmlns:a16="http://schemas.microsoft.com/office/drawing/2014/main" id="{9FC3A0A1-8EA6-49F7-83A3-EDAB8084C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52" y="2674409"/>
            <a:ext cx="3048000" cy="2023872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4958619" y="486043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Children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person, sitting&#10;&#10;Description automatically generated">
            <a:extLst>
              <a:ext uri="{FF2B5EF4-FFF2-40B4-BE49-F238E27FC236}">
                <a16:creationId xmlns:a16="http://schemas.microsoft.com/office/drawing/2014/main" id="{E38306B7-854C-4B7F-9E36-6DD3688B2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194" y="2665265"/>
            <a:ext cx="3048000" cy="2033016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671C8826-801A-4659-9260-29B939F34924}"/>
              </a:ext>
            </a:extLst>
          </p:cNvPr>
          <p:cNvSpPr/>
          <p:nvPr/>
        </p:nvSpPr>
        <p:spPr>
          <a:xfrm>
            <a:off x="8714691" y="486043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People around the world eat different food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5717" y="2650829"/>
            <a:ext cx="2605789" cy="3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619" y="2818104"/>
            <a:ext cx="2799086" cy="33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494" y="2914355"/>
            <a:ext cx="4785954" cy="3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064" y="1315872"/>
            <a:ext cx="10564016" cy="422393"/>
          </a:xfrm>
        </p:spPr>
        <p:txBody>
          <a:bodyPr/>
          <a:lstStyle/>
          <a:p>
            <a:r>
              <a:rPr lang="en-US" dirty="0"/>
              <a:t>Different food at different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52626" y="10532473"/>
            <a:ext cx="468480" cy="40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4" descr="5 Career-Killing Lunch Etiquette Mistakes | Inc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305" y="3280427"/>
            <a:ext cx="3017299" cy="1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48523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Breakfast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47520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46517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Evening Meal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00335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up, table, food, plate&#10;&#10;Description automatically generated">
            <a:extLst>
              <a:ext uri="{FF2B5EF4-FFF2-40B4-BE49-F238E27FC236}">
                <a16:creationId xmlns:a16="http://schemas.microsoft.com/office/drawing/2014/main" id="{4238347F-A673-4AE6-A430-5AE9865CD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1" y="3318040"/>
            <a:ext cx="2544571" cy="1697229"/>
          </a:xfrm>
          <a:prstGeom prst="rect">
            <a:avLst/>
          </a:prstGeom>
        </p:spPr>
      </p:pic>
      <p:pic>
        <p:nvPicPr>
          <p:cNvPr id="6" name="Picture 5" descr="A picture containing food, plate, indoor, different&#10;&#10;Description automatically generated">
            <a:extLst>
              <a:ext uri="{FF2B5EF4-FFF2-40B4-BE49-F238E27FC236}">
                <a16:creationId xmlns:a16="http://schemas.microsoft.com/office/drawing/2014/main" id="{E530F724-8CCA-47C8-B58E-5C361D3F9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79" y="3276417"/>
            <a:ext cx="2595456" cy="1731169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152A7A4-0DF5-484D-AF5D-8B002EE1CD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846" y="3276416"/>
            <a:ext cx="2362572" cy="1738853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33064" y="22017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eat food and have drinks at different times of the day.</a:t>
            </a:r>
          </a:p>
        </p:txBody>
      </p:sp>
    </p:spTree>
    <p:extLst>
      <p:ext uri="{BB962C8B-B14F-4D97-AF65-F5344CB8AC3E}">
        <p14:creationId xmlns:p14="http://schemas.microsoft.com/office/powerpoint/2010/main" val="3913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064" y="1315872"/>
            <a:ext cx="10564016" cy="422393"/>
          </a:xfrm>
        </p:spPr>
        <p:txBody>
          <a:bodyPr/>
          <a:lstStyle/>
          <a:p>
            <a:r>
              <a:rPr lang="en-US" dirty="0"/>
              <a:t>Different food at different 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352626" y="10532473"/>
            <a:ext cx="468480" cy="40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48523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Breakfast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47520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46517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Evening Meal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00335" y="524314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Snacks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33064" y="2201700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 eat food and have drinks at different times of the day.</a:t>
            </a:r>
          </a:p>
        </p:txBody>
      </p:sp>
      <p:pic>
        <p:nvPicPr>
          <p:cNvPr id="13" name="Picture 2" descr="Clock 8:00 | ClipArt ET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56" y="2852762"/>
            <a:ext cx="229787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ock 12:00 | ClipArt ET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173" y="2886522"/>
            <a:ext cx="2230353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ock 6:00 | ClipArt ET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375" y="2939827"/>
            <a:ext cx="2071602" cy="20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all Clocks With Different Time On A Dial Stock Photo, Picture And Royalty  Free Image. Image 13739084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839" y="2886522"/>
            <a:ext cx="2773367" cy="21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Breakfast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15" y="1102367"/>
            <a:ext cx="3354996" cy="2361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605" y="1563798"/>
            <a:ext cx="2705054" cy="345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332" y="4965329"/>
            <a:ext cx="2025884" cy="1348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653" y="4163653"/>
            <a:ext cx="3777375" cy="2530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68" y="4322069"/>
            <a:ext cx="3228474" cy="2152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273" y="3292237"/>
            <a:ext cx="1634613" cy="296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900" y="1799234"/>
            <a:ext cx="2516577" cy="2255293"/>
          </a:xfrm>
          <a:prstGeom prst="rect">
            <a:avLst/>
          </a:prstGeom>
        </p:spPr>
      </p:pic>
      <p:pic>
        <p:nvPicPr>
          <p:cNvPr id="12" name="Picture 2" descr="Clock 8:00 | ClipArt ET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562" y="2176213"/>
            <a:ext cx="2145855" cy="21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3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28" y="1657429"/>
            <a:ext cx="3259872" cy="230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37" y="4335098"/>
            <a:ext cx="2717542" cy="221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674" y="1922763"/>
            <a:ext cx="2952454" cy="1972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128" y="4335098"/>
            <a:ext cx="3048000" cy="2033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766" y="4215458"/>
            <a:ext cx="3048000" cy="2017776"/>
          </a:xfrm>
          <a:prstGeom prst="rect">
            <a:avLst/>
          </a:prstGeom>
        </p:spPr>
      </p:pic>
      <p:pic>
        <p:nvPicPr>
          <p:cNvPr id="9" name="Picture 2" descr="Clock 12:00 | ClipArt ET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05" y="2104744"/>
            <a:ext cx="2230353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foodafactoflife.org.uk/media/3388/pleasing-pasta.jpg?anchor=center&amp;mode=crop&amp;width=402&amp;height=245&amp;rnd=13241546457000000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606" y="2145018"/>
            <a:ext cx="2279006" cy="1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E97B9-2D0B-4C3A-8DF6-C3B749E75BA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ead97cfe-a968-427f-b02b-893e6ba0355a"/>
    <ds:schemaRef ds:uri="http://purl.org/dc/elements/1.1/"/>
    <ds:schemaRef ds:uri="c53071f4-7f44-43fd-895c-8e7b6a3746b0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268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Office Theme</vt:lpstr>
      <vt:lpstr>Custom Design</vt:lpstr>
      <vt:lpstr>1_Custom Design</vt:lpstr>
      <vt:lpstr>3_Custom Design</vt:lpstr>
      <vt:lpstr>Food and drinks for life</vt:lpstr>
      <vt:lpstr>We need food and drink</vt:lpstr>
      <vt:lpstr>We need food and drink</vt:lpstr>
      <vt:lpstr>Different people eat different food</vt:lpstr>
      <vt:lpstr>People around the world eat different food</vt:lpstr>
      <vt:lpstr>Different food at different times</vt:lpstr>
      <vt:lpstr>Different food at different times</vt:lpstr>
      <vt:lpstr>Breakfast</vt:lpstr>
      <vt:lpstr>Lunch</vt:lpstr>
      <vt:lpstr>Evening meal</vt:lpstr>
      <vt:lpstr>Snacks</vt:lpstr>
      <vt:lpstr>Special occasions</vt:lpstr>
      <vt:lpstr>Special occasion food</vt:lpstr>
      <vt:lpstr>Likes and dislikes</vt:lpstr>
      <vt:lpstr>What food and drinks do you like?</vt:lpstr>
      <vt:lpstr>What food and drinks do you dislike?</vt:lpstr>
      <vt:lpstr>The senses</vt:lpstr>
      <vt:lpstr>As we get older</vt:lpstr>
      <vt:lpstr>Food and drinks for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48</cp:revision>
  <dcterms:created xsi:type="dcterms:W3CDTF">2018-10-10T09:22:08Z</dcterms:created>
  <dcterms:modified xsi:type="dcterms:W3CDTF">2021-12-10T16:22:07Z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