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sldIdLst>
    <p:sldId id="287" r:id="rId10"/>
    <p:sldId id="286" r:id="rId11"/>
    <p:sldId id="265" r:id="rId12"/>
    <p:sldId id="264" r:id="rId13"/>
    <p:sldId id="288" r:id="rId14"/>
    <p:sldId id="259" r:id="rId15"/>
    <p:sldId id="282" r:id="rId16"/>
    <p:sldId id="272" r:id="rId17"/>
    <p:sldId id="262" r:id="rId18"/>
    <p:sldId id="267" r:id="rId19"/>
    <p:sldId id="270" r:id="rId20"/>
    <p:sldId id="274" r:id="rId21"/>
    <p:sldId id="278" r:id="rId22"/>
    <p:sldId id="279" r:id="rId23"/>
    <p:sldId id="283" r:id="rId24"/>
    <p:sldId id="284" r:id="rId25"/>
    <p:sldId id="285" r:id="rId26"/>
    <p:sldId id="277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5374C-48D7-4C0F-8B4A-AAB482612D8D}" v="1" dt="2025-04-16T13:37:59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4" d="100"/>
          <a:sy n="64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9100768D-4C36-408B-8405-74932D6CC870}"/>
    <pc:docChg chg="undo custSel addSld delSld modSld modMainMaster">
      <pc:chgData name="Orla Condon" userId="62ca7181-df71-4740-a21a-4649c658ad3a" providerId="ADAL" clId="{9100768D-4C36-408B-8405-74932D6CC870}" dt="2025-04-09T11:00:51.782" v="241" actId="313"/>
      <pc:docMkLst>
        <pc:docMk/>
      </pc:docMkLst>
      <pc:sldChg chg="del">
        <pc:chgData name="Orla Condon" userId="62ca7181-df71-4740-a21a-4649c658ad3a" providerId="ADAL" clId="{9100768D-4C36-408B-8405-74932D6CC870}" dt="2025-04-09T10:46:35.502" v="1" actId="2696"/>
        <pc:sldMkLst>
          <pc:docMk/>
          <pc:sldMk cId="1955166399" sldId="256"/>
        </pc:sldMkLst>
      </pc:sldChg>
      <pc:sldChg chg="addSp delSp modSp mod">
        <pc:chgData name="Orla Condon" userId="62ca7181-df71-4740-a21a-4649c658ad3a" providerId="ADAL" clId="{9100768D-4C36-408B-8405-74932D6CC870}" dt="2025-04-09T10:58:33.076" v="135" actId="14100"/>
        <pc:sldMkLst>
          <pc:docMk/>
          <pc:sldMk cId="3097634684" sldId="264"/>
        </pc:sldMkLst>
        <pc:spChg chg="mod">
          <ac:chgData name="Orla Condon" userId="62ca7181-df71-4740-a21a-4649c658ad3a" providerId="ADAL" clId="{9100768D-4C36-408B-8405-74932D6CC870}" dt="2025-04-09T10:55:09.373" v="104" actId="20577"/>
          <ac:spMkLst>
            <pc:docMk/>
            <pc:sldMk cId="3097634684" sldId="264"/>
            <ac:spMk id="2" creationId="{00000000-0000-0000-0000-000000000000}"/>
          </ac:spMkLst>
        </pc:spChg>
        <pc:spChg chg="mod">
          <ac:chgData name="Orla Condon" userId="62ca7181-df71-4740-a21a-4649c658ad3a" providerId="ADAL" clId="{9100768D-4C36-408B-8405-74932D6CC870}" dt="2025-04-09T10:55:27.499" v="128" actId="14100"/>
          <ac:spMkLst>
            <pc:docMk/>
            <pc:sldMk cId="3097634684" sldId="264"/>
            <ac:spMk id="4" creationId="{00000000-0000-0000-0000-000000000000}"/>
          </ac:spMkLst>
        </pc:spChg>
        <pc:spChg chg="mod">
          <ac:chgData name="Orla Condon" userId="62ca7181-df71-4740-a21a-4649c658ad3a" providerId="ADAL" clId="{9100768D-4C36-408B-8405-74932D6CC870}" dt="2025-04-09T10:55:30.204" v="129" actId="1076"/>
          <ac:spMkLst>
            <pc:docMk/>
            <pc:sldMk cId="3097634684" sldId="264"/>
            <ac:spMk id="14" creationId="{00000000-0000-0000-0000-000000000000}"/>
          </ac:spMkLst>
        </pc:spChg>
        <pc:picChg chg="add mod">
          <ac:chgData name="Orla Condon" userId="62ca7181-df71-4740-a21a-4649c658ad3a" providerId="ADAL" clId="{9100768D-4C36-408B-8405-74932D6CC870}" dt="2025-04-09T10:58:33.076" v="135" actId="14100"/>
          <ac:picMkLst>
            <pc:docMk/>
            <pc:sldMk cId="3097634684" sldId="264"/>
            <ac:picMk id="5" creationId="{8231E241-0E41-0B38-0E75-7F4E1934667C}"/>
          </ac:picMkLst>
        </pc:picChg>
      </pc:sldChg>
      <pc:sldChg chg="addSp delSp modSp mod">
        <pc:chgData name="Orla Condon" userId="62ca7181-df71-4740-a21a-4649c658ad3a" providerId="ADAL" clId="{9100768D-4C36-408B-8405-74932D6CC870}" dt="2025-04-09T10:54:45.676" v="95" actId="1076"/>
        <pc:sldMkLst>
          <pc:docMk/>
          <pc:sldMk cId="591552370" sldId="265"/>
        </pc:sldMkLst>
        <pc:spChg chg="mod">
          <ac:chgData name="Orla Condon" userId="62ca7181-df71-4740-a21a-4649c658ad3a" providerId="ADAL" clId="{9100768D-4C36-408B-8405-74932D6CC870}" dt="2025-04-09T10:54:45.676" v="95" actId="1076"/>
          <ac:spMkLst>
            <pc:docMk/>
            <pc:sldMk cId="591552370" sldId="265"/>
            <ac:spMk id="2" creationId="{00000000-0000-0000-0000-000000000000}"/>
          </ac:spMkLst>
        </pc:spChg>
        <pc:spChg chg="add del mod">
          <ac:chgData name="Orla Condon" userId="62ca7181-df71-4740-a21a-4649c658ad3a" providerId="ADAL" clId="{9100768D-4C36-408B-8405-74932D6CC870}" dt="2025-04-09T10:54:32.825" v="93" actId="14100"/>
          <ac:spMkLst>
            <pc:docMk/>
            <pc:sldMk cId="591552370" sldId="265"/>
            <ac:spMk id="9" creationId="{00000000-0000-0000-0000-000000000000}"/>
          </ac:spMkLst>
        </pc:spChg>
        <pc:spChg chg="mod">
          <ac:chgData name="Orla Condon" userId="62ca7181-df71-4740-a21a-4649c658ad3a" providerId="ADAL" clId="{9100768D-4C36-408B-8405-74932D6CC870}" dt="2025-04-09T10:50:45.882" v="65" actId="1076"/>
          <ac:spMkLst>
            <pc:docMk/>
            <pc:sldMk cId="591552370" sldId="265"/>
            <ac:spMk id="14" creationId="{00000000-0000-0000-0000-000000000000}"/>
          </ac:spMkLst>
        </pc:spChg>
        <pc:picChg chg="add mod">
          <ac:chgData name="Orla Condon" userId="62ca7181-df71-4740-a21a-4649c658ad3a" providerId="ADAL" clId="{9100768D-4C36-408B-8405-74932D6CC870}" dt="2025-04-09T10:54:39.136" v="94" actId="14100"/>
          <ac:picMkLst>
            <pc:docMk/>
            <pc:sldMk cId="591552370" sldId="265"/>
            <ac:picMk id="1026" creationId="{786D5FE8-2AF9-1706-212B-73EF62ADC208}"/>
          </ac:picMkLst>
        </pc:picChg>
      </pc:sldChg>
      <pc:sldChg chg="modSp mod">
        <pc:chgData name="Orla Condon" userId="62ca7181-df71-4740-a21a-4649c658ad3a" providerId="ADAL" clId="{9100768D-4C36-408B-8405-74932D6CC870}" dt="2025-04-09T11:00:51.782" v="241" actId="313"/>
        <pc:sldMkLst>
          <pc:docMk/>
          <pc:sldMk cId="2405921415" sldId="277"/>
        </pc:sldMkLst>
        <pc:spChg chg="mod">
          <ac:chgData name="Orla Condon" userId="62ca7181-df71-4740-a21a-4649c658ad3a" providerId="ADAL" clId="{9100768D-4C36-408B-8405-74932D6CC870}" dt="2025-04-09T10:59:16.113" v="137"/>
          <ac:spMkLst>
            <pc:docMk/>
            <pc:sldMk cId="2405921415" sldId="277"/>
            <ac:spMk id="3" creationId="{00000000-0000-0000-0000-000000000000}"/>
          </ac:spMkLst>
        </pc:spChg>
        <pc:spChg chg="mod">
          <ac:chgData name="Orla Condon" userId="62ca7181-df71-4740-a21a-4649c658ad3a" providerId="ADAL" clId="{9100768D-4C36-408B-8405-74932D6CC870}" dt="2025-04-09T11:00:51.782" v="241" actId="313"/>
          <ac:spMkLst>
            <pc:docMk/>
            <pc:sldMk cId="2405921415" sldId="277"/>
            <ac:spMk id="7" creationId="{00000000-0000-0000-0000-000000000000}"/>
          </ac:spMkLst>
        </pc:spChg>
      </pc:sldChg>
      <pc:sldChg chg="addSp delSp modSp mod modAnim">
        <pc:chgData name="Orla Condon" userId="62ca7181-df71-4740-a21a-4649c658ad3a" providerId="ADAL" clId="{9100768D-4C36-408B-8405-74932D6CC870}" dt="2025-04-09T10:48:04.616" v="13" actId="1076"/>
        <pc:sldMkLst>
          <pc:docMk/>
          <pc:sldMk cId="2283552623" sldId="286"/>
        </pc:sldMkLst>
        <pc:picChg chg="add mod">
          <ac:chgData name="Orla Condon" userId="62ca7181-df71-4740-a21a-4649c658ad3a" providerId="ADAL" clId="{9100768D-4C36-408B-8405-74932D6CC870}" dt="2025-04-09T10:48:04.616" v="13" actId="1076"/>
          <ac:picMkLst>
            <pc:docMk/>
            <pc:sldMk cId="2283552623" sldId="286"/>
            <ac:picMk id="2" creationId="{2F8134C8-E3AA-3331-9365-15B41474AFB5}"/>
          </ac:picMkLst>
        </pc:picChg>
      </pc:sldChg>
      <pc:sldChg chg="add">
        <pc:chgData name="Orla Condon" userId="62ca7181-df71-4740-a21a-4649c658ad3a" providerId="ADAL" clId="{9100768D-4C36-408B-8405-74932D6CC870}" dt="2025-04-09T10:46:27.995" v="0" actId="2890"/>
        <pc:sldMkLst>
          <pc:docMk/>
          <pc:sldMk cId="4108786722" sldId="287"/>
        </pc:sldMkLst>
      </pc:sldChg>
      <pc:sldMasterChg chg="modSp mod">
        <pc:chgData name="Orla Condon" userId="62ca7181-df71-4740-a21a-4649c658ad3a" providerId="ADAL" clId="{9100768D-4C36-408B-8405-74932D6CC870}" dt="2025-04-09T10:47:38.239" v="5" actId="20577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9100768D-4C36-408B-8405-74932D6CC870}" dt="2025-04-09T10:47:38.239" v="5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  <pc:docChgLst>
    <pc:chgData name="Orla Condon" userId="62ca7181-df71-4740-a21a-4649c658ad3a" providerId="ADAL" clId="{E585374C-48D7-4C0F-8B4A-AAB482612D8D}"/>
    <pc:docChg chg="addSld modSld">
      <pc:chgData name="Orla Condon" userId="62ca7181-df71-4740-a21a-4649c658ad3a" providerId="ADAL" clId="{E585374C-48D7-4C0F-8B4A-AAB482612D8D}" dt="2025-04-16T13:37:59.804" v="4"/>
      <pc:docMkLst>
        <pc:docMk/>
      </pc:docMkLst>
      <pc:sldChg chg="modSp mod">
        <pc:chgData name="Orla Condon" userId="62ca7181-df71-4740-a21a-4649c658ad3a" providerId="ADAL" clId="{E585374C-48D7-4C0F-8B4A-AAB482612D8D}" dt="2025-04-16T08:39:17.078" v="3" actId="1076"/>
        <pc:sldMkLst>
          <pc:docMk/>
          <pc:sldMk cId="3097634684" sldId="264"/>
        </pc:sldMkLst>
        <pc:spChg chg="mod">
          <ac:chgData name="Orla Condon" userId="62ca7181-df71-4740-a21a-4649c658ad3a" providerId="ADAL" clId="{E585374C-48D7-4C0F-8B4A-AAB482612D8D}" dt="2025-04-16T08:39:13.971" v="2" actId="1076"/>
          <ac:spMkLst>
            <pc:docMk/>
            <pc:sldMk cId="3097634684" sldId="264"/>
            <ac:spMk id="2" creationId="{00000000-0000-0000-0000-000000000000}"/>
          </ac:spMkLst>
        </pc:spChg>
        <pc:spChg chg="mod">
          <ac:chgData name="Orla Condon" userId="62ca7181-df71-4740-a21a-4649c658ad3a" providerId="ADAL" clId="{E585374C-48D7-4C0F-8B4A-AAB482612D8D}" dt="2025-04-16T08:39:17.078" v="3" actId="1076"/>
          <ac:spMkLst>
            <pc:docMk/>
            <pc:sldMk cId="3097634684" sldId="264"/>
            <ac:spMk id="14" creationId="{00000000-0000-0000-0000-000000000000}"/>
          </ac:spMkLst>
        </pc:spChg>
      </pc:sldChg>
      <pc:sldChg chg="modSp mod">
        <pc:chgData name="Orla Condon" userId="62ca7181-df71-4740-a21a-4649c658ad3a" providerId="ADAL" clId="{E585374C-48D7-4C0F-8B4A-AAB482612D8D}" dt="2025-04-16T08:38:29.990" v="1" actId="1076"/>
        <pc:sldMkLst>
          <pc:docMk/>
          <pc:sldMk cId="591552370" sldId="265"/>
        </pc:sldMkLst>
        <pc:spChg chg="mod">
          <ac:chgData name="Orla Condon" userId="62ca7181-df71-4740-a21a-4649c658ad3a" providerId="ADAL" clId="{E585374C-48D7-4C0F-8B4A-AAB482612D8D}" dt="2025-04-16T08:38:23.929" v="0" actId="14100"/>
          <ac:spMkLst>
            <pc:docMk/>
            <pc:sldMk cId="591552370" sldId="265"/>
            <ac:spMk id="9" creationId="{00000000-0000-0000-0000-000000000000}"/>
          </ac:spMkLst>
        </pc:spChg>
        <pc:spChg chg="mod">
          <ac:chgData name="Orla Condon" userId="62ca7181-df71-4740-a21a-4649c658ad3a" providerId="ADAL" clId="{E585374C-48D7-4C0F-8B4A-AAB482612D8D}" dt="2025-04-16T08:38:29.990" v="1" actId="1076"/>
          <ac:spMkLst>
            <pc:docMk/>
            <pc:sldMk cId="591552370" sldId="265"/>
            <ac:spMk id="14" creationId="{00000000-0000-0000-0000-000000000000}"/>
          </ac:spMkLst>
        </pc:spChg>
      </pc:sldChg>
      <pc:sldChg chg="add">
        <pc:chgData name="Orla Condon" userId="62ca7181-df71-4740-a21a-4649c658ad3a" providerId="ADAL" clId="{E585374C-48D7-4C0F-8B4A-AAB482612D8D}" dt="2025-04-16T13:37:59.804" v="4"/>
        <pc:sldMkLst>
          <pc:docMk/>
          <pc:sldMk cId="1937488447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8078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/>
              <a:t>Spaghetti Bolognese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medium-high</a:t>
            </a: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Fry the onion, garlic and carrot and celery in the oil.</a:t>
            </a:r>
          </a:p>
        </p:txBody>
      </p:sp>
      <p:pic>
        <p:nvPicPr>
          <p:cNvPr id="19" name="Picture 3" descr="DSC0237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1988555"/>
            <a:ext cx="3899115" cy="29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SC0237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17" y="2248478"/>
            <a:ext cx="3937754" cy="295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SC02375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7" y="2604709"/>
            <a:ext cx="3995942" cy="29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SC02376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59" y="3022591"/>
            <a:ext cx="3733301" cy="27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SC02378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90" y="3450873"/>
            <a:ext cx="3854238" cy="28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Add the meat and cook until the mince is lightly browned.</a:t>
            </a:r>
          </a:p>
        </p:txBody>
      </p:sp>
      <p:pic>
        <p:nvPicPr>
          <p:cNvPr id="35" name="Picture 3" descr="DSC0237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84" y="1920993"/>
            <a:ext cx="4887225" cy="36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SC0238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71" y="2857618"/>
            <a:ext cx="4887225" cy="36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Add the tomatoes, tomato purée and mixed herbs.</a:t>
            </a:r>
          </a:p>
        </p:txBody>
      </p:sp>
      <p:pic>
        <p:nvPicPr>
          <p:cNvPr id="26" name="Picture 3" descr="DSC0238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2" y="2196438"/>
            <a:ext cx="4497792" cy="33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SC02386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71" y="2557061"/>
            <a:ext cx="4497792" cy="33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SC0238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18" y="2988861"/>
            <a:ext cx="4497792" cy="33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Add the water and a twist of black pepper, then stir all the ingredients together.</a:t>
            </a:r>
          </a:p>
        </p:txBody>
      </p:sp>
      <p:pic>
        <p:nvPicPr>
          <p:cNvPr id="31" name="Picture 6" descr="DSC0238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27" y="2005628"/>
            <a:ext cx="4423406" cy="33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DSC02407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95" y="2470245"/>
            <a:ext cx="4423406" cy="33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DSC023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38" y="2914945"/>
            <a:ext cx="4423406" cy="33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Bring to the boil, then simmer for 20 minutes.</a:t>
            </a:r>
          </a:p>
        </p:txBody>
      </p:sp>
      <p:pic>
        <p:nvPicPr>
          <p:cNvPr id="27" name="Picture 3" descr="DSC02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02" y="1932053"/>
            <a:ext cx="5712796" cy="42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3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Meanwhile place the spaghetti in a separate saucepan of boiling water. Cook for 10 – 12 minutes or until the spaghetti is </a:t>
            </a:r>
            <a:r>
              <a:rPr lang="en-GB" sz="2000" i="1" dirty="0"/>
              <a:t>al dente </a:t>
            </a:r>
            <a:r>
              <a:rPr lang="en-GB" sz="2000" dirty="0"/>
              <a:t>(tender).</a:t>
            </a:r>
          </a:p>
        </p:txBody>
      </p:sp>
      <p:pic>
        <p:nvPicPr>
          <p:cNvPr id="19" name="Picture 3" descr="DSC02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>
            <a:fillRect/>
          </a:stretch>
        </p:blipFill>
        <p:spPr bwMode="auto">
          <a:xfrm>
            <a:off x="3252788" y="2205038"/>
            <a:ext cx="56864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1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Drain the boiling water away from the spaghetti into a colander in the sink.</a:t>
            </a:r>
          </a:p>
        </p:txBody>
      </p:sp>
      <p:pic>
        <p:nvPicPr>
          <p:cNvPr id="20" name="Picture 3" descr="DSC02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>
            <a:fillRect/>
          </a:stretch>
        </p:blipFill>
        <p:spPr bwMode="auto">
          <a:xfrm>
            <a:off x="3287713" y="1989138"/>
            <a:ext cx="56165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6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To serve, pour some of the Bolognese sauce over the spaghetti</a:t>
            </a:r>
          </a:p>
        </p:txBody>
      </p:sp>
      <p:pic>
        <p:nvPicPr>
          <p:cNvPr id="9" name="Picture 3" descr="DSC02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25" y="1937875"/>
            <a:ext cx="4864716" cy="36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SC02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50" y="2803062"/>
            <a:ext cx="4864716" cy="36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5"/>
            <a:ext cx="4680000" cy="385700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/>
              <a:t>Top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271750"/>
            <a:ext cx="4371715" cy="3600000"/>
          </a:xfrm>
        </p:spPr>
        <p:txBody>
          <a:bodyPr/>
          <a:lstStyle/>
          <a:p>
            <a:pPr marL="342900" lvl="0" indent="-342900">
              <a:buSzPts val="8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Serving suggestion- serve your spaghetti bolognaise with parmesan cheese and fresh basil.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SzPts val="8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Transform your leftovers- use your leftover Bolognese to create a new dish like nachos, burritos or chilli con carne. 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SzPts val="8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vegetarian option swap the minced beef for lentils or beans. 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6209274" y="2120715"/>
            <a:ext cx="4680000" cy="3857004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1750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</a:t>
            </a:r>
          </a:p>
          <a:p>
            <a:pPr lvl="0"/>
            <a:r>
              <a:rPr lang="en-GB" sz="2000" dirty="0"/>
              <a:t>Measure</a:t>
            </a:r>
          </a:p>
          <a:p>
            <a:pPr lvl="0"/>
            <a:r>
              <a:rPr lang="en-GB" sz="2000" dirty="0"/>
              <a:t>Peel</a:t>
            </a:r>
          </a:p>
          <a:p>
            <a:pPr lvl="0"/>
            <a:r>
              <a:rPr lang="en-GB" sz="2000" dirty="0"/>
              <a:t>Crush</a:t>
            </a:r>
          </a:p>
          <a:p>
            <a:pPr lvl="0"/>
            <a:r>
              <a:rPr lang="en-GB" sz="2000" dirty="0"/>
              <a:t>Chop, slice, dice and trim</a:t>
            </a:r>
          </a:p>
          <a:p>
            <a:pPr lvl="0"/>
            <a:r>
              <a:rPr lang="en-GB" sz="2000" dirty="0"/>
              <a:t>Fry and sauté </a:t>
            </a:r>
          </a:p>
          <a:p>
            <a:pPr lvl="0"/>
            <a:r>
              <a:rPr lang="en-GB" sz="2000" dirty="0"/>
              <a:t>Mix, stir and combine</a:t>
            </a:r>
          </a:p>
          <a:p>
            <a:pPr lvl="0"/>
            <a:r>
              <a:rPr lang="en-GB" sz="2000" dirty="0"/>
              <a:t>Melt, boil and simmer</a:t>
            </a:r>
          </a:p>
          <a:p>
            <a:pPr lvl="0"/>
            <a:r>
              <a:rPr lang="en-GB" sz="2000" dirty="0"/>
              <a:t>Drain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Spaghetti Bolognese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te of spaghetti with sauce&#10;&#10;AI-generated content may be incorrect.">
            <a:extLst>
              <a:ext uri="{FF2B5EF4-FFF2-40B4-BE49-F238E27FC236}">
                <a16:creationId xmlns:a16="http://schemas.microsoft.com/office/drawing/2014/main" id="{2F8134C8-E3AA-3331-9365-15B41474A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50" y="1573853"/>
            <a:ext cx="5813915" cy="426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40223" y="2283798"/>
            <a:ext cx="5750019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757526" y="2571915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onion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clove garlic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carrot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celery stick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oil r spray oil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250g lean minced beef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can chopped tomatoes (400g)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tomato purée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9290349" y="2598899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100ml water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spoon </a:t>
            </a:r>
            <a:b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mixed herbs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pepper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240g wholemeal 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6D5FE8-2AF9-1706-212B-73EF62ADC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8349" r="29035" b="6418"/>
          <a:stretch/>
        </p:blipFill>
        <p:spPr bwMode="auto">
          <a:xfrm>
            <a:off x="1393750" y="2283797"/>
            <a:ext cx="3028842" cy="39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9" y="2283798"/>
            <a:ext cx="5167357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249374" y="2519478"/>
            <a:ext cx="4320000" cy="3410810"/>
          </a:xfrm>
        </p:spPr>
        <p:txBody>
          <a:bodyPr>
            <a:normAutofit/>
          </a:bodyPr>
          <a:lstStyle/>
          <a:p>
            <a:r>
              <a:rPr lang="en-GB" sz="2000" dirty="0"/>
              <a:t>Chopping board</a:t>
            </a:r>
          </a:p>
          <a:p>
            <a:r>
              <a:rPr lang="en-GB" sz="2000" dirty="0"/>
              <a:t>Sharp knife</a:t>
            </a:r>
          </a:p>
          <a:p>
            <a:r>
              <a:rPr lang="en-GB" sz="2000" dirty="0"/>
              <a:t>Garlic press</a:t>
            </a:r>
          </a:p>
          <a:p>
            <a:r>
              <a:rPr lang="en-GB" sz="2000" dirty="0"/>
              <a:t>Peeler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2 saucepans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Measuring jug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8729276" y="2519478"/>
            <a:ext cx="4320000" cy="3410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Heat resistant spoon </a:t>
            </a:r>
          </a:p>
          <a:p>
            <a:r>
              <a:rPr lang="en-GB" sz="2000" dirty="0"/>
              <a:t>Colander</a:t>
            </a:r>
          </a:p>
        </p:txBody>
      </p:sp>
      <p:pic>
        <p:nvPicPr>
          <p:cNvPr id="5" name="Picture 4" descr="DSC02371">
            <a:extLst>
              <a:ext uri="{FF2B5EF4-FFF2-40B4-BE49-F238E27FC236}">
                <a16:creationId xmlns:a16="http://schemas.microsoft.com/office/drawing/2014/main" id="{8231E241-0E41-0B38-0E75-7F4E1934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4" y="2283798"/>
            <a:ext cx="5027054" cy="38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6510" y="1959498"/>
            <a:ext cx="5315519" cy="4309902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50571" y="2082771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/>
              <a:t>Weigh</a:t>
            </a:r>
          </a:p>
          <a:p>
            <a:pPr lvl="0"/>
            <a:r>
              <a:rPr lang="en-GB" sz="2400" dirty="0"/>
              <a:t>Measure</a:t>
            </a:r>
          </a:p>
          <a:p>
            <a:pPr lvl="0"/>
            <a:r>
              <a:rPr lang="en-GB" sz="2400" dirty="0"/>
              <a:t>Peel</a:t>
            </a:r>
          </a:p>
          <a:p>
            <a:pPr lvl="0"/>
            <a:r>
              <a:rPr lang="en-GB" sz="2400" dirty="0"/>
              <a:t>Crush</a:t>
            </a:r>
          </a:p>
          <a:p>
            <a:pPr lvl="0"/>
            <a:r>
              <a:rPr lang="en-GB" sz="2400" dirty="0"/>
              <a:t>Chop, slice, dice and trim</a:t>
            </a:r>
          </a:p>
          <a:p>
            <a:pPr lvl="0"/>
            <a:r>
              <a:rPr lang="en-GB" sz="2400" dirty="0"/>
              <a:t>Fry and sauté </a:t>
            </a:r>
          </a:p>
          <a:p>
            <a:pPr lvl="0"/>
            <a:r>
              <a:rPr lang="en-GB" sz="2400" dirty="0"/>
              <a:t>Mix, stir and combine</a:t>
            </a:r>
          </a:p>
          <a:p>
            <a:pPr lvl="0"/>
            <a:r>
              <a:rPr lang="en-GB" sz="2400" dirty="0"/>
              <a:t>Melt, boil and simmer</a:t>
            </a:r>
          </a:p>
          <a:p>
            <a:pPr lvl="0"/>
            <a:r>
              <a:rPr lang="en-GB" sz="2400" dirty="0"/>
              <a:t>Drain</a:t>
            </a:r>
          </a:p>
        </p:txBody>
      </p:sp>
      <p:pic>
        <p:nvPicPr>
          <p:cNvPr id="11" name="Picture 10" descr="A plate of spaghetti with sauce and basil&#10;&#10;AI-generated content may be incorrect.">
            <a:extLst>
              <a:ext uri="{FF2B5EF4-FFF2-40B4-BE49-F238E27FC236}">
                <a16:creationId xmlns:a16="http://schemas.microsoft.com/office/drawing/2014/main" id="{D4611519-E586-B967-0193-DB778A332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4" r="17761"/>
          <a:stretch/>
        </p:blipFill>
        <p:spPr>
          <a:xfrm>
            <a:off x="1393394" y="2571782"/>
            <a:ext cx="3506598" cy="31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Prepare the vegetables:</a:t>
            </a:r>
          </a:p>
          <a:p>
            <a:r>
              <a:rPr lang="en-GB" sz="2000" dirty="0"/>
              <a:t>peel and chop the onion;</a:t>
            </a:r>
          </a:p>
        </p:txBody>
      </p:sp>
      <p:pic>
        <p:nvPicPr>
          <p:cNvPr id="17" name="Picture 3" descr="DSC0092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07" y="3040970"/>
            <a:ext cx="3445205" cy="25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SC0093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32" y="3903260"/>
            <a:ext cx="3445206" cy="25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587319"/>
            <a:ext cx="9720000" cy="3600000"/>
          </a:xfrm>
        </p:spPr>
        <p:txBody>
          <a:bodyPr/>
          <a:lstStyle/>
          <a:p>
            <a:r>
              <a:rPr lang="en-GB" sz="2000" dirty="0"/>
              <a:t>peel and crush the garlic;</a:t>
            </a:r>
          </a:p>
        </p:txBody>
      </p:sp>
      <p:pic>
        <p:nvPicPr>
          <p:cNvPr id="14" name="Picture 3" descr="DSC0099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09" y="1996116"/>
            <a:ext cx="4758732" cy="33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SC00997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34" y="2945697"/>
            <a:ext cx="4758732" cy="34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peel and slice the carrot;</a:t>
            </a:r>
          </a:p>
        </p:txBody>
      </p:sp>
      <p:pic>
        <p:nvPicPr>
          <p:cNvPr id="27" name="Picture 4" descr="DSC0071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93" y="2065954"/>
            <a:ext cx="4571816" cy="33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SC02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79" y="3063400"/>
            <a:ext cx="4441778" cy="32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finely slice the celery.</a:t>
            </a:r>
          </a:p>
        </p:txBody>
      </p:sp>
      <p:pic>
        <p:nvPicPr>
          <p:cNvPr id="22" name="Picture 3" descr="DSC02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16" y="2054942"/>
            <a:ext cx="5879768" cy="43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Props1.xml><?xml version="1.0" encoding="utf-8"?>
<ds:datastoreItem xmlns:ds="http://schemas.openxmlformats.org/officeDocument/2006/customXml" ds:itemID="{F9D72E48-F2CF-438C-BC87-B3E2F85E7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d02dd-d8f6-4ac9-bd74-b11e6dbbf829"/>
    <ds:schemaRef ds:uri="e23bd75c-2c0f-42ec-881a-8c8145746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3F12C-5A70-43DB-AEFA-7D1E81371614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e23bd75c-2c0f-42ec-881a-8c8145746009"/>
    <ds:schemaRef ds:uri="http://schemas.microsoft.com/office/infopath/2007/PartnerControls"/>
    <ds:schemaRef ds:uri="4c7d02dd-d8f6-4ac9-bd74-b11e6dbbf82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340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Cambria</vt:lpstr>
      <vt:lpstr>Symbol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Spaghetti Bolognese </vt:lpstr>
      <vt:lpstr>PowerPoint Presentation</vt:lpstr>
      <vt:lpstr>Ingredients</vt:lpstr>
      <vt:lpstr>Equipment</vt:lpstr>
      <vt:lpstr>PowerPoint Presentation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Spaghetti Bolognese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109</cp:revision>
  <dcterms:created xsi:type="dcterms:W3CDTF">2018-10-10T09:22:08Z</dcterms:created>
  <dcterms:modified xsi:type="dcterms:W3CDTF">2025-04-16T13:38:10Z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