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9"/>
  </p:notesMasterIdLst>
  <p:handoutMasterIdLst>
    <p:handoutMasterId r:id="rId30"/>
  </p:handoutMasterIdLst>
  <p:sldIdLst>
    <p:sldId id="256" r:id="rId8"/>
    <p:sldId id="270" r:id="rId9"/>
    <p:sldId id="259" r:id="rId10"/>
    <p:sldId id="326" r:id="rId11"/>
    <p:sldId id="325" r:id="rId12"/>
    <p:sldId id="269" r:id="rId13"/>
    <p:sldId id="298" r:id="rId14"/>
    <p:sldId id="297" r:id="rId15"/>
    <p:sldId id="312" r:id="rId16"/>
    <p:sldId id="313" r:id="rId17"/>
    <p:sldId id="311" r:id="rId18"/>
    <p:sldId id="314" r:id="rId19"/>
    <p:sldId id="315" r:id="rId20"/>
    <p:sldId id="319" r:id="rId21"/>
    <p:sldId id="320" r:id="rId22"/>
    <p:sldId id="324" r:id="rId23"/>
    <p:sldId id="321" r:id="rId24"/>
    <p:sldId id="322" r:id="rId25"/>
    <p:sldId id="323" r:id="rId26"/>
    <p:sldId id="310" r:id="rId27"/>
    <p:sldId id="261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 Ballam" initials="RB" lastIdx="7" clrIdx="0">
    <p:extLst>
      <p:ext uri="{19B8F6BF-5375-455C-9EA6-DF929625EA0E}">
        <p15:presenceInfo xmlns:p15="http://schemas.microsoft.com/office/powerpoint/2012/main" userId="Roy Bal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79666-4FFC-4495-BD17-758798EAE750}" v="1" dt="2021-12-13T11:03:01.584"/>
    <p1510:client id="{F83C6121-6E64-BBA7-EC4B-CBCDAD1DA93E}" v="130" dt="2021-12-13T09:48:32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DB740ACB-BBFB-4291-839B-A7753399B75D}"/>
    <pc:docChg chg="modSld">
      <pc:chgData name="Frances Meek" userId="f3af35cc-3229-46e1-af36-3525661cfbd3" providerId="ADAL" clId="{DB740ACB-BBFB-4291-839B-A7753399B75D}" dt="2021-12-10T15:22:25.967" v="81"/>
      <pc:docMkLst>
        <pc:docMk/>
      </pc:docMkLst>
      <pc:sldChg chg="modAnim">
        <pc:chgData name="Frances Meek" userId="f3af35cc-3229-46e1-af36-3525661cfbd3" providerId="ADAL" clId="{DB740ACB-BBFB-4291-839B-A7753399B75D}" dt="2021-12-10T15:18:56.745" v="22"/>
        <pc:sldMkLst>
          <pc:docMk/>
          <pc:sldMk cId="1740713487" sldId="259"/>
        </pc:sldMkLst>
      </pc:sldChg>
      <pc:sldChg chg="addSp delSp modSp mod modAnim">
        <pc:chgData name="Frances Meek" userId="f3af35cc-3229-46e1-af36-3525661cfbd3" providerId="ADAL" clId="{DB740ACB-BBFB-4291-839B-A7753399B75D}" dt="2021-12-10T15:18:36.023" v="18"/>
        <pc:sldMkLst>
          <pc:docMk/>
          <pc:sldMk cId="2691122863" sldId="270"/>
        </pc:sldMkLst>
        <pc:spChg chg="mod">
          <ac:chgData name="Frances Meek" userId="f3af35cc-3229-46e1-af36-3525661cfbd3" providerId="ADAL" clId="{DB740ACB-BBFB-4291-839B-A7753399B75D}" dt="2021-12-10T15:18:18.850" v="14" actId="1076"/>
          <ac:spMkLst>
            <pc:docMk/>
            <pc:sldMk cId="2691122863" sldId="270"/>
            <ac:spMk id="8" creationId="{00000000-0000-0000-0000-000000000000}"/>
          </ac:spMkLst>
        </pc:spChg>
        <pc:picChg chg="add mod">
          <ac:chgData name="Frances Meek" userId="f3af35cc-3229-46e1-af36-3525661cfbd3" providerId="ADAL" clId="{DB740ACB-BBFB-4291-839B-A7753399B75D}" dt="2021-12-10T15:18:06.452" v="9" actId="1076"/>
          <ac:picMkLst>
            <pc:docMk/>
            <pc:sldMk cId="2691122863" sldId="270"/>
            <ac:picMk id="6" creationId="{9EC12FC1-181C-4691-B269-A9A7FEA1C44C}"/>
          </ac:picMkLst>
        </pc:picChg>
        <pc:picChg chg="mod">
          <ac:chgData name="Frances Meek" userId="f3af35cc-3229-46e1-af36-3525661cfbd3" providerId="ADAL" clId="{DB740ACB-BBFB-4291-839B-A7753399B75D}" dt="2021-12-10T15:18:00.805" v="6" actId="1076"/>
          <ac:picMkLst>
            <pc:docMk/>
            <pc:sldMk cId="2691122863" sldId="270"/>
            <ac:picMk id="1026" creationId="{00000000-0000-0000-0000-000000000000}"/>
          </ac:picMkLst>
        </pc:picChg>
        <pc:picChg chg="del">
          <ac:chgData name="Frances Meek" userId="f3af35cc-3229-46e1-af36-3525661cfbd3" providerId="ADAL" clId="{DB740ACB-BBFB-4291-839B-A7753399B75D}" dt="2021-12-10T15:17:53.850" v="0" actId="478"/>
          <ac:picMkLst>
            <pc:docMk/>
            <pc:sldMk cId="2691122863" sldId="270"/>
            <ac:picMk id="1028" creationId="{00000000-0000-0000-0000-000000000000}"/>
          </ac:picMkLst>
        </pc:picChg>
      </pc:sldChg>
      <pc:sldChg chg="modAnim">
        <pc:chgData name="Frances Meek" userId="f3af35cc-3229-46e1-af36-3525661cfbd3" providerId="ADAL" clId="{DB740ACB-BBFB-4291-839B-A7753399B75D}" dt="2021-12-10T15:19:11.359" v="23"/>
        <pc:sldMkLst>
          <pc:docMk/>
          <pc:sldMk cId="1161811938" sldId="297"/>
        </pc:sldMkLst>
      </pc:sldChg>
      <pc:sldChg chg="modAnim">
        <pc:chgData name="Frances Meek" userId="f3af35cc-3229-46e1-af36-3525661cfbd3" providerId="ADAL" clId="{DB740ACB-BBFB-4291-839B-A7753399B75D}" dt="2021-12-10T15:19:44.061" v="31"/>
        <pc:sldMkLst>
          <pc:docMk/>
          <pc:sldMk cId="3438329806" sldId="311"/>
        </pc:sldMkLst>
      </pc:sldChg>
      <pc:sldChg chg="modAnim">
        <pc:chgData name="Frances Meek" userId="f3af35cc-3229-46e1-af36-3525661cfbd3" providerId="ADAL" clId="{DB740ACB-BBFB-4291-839B-A7753399B75D}" dt="2021-12-10T15:19:14.150" v="24"/>
        <pc:sldMkLst>
          <pc:docMk/>
          <pc:sldMk cId="1782109137" sldId="312"/>
        </pc:sldMkLst>
      </pc:sldChg>
      <pc:sldChg chg="modAnim">
        <pc:chgData name="Frances Meek" userId="f3af35cc-3229-46e1-af36-3525661cfbd3" providerId="ADAL" clId="{DB740ACB-BBFB-4291-839B-A7753399B75D}" dt="2021-12-10T15:19:16.293" v="25"/>
        <pc:sldMkLst>
          <pc:docMk/>
          <pc:sldMk cId="116665070" sldId="313"/>
        </pc:sldMkLst>
      </pc:sldChg>
      <pc:sldChg chg="modAnim">
        <pc:chgData name="Frances Meek" userId="f3af35cc-3229-46e1-af36-3525661cfbd3" providerId="ADAL" clId="{DB740ACB-BBFB-4291-839B-A7753399B75D}" dt="2021-12-10T15:20:19.225" v="37"/>
        <pc:sldMkLst>
          <pc:docMk/>
          <pc:sldMk cId="2407787684" sldId="314"/>
        </pc:sldMkLst>
      </pc:sldChg>
      <pc:sldChg chg="modSp mod modAnim">
        <pc:chgData name="Frances Meek" userId="f3af35cc-3229-46e1-af36-3525661cfbd3" providerId="ADAL" clId="{DB740ACB-BBFB-4291-839B-A7753399B75D}" dt="2021-12-10T15:20:55.334" v="58" actId="14100"/>
        <pc:sldMkLst>
          <pc:docMk/>
          <pc:sldMk cId="1541870334" sldId="315"/>
        </pc:sldMkLst>
        <pc:spChg chg="mod">
          <ac:chgData name="Frances Meek" userId="f3af35cc-3229-46e1-af36-3525661cfbd3" providerId="ADAL" clId="{DB740ACB-BBFB-4291-839B-A7753399B75D}" dt="2021-12-10T15:20:55.334" v="58" actId="14100"/>
          <ac:spMkLst>
            <pc:docMk/>
            <pc:sldMk cId="1541870334" sldId="315"/>
            <ac:spMk id="6" creationId="{1795B89F-7510-4111-919D-0DDEA6D42743}"/>
          </ac:spMkLst>
        </pc:spChg>
      </pc:sldChg>
      <pc:sldChg chg="modAnim">
        <pc:chgData name="Frances Meek" userId="f3af35cc-3229-46e1-af36-3525661cfbd3" providerId="ADAL" clId="{DB740ACB-BBFB-4291-839B-A7753399B75D}" dt="2021-12-10T15:21:13.857" v="63"/>
        <pc:sldMkLst>
          <pc:docMk/>
          <pc:sldMk cId="3775872765" sldId="320"/>
        </pc:sldMkLst>
      </pc:sldChg>
      <pc:sldChg chg="modAnim">
        <pc:chgData name="Frances Meek" userId="f3af35cc-3229-46e1-af36-3525661cfbd3" providerId="ADAL" clId="{DB740ACB-BBFB-4291-839B-A7753399B75D}" dt="2021-12-10T15:21:57.217" v="73"/>
        <pc:sldMkLst>
          <pc:docMk/>
          <pc:sldMk cId="323320077" sldId="321"/>
        </pc:sldMkLst>
      </pc:sldChg>
      <pc:sldChg chg="modAnim">
        <pc:chgData name="Frances Meek" userId="f3af35cc-3229-46e1-af36-3525661cfbd3" providerId="ADAL" clId="{DB740ACB-BBFB-4291-839B-A7753399B75D}" dt="2021-12-10T15:22:12.803" v="77"/>
        <pc:sldMkLst>
          <pc:docMk/>
          <pc:sldMk cId="1952357912" sldId="322"/>
        </pc:sldMkLst>
      </pc:sldChg>
      <pc:sldChg chg="modAnim">
        <pc:chgData name="Frances Meek" userId="f3af35cc-3229-46e1-af36-3525661cfbd3" providerId="ADAL" clId="{DB740ACB-BBFB-4291-839B-A7753399B75D}" dt="2021-12-10T15:22:25.967" v="81"/>
        <pc:sldMkLst>
          <pc:docMk/>
          <pc:sldMk cId="1463046685" sldId="323"/>
        </pc:sldMkLst>
      </pc:sldChg>
      <pc:sldChg chg="modAnim">
        <pc:chgData name="Frances Meek" userId="f3af35cc-3229-46e1-af36-3525661cfbd3" providerId="ADAL" clId="{DB740ACB-BBFB-4291-839B-A7753399B75D}" dt="2021-12-10T15:21:35.038" v="69"/>
        <pc:sldMkLst>
          <pc:docMk/>
          <pc:sldMk cId="2669519535" sldId="324"/>
        </pc:sldMkLst>
      </pc:sldChg>
    </pc:docChg>
  </pc:docChgLst>
  <pc:docChgLst>
    <pc:chgData name="Guest User" userId="S::urn:spo:anon#fb25f59e2522fd91b56359a49e5f8888c152e4e30e80f03ae3f0d5b2cad68f99::" providerId="AD" clId="Web-{F83C6121-6E64-BBA7-EC4B-CBCDAD1DA93E}"/>
    <pc:docChg chg="modSld">
      <pc:chgData name="Guest User" userId="S::urn:spo:anon#fb25f59e2522fd91b56359a49e5f8888c152e4e30e80f03ae3f0d5b2cad68f99::" providerId="AD" clId="Web-{F83C6121-6E64-BBA7-EC4B-CBCDAD1DA93E}" dt="2021-12-13T09:48:32.193" v="123" actId="1076"/>
      <pc:docMkLst>
        <pc:docMk/>
      </pc:docMkLst>
      <pc:sldChg chg="modSp">
        <pc:chgData name="Guest User" userId="S::urn:spo:anon#fb25f59e2522fd91b56359a49e5f8888c152e4e30e80f03ae3f0d5b2cad68f99::" providerId="AD" clId="Web-{F83C6121-6E64-BBA7-EC4B-CBCDAD1DA93E}" dt="2021-12-13T09:42:51.185" v="20"/>
        <pc:sldMkLst>
          <pc:docMk/>
          <pc:sldMk cId="2691122863" sldId="270"/>
        </pc:sldMkLst>
        <pc:spChg chg="mod">
          <ac:chgData name="Guest User" userId="S::urn:spo:anon#fb25f59e2522fd91b56359a49e5f8888c152e4e30e80f03ae3f0d5b2cad68f99::" providerId="AD" clId="Web-{F83C6121-6E64-BBA7-EC4B-CBCDAD1DA93E}" dt="2021-12-13T09:42:24.325" v="12" actId="20577"/>
          <ac:spMkLst>
            <pc:docMk/>
            <pc:sldMk cId="2691122863" sldId="270"/>
            <ac:spMk id="2" creationId="{00000000-0000-0000-0000-000000000000}"/>
          </ac:spMkLst>
        </pc:spChg>
        <pc:spChg chg="mod">
          <ac:chgData name="Guest User" userId="S::urn:spo:anon#fb25f59e2522fd91b56359a49e5f8888c152e4e30e80f03ae3f0d5b2cad68f99::" providerId="AD" clId="Web-{F83C6121-6E64-BBA7-EC4B-CBCDAD1DA93E}" dt="2021-12-13T09:41:55.137" v="2" actId="1076"/>
          <ac:spMkLst>
            <pc:docMk/>
            <pc:sldMk cId="2691122863" sldId="270"/>
            <ac:spMk id="9" creationId="{00000000-0000-0000-0000-000000000000}"/>
          </ac:spMkLst>
        </pc:spChg>
        <pc:spChg chg="mod">
          <ac:chgData name="Guest User" userId="S::urn:spo:anon#fb25f59e2522fd91b56359a49e5f8888c152e4e30e80f03ae3f0d5b2cad68f99::" providerId="AD" clId="Web-{F83C6121-6E64-BBA7-EC4B-CBCDAD1DA93E}" dt="2021-12-13T09:42:05.872" v="4" actId="1076"/>
          <ac:spMkLst>
            <pc:docMk/>
            <pc:sldMk cId="2691122863" sldId="270"/>
            <ac:spMk id="10" creationId="{00000000-0000-0000-0000-000000000000}"/>
          </ac:spMkLst>
        </pc:spChg>
        <pc:spChg chg="mod">
          <ac:chgData name="Guest User" userId="S::urn:spo:anon#fb25f59e2522fd91b56359a49e5f8888c152e4e30e80f03ae3f0d5b2cad68f99::" providerId="AD" clId="Web-{F83C6121-6E64-BBA7-EC4B-CBCDAD1DA93E}" dt="2021-12-13T09:42:01.341" v="3" actId="1076"/>
          <ac:spMkLst>
            <pc:docMk/>
            <pc:sldMk cId="2691122863" sldId="270"/>
            <ac:spMk id="11" creationId="{00000000-0000-0000-0000-000000000000}"/>
          </ac:spMkLst>
        </pc:spChg>
        <pc:picChg chg="mod ord">
          <ac:chgData name="Guest User" userId="S::urn:spo:anon#fb25f59e2522fd91b56359a49e5f8888c152e4e30e80f03ae3f0d5b2cad68f99::" providerId="AD" clId="Web-{F83C6121-6E64-BBA7-EC4B-CBCDAD1DA93E}" dt="2021-12-13T09:42:51.185" v="20"/>
          <ac:picMkLst>
            <pc:docMk/>
            <pc:sldMk cId="2691122863" sldId="270"/>
            <ac:picMk id="4" creationId="{00000000-0000-0000-0000-000000000000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2:33.107" v="14" actId="14100"/>
          <ac:picMkLst>
            <pc:docMk/>
            <pc:sldMk cId="2691122863" sldId="270"/>
            <ac:picMk id="6" creationId="{9EC12FC1-181C-4691-B269-A9A7FEA1C44C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2:42.263" v="19" actId="1076"/>
          <ac:picMkLst>
            <pc:docMk/>
            <pc:sldMk cId="2691122863" sldId="270"/>
            <ac:picMk id="1036" creationId="{00000000-0000-0000-0000-000000000000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4:24.078" v="42" actId="1076"/>
        <pc:sldMkLst>
          <pc:docMk/>
          <pc:sldMk cId="1161811938" sldId="297"/>
        </pc:sldMkLst>
        <pc:spChg chg="mod">
          <ac:chgData name="Guest User" userId="S::urn:spo:anon#fb25f59e2522fd91b56359a49e5f8888c152e4e30e80f03ae3f0d5b2cad68f99::" providerId="AD" clId="Web-{F83C6121-6E64-BBA7-EC4B-CBCDAD1DA93E}" dt="2021-12-13T09:43:32.749" v="26" actId="1076"/>
          <ac:spMkLst>
            <pc:docMk/>
            <pc:sldMk cId="1161811938" sldId="297"/>
            <ac:spMk id="10" creationId="{DC00C096-C004-4D0E-97D9-209309331FE1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4:07.734" v="32" actId="14100"/>
          <ac:picMkLst>
            <pc:docMk/>
            <pc:sldMk cId="1161811938" sldId="297"/>
            <ac:picMk id="7" creationId="{CB31697C-ED97-400A-8C7C-F4131D779918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4:18.578" v="39" actId="1076"/>
          <ac:picMkLst>
            <pc:docMk/>
            <pc:sldMk cId="1161811938" sldId="297"/>
            <ac:picMk id="9" creationId="{553B0555-3598-4E5C-858E-3AE9475F3CDF}"/>
          </ac:picMkLst>
        </pc:picChg>
        <pc:picChg chg="mod modCrop">
          <ac:chgData name="Guest User" userId="S::urn:spo:anon#fb25f59e2522fd91b56359a49e5f8888c152e4e30e80f03ae3f0d5b2cad68f99::" providerId="AD" clId="Web-{F83C6121-6E64-BBA7-EC4B-CBCDAD1DA93E}" dt="2021-12-13T09:44:24.078" v="42" actId="1076"/>
          <ac:picMkLst>
            <pc:docMk/>
            <pc:sldMk cId="1161811938" sldId="297"/>
            <ac:picMk id="11" creationId="{5CF6D237-6787-4C5C-8239-38BA393B3548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4:17.672" v="38" actId="1076"/>
          <ac:picMkLst>
            <pc:docMk/>
            <pc:sldMk cId="1161811938" sldId="297"/>
            <ac:picMk id="13" creationId="{DC67DB94-69D8-426D-A35A-2875FFED7BCF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5:18.564" v="61" actId="14100"/>
        <pc:sldMkLst>
          <pc:docMk/>
          <pc:sldMk cId="3438329806" sldId="311"/>
        </pc:sldMkLst>
        <pc:spChg chg="mod">
          <ac:chgData name="Guest User" userId="S::urn:spo:anon#fb25f59e2522fd91b56359a49e5f8888c152e4e30e80f03ae3f0d5b2cad68f99::" providerId="AD" clId="Web-{F83C6121-6E64-BBA7-EC4B-CBCDAD1DA93E}" dt="2021-12-13T09:45:02.220" v="52" actId="14100"/>
          <ac:spMkLst>
            <pc:docMk/>
            <pc:sldMk cId="3438329806" sldId="311"/>
            <ac:spMk id="11" creationId="{CB4BEE22-5D81-4D20-93F1-BB5B54EFE778}"/>
          </ac:spMkLst>
        </pc:spChg>
        <pc:spChg chg="mod">
          <ac:chgData name="Guest User" userId="S::urn:spo:anon#fb25f59e2522fd91b56359a49e5f8888c152e4e30e80f03ae3f0d5b2cad68f99::" providerId="AD" clId="Web-{F83C6121-6E64-BBA7-EC4B-CBCDAD1DA93E}" dt="2021-12-13T09:45:09.095" v="55" actId="20577"/>
          <ac:spMkLst>
            <pc:docMk/>
            <pc:sldMk cId="3438329806" sldId="311"/>
            <ac:spMk id="12" creationId="{432E48B1-3846-4106-8B7D-8768EE80CD18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5:14.298" v="58" actId="1076"/>
          <ac:picMkLst>
            <pc:docMk/>
            <pc:sldMk cId="3438329806" sldId="311"/>
            <ac:picMk id="10" creationId="{C5062C07-51EB-40B6-9DE9-BE62E03A384F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5:18.564" v="61" actId="14100"/>
          <ac:picMkLst>
            <pc:docMk/>
            <pc:sldMk cId="3438329806" sldId="311"/>
            <ac:picMk id="14" creationId="{6BBB588B-317D-4908-B407-1EF0707B117A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5:16.907" v="60" actId="14100"/>
          <ac:picMkLst>
            <pc:docMk/>
            <pc:sldMk cId="3438329806" sldId="311"/>
            <ac:picMk id="16" creationId="{A440FF13-B07E-4375-8236-0D4C5EC75555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4:43.469" v="47" actId="14100"/>
        <pc:sldMkLst>
          <pc:docMk/>
          <pc:sldMk cId="116665070" sldId="313"/>
        </pc:sldMkLst>
        <pc:spChg chg="mod">
          <ac:chgData name="Guest User" userId="S::urn:spo:anon#fb25f59e2522fd91b56359a49e5f8888c152e4e30e80f03ae3f0d5b2cad68f99::" providerId="AD" clId="Web-{F83C6121-6E64-BBA7-EC4B-CBCDAD1DA93E}" dt="2021-12-13T09:44:35.969" v="43" actId="1076"/>
          <ac:spMkLst>
            <pc:docMk/>
            <pc:sldMk cId="116665070" sldId="313"/>
            <ac:spMk id="7" creationId="{3D3079FA-B08A-4505-87FD-48DF7A6DCF3B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4:38.219" v="44" actId="14100"/>
          <ac:picMkLst>
            <pc:docMk/>
            <pc:sldMk cId="116665070" sldId="313"/>
            <ac:picMk id="5" creationId="{A6B96495-1719-4DCE-A654-E2687252C728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4:43.469" v="47" actId="14100"/>
          <ac:picMkLst>
            <pc:docMk/>
            <pc:sldMk cId="116665070" sldId="313"/>
            <ac:picMk id="6" creationId="{E7161307-CA50-4743-835E-D49935B6C77F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5:41.049" v="66" actId="14100"/>
        <pc:sldMkLst>
          <pc:docMk/>
          <pc:sldMk cId="2407787684" sldId="314"/>
        </pc:sldMkLst>
        <pc:spChg chg="mod">
          <ac:chgData name="Guest User" userId="S::urn:spo:anon#fb25f59e2522fd91b56359a49e5f8888c152e4e30e80f03ae3f0d5b2cad68f99::" providerId="AD" clId="Web-{F83C6121-6E64-BBA7-EC4B-CBCDAD1DA93E}" dt="2021-12-13T09:45:36.923" v="64" actId="14100"/>
          <ac:spMkLst>
            <pc:docMk/>
            <pc:sldMk cId="2407787684" sldId="314"/>
            <ac:spMk id="6" creationId="{FBCC5F61-ED95-4140-ABF2-93AAFA0FDA94}"/>
          </ac:spMkLst>
        </pc:spChg>
        <pc:spChg chg="mod">
          <ac:chgData name="Guest User" userId="S::urn:spo:anon#fb25f59e2522fd91b56359a49e5f8888c152e4e30e80f03ae3f0d5b2cad68f99::" providerId="AD" clId="Web-{F83C6121-6E64-BBA7-EC4B-CBCDAD1DA93E}" dt="2021-12-13T09:45:36.923" v="63" actId="14100"/>
          <ac:spMkLst>
            <pc:docMk/>
            <pc:sldMk cId="2407787684" sldId="314"/>
            <ac:spMk id="13" creationId="{A78DDAB2-FAF2-49FB-B431-325BB6E02770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5:41.049" v="66" actId="14100"/>
          <ac:picMkLst>
            <pc:docMk/>
            <pc:sldMk cId="2407787684" sldId="314"/>
            <ac:picMk id="8" creationId="{41219FDD-116D-4CD2-B24F-C89732DD7677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6:03.627" v="73" actId="14100"/>
        <pc:sldMkLst>
          <pc:docMk/>
          <pc:sldMk cId="1541870334" sldId="315"/>
        </pc:sldMkLst>
        <pc:picChg chg="mod modCrop">
          <ac:chgData name="Guest User" userId="S::urn:spo:anon#fb25f59e2522fd91b56359a49e5f8888c152e4e30e80f03ae3f0d5b2cad68f99::" providerId="AD" clId="Web-{F83C6121-6E64-BBA7-EC4B-CBCDAD1DA93E}" dt="2021-12-13T09:45:59.471" v="71" actId="1076"/>
          <ac:picMkLst>
            <pc:docMk/>
            <pc:sldMk cId="1541870334" sldId="315"/>
            <ac:picMk id="24" creationId="{4A1EC220-33F0-4A59-B034-D4A2FA02861B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6:03.627" v="73" actId="14100"/>
          <ac:picMkLst>
            <pc:docMk/>
            <pc:sldMk cId="1541870334" sldId="315"/>
            <ac:picMk id="27" creationId="{8D0D6010-CCC3-40D7-B345-D64D9C719D10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6:21.893" v="77" actId="1076"/>
        <pc:sldMkLst>
          <pc:docMk/>
          <pc:sldMk cId="4211405234" sldId="319"/>
        </pc:sldMkLst>
        <pc:picChg chg="mod">
          <ac:chgData name="Guest User" userId="S::urn:spo:anon#fb25f59e2522fd91b56359a49e5f8888c152e4e30e80f03ae3f0d5b2cad68f99::" providerId="AD" clId="Web-{F83C6121-6E64-BBA7-EC4B-CBCDAD1DA93E}" dt="2021-12-13T09:46:06.752" v="74" actId="1076"/>
          <ac:picMkLst>
            <pc:docMk/>
            <pc:sldMk cId="4211405234" sldId="319"/>
            <ac:picMk id="4" creationId="{83323F8A-FF16-48DD-970D-2A2898E21179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6:21.893" v="77" actId="1076"/>
          <ac:picMkLst>
            <pc:docMk/>
            <pc:sldMk cId="4211405234" sldId="319"/>
            <ac:picMk id="13" creationId="{09232A49-5C1A-4C0F-BBE5-8A75472A4AF0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6:38.909" v="83" actId="14100"/>
        <pc:sldMkLst>
          <pc:docMk/>
          <pc:sldMk cId="3775872765" sldId="320"/>
        </pc:sldMkLst>
        <pc:spChg chg="mod">
          <ac:chgData name="Guest User" userId="S::urn:spo:anon#fb25f59e2522fd91b56359a49e5f8888c152e4e30e80f03ae3f0d5b2cad68f99::" providerId="AD" clId="Web-{F83C6121-6E64-BBA7-EC4B-CBCDAD1DA93E}" dt="2021-12-13T09:46:38.894" v="82" actId="14100"/>
          <ac:spMkLst>
            <pc:docMk/>
            <pc:sldMk cId="3775872765" sldId="320"/>
            <ac:spMk id="8" creationId="{920F251C-2BD8-40A9-91A4-78E7BF3B7B81}"/>
          </ac:spMkLst>
        </pc:spChg>
        <pc:spChg chg="mod">
          <ac:chgData name="Guest User" userId="S::urn:spo:anon#fb25f59e2522fd91b56359a49e5f8888c152e4e30e80f03ae3f0d5b2cad68f99::" providerId="AD" clId="Web-{F83C6121-6E64-BBA7-EC4B-CBCDAD1DA93E}" dt="2021-12-13T09:46:38.909" v="83" actId="14100"/>
          <ac:spMkLst>
            <pc:docMk/>
            <pc:sldMk cId="3775872765" sldId="320"/>
            <ac:spMk id="11" creationId="{66BEFDAD-9FDD-4FD4-89EC-ACF5110ACCD7}"/>
          </ac:spMkLst>
        </pc:spChg>
      </pc:sldChg>
      <pc:sldChg chg="modSp">
        <pc:chgData name="Guest User" userId="S::urn:spo:anon#fb25f59e2522fd91b56359a49e5f8888c152e4e30e80f03ae3f0d5b2cad68f99::" providerId="AD" clId="Web-{F83C6121-6E64-BBA7-EC4B-CBCDAD1DA93E}" dt="2021-12-13T09:47:52.614" v="109" actId="1076"/>
        <pc:sldMkLst>
          <pc:docMk/>
          <pc:sldMk cId="323320077" sldId="321"/>
        </pc:sldMkLst>
        <pc:spChg chg="mod">
          <ac:chgData name="Guest User" userId="S::urn:spo:anon#fb25f59e2522fd91b56359a49e5f8888c152e4e30e80f03ae3f0d5b2cad68f99::" providerId="AD" clId="Web-{F83C6121-6E64-BBA7-EC4B-CBCDAD1DA93E}" dt="2021-12-13T09:47:52.614" v="109" actId="1076"/>
          <ac:spMkLst>
            <pc:docMk/>
            <pc:sldMk cId="323320077" sldId="321"/>
            <ac:spMk id="8" creationId="{5832BB20-E568-4833-8DD4-7E392AA73993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7:35.160" v="103" actId="1076"/>
          <ac:picMkLst>
            <pc:docMk/>
            <pc:sldMk cId="323320077" sldId="321"/>
            <ac:picMk id="5" creationId="{900A37E5-3C6E-44F6-873A-AE97FCA9C3CF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7:27.473" v="99" actId="14100"/>
          <ac:picMkLst>
            <pc:docMk/>
            <pc:sldMk cId="323320077" sldId="321"/>
            <ac:picMk id="6" creationId="{43DABBC2-CCCB-46CE-9D1F-347BB3A63050}"/>
          </ac:picMkLst>
        </pc:picChg>
        <pc:picChg chg="mod modCrop">
          <ac:chgData name="Guest User" userId="S::urn:spo:anon#fb25f59e2522fd91b56359a49e5f8888c152e4e30e80f03ae3f0d5b2cad68f99::" providerId="AD" clId="Web-{F83C6121-6E64-BBA7-EC4B-CBCDAD1DA93E}" dt="2021-12-13T09:47:44.442" v="106" actId="1076"/>
          <ac:picMkLst>
            <pc:docMk/>
            <pc:sldMk cId="323320077" sldId="321"/>
            <ac:picMk id="7" creationId="{D0946A09-C6B2-4C90-A7F7-72158D6E3BE7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8:15.114" v="118" actId="1076"/>
        <pc:sldMkLst>
          <pc:docMk/>
          <pc:sldMk cId="1952357912" sldId="322"/>
        </pc:sldMkLst>
        <pc:spChg chg="mod">
          <ac:chgData name="Guest User" userId="S::urn:spo:anon#fb25f59e2522fd91b56359a49e5f8888c152e4e30e80f03ae3f0d5b2cad68f99::" providerId="AD" clId="Web-{F83C6121-6E64-BBA7-EC4B-CBCDAD1DA93E}" dt="2021-12-13T09:48:09.192" v="116" actId="14100"/>
          <ac:spMkLst>
            <pc:docMk/>
            <pc:sldMk cId="1952357912" sldId="322"/>
            <ac:spMk id="10" creationId="{383C95D7-2FB6-4BE2-8CB2-0300518322DE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8:11.771" v="117" actId="1076"/>
          <ac:picMkLst>
            <pc:docMk/>
            <pc:sldMk cId="1952357912" sldId="322"/>
            <ac:picMk id="5" creationId="{B9A674F3-9DE2-44E6-8D78-24091707D8EB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8:03.130" v="114" actId="1076"/>
          <ac:picMkLst>
            <pc:docMk/>
            <pc:sldMk cId="1952357912" sldId="322"/>
            <ac:picMk id="7" creationId="{62950E33-6653-4881-A64F-CF1781175FCE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8:15.114" v="118" actId="1076"/>
          <ac:picMkLst>
            <pc:docMk/>
            <pc:sldMk cId="1952357912" sldId="322"/>
            <ac:picMk id="9" creationId="{E2A67DB5-8297-4DC6-B0DC-0260F9C7509F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8:32.193" v="123" actId="1076"/>
        <pc:sldMkLst>
          <pc:docMk/>
          <pc:sldMk cId="1463046685" sldId="323"/>
        </pc:sldMkLst>
        <pc:spChg chg="mod">
          <ac:chgData name="Guest User" userId="S::urn:spo:anon#fb25f59e2522fd91b56359a49e5f8888c152e4e30e80f03ae3f0d5b2cad68f99::" providerId="AD" clId="Web-{F83C6121-6E64-BBA7-EC4B-CBCDAD1DA93E}" dt="2021-12-13T09:48:22.896" v="119" actId="14100"/>
          <ac:spMkLst>
            <pc:docMk/>
            <pc:sldMk cId="1463046685" sldId="323"/>
            <ac:spMk id="11" creationId="{705045E5-44C2-4882-BB18-EF3D48C27A9F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8:26.037" v="120" actId="14100"/>
          <ac:picMkLst>
            <pc:docMk/>
            <pc:sldMk cId="1463046685" sldId="323"/>
            <ac:picMk id="5" creationId="{44441808-C430-4C09-8238-EA21D530FAC9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8:32.193" v="123" actId="1076"/>
          <ac:picMkLst>
            <pc:docMk/>
            <pc:sldMk cId="1463046685" sldId="323"/>
            <ac:picMk id="7" creationId="{1D34A6FA-081A-43CF-B3EE-C5888AFA66E7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8:30.974" v="122" actId="14100"/>
          <ac:picMkLst>
            <pc:docMk/>
            <pc:sldMk cId="1463046685" sldId="323"/>
            <ac:picMk id="9" creationId="{4B4FAB8D-A9B6-4226-BA20-4DF3E29BB290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7:17.051" v="97" actId="14100"/>
        <pc:sldMkLst>
          <pc:docMk/>
          <pc:sldMk cId="2669519535" sldId="324"/>
        </pc:sldMkLst>
        <pc:spChg chg="mod">
          <ac:chgData name="Guest User" userId="S::urn:spo:anon#fb25f59e2522fd91b56359a49e5f8888c152e4e30e80f03ae3f0d5b2cad68f99::" providerId="AD" clId="Web-{F83C6121-6E64-BBA7-EC4B-CBCDAD1DA93E}" dt="2021-12-13T09:47:17.051" v="96" actId="14100"/>
          <ac:spMkLst>
            <pc:docMk/>
            <pc:sldMk cId="2669519535" sldId="324"/>
            <ac:spMk id="8" creationId="{920F251C-2BD8-40A9-91A4-78E7BF3B7B81}"/>
          </ac:spMkLst>
        </pc:spChg>
        <pc:spChg chg="mod">
          <ac:chgData name="Guest User" userId="S::urn:spo:anon#fb25f59e2522fd91b56359a49e5f8888c152e4e30e80f03ae3f0d5b2cad68f99::" providerId="AD" clId="Web-{F83C6121-6E64-BBA7-EC4B-CBCDAD1DA93E}" dt="2021-12-13T09:47:17.051" v="97" actId="14100"/>
          <ac:spMkLst>
            <pc:docMk/>
            <pc:sldMk cId="2669519535" sldId="324"/>
            <ac:spMk id="11" creationId="{66BEFDAD-9FDD-4FD4-89EC-ACF5110ACCD7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6:46.628" v="85" actId="14100"/>
          <ac:picMkLst>
            <pc:docMk/>
            <pc:sldMk cId="2669519535" sldId="324"/>
            <ac:picMk id="4" creationId="{9CE6D217-DE20-45E4-B3AA-67ECBCE3B440}"/>
          </ac:picMkLst>
        </pc:picChg>
        <pc:picChg chg="mod modCrop">
          <ac:chgData name="Guest User" userId="S::urn:spo:anon#fb25f59e2522fd91b56359a49e5f8888c152e4e30e80f03ae3f0d5b2cad68f99::" providerId="AD" clId="Web-{F83C6121-6E64-BBA7-EC4B-CBCDAD1DA93E}" dt="2021-12-13T09:47:05.160" v="92" actId="1076"/>
          <ac:picMkLst>
            <pc:docMk/>
            <pc:sldMk cId="2669519535" sldId="324"/>
            <ac:picMk id="9" creationId="{A0247B38-1C6B-4598-AB78-30E979CD16E3}"/>
          </ac:picMkLst>
        </pc:picChg>
        <pc:picChg chg="mod">
          <ac:chgData name="Guest User" userId="S::urn:spo:anon#fb25f59e2522fd91b56359a49e5f8888c152e4e30e80f03ae3f0d5b2cad68f99::" providerId="AD" clId="Web-{F83C6121-6E64-BBA7-EC4B-CBCDAD1DA93E}" dt="2021-12-13T09:47:06.379" v="93" actId="1076"/>
          <ac:picMkLst>
            <pc:docMk/>
            <pc:sldMk cId="2669519535" sldId="324"/>
            <ac:picMk id="10" creationId="{DA52406A-3C62-40E9-92B5-A290CBACEE42}"/>
          </ac:picMkLst>
        </pc:picChg>
      </pc:sldChg>
      <pc:sldChg chg="modSp">
        <pc:chgData name="Guest User" userId="S::urn:spo:anon#fb25f59e2522fd91b56359a49e5f8888c152e4e30e80f03ae3f0d5b2cad68f99::" providerId="AD" clId="Web-{F83C6121-6E64-BBA7-EC4B-CBCDAD1DA93E}" dt="2021-12-13T09:43:13.202" v="25" actId="14100"/>
        <pc:sldMkLst>
          <pc:docMk/>
          <pc:sldMk cId="1530176356" sldId="326"/>
        </pc:sldMkLst>
        <pc:spChg chg="mod">
          <ac:chgData name="Guest User" userId="S::urn:spo:anon#fb25f59e2522fd91b56359a49e5f8888c152e4e30e80f03ae3f0d5b2cad68f99::" providerId="AD" clId="Web-{F83C6121-6E64-BBA7-EC4B-CBCDAD1DA93E}" dt="2021-12-13T09:43:09.155" v="23" actId="14100"/>
          <ac:spMkLst>
            <pc:docMk/>
            <pc:sldMk cId="1530176356" sldId="326"/>
            <ac:spMk id="9" creationId="{00000000-0000-0000-0000-000000000000}"/>
          </ac:spMkLst>
        </pc:spChg>
        <pc:picChg chg="mod">
          <ac:chgData name="Guest User" userId="S::urn:spo:anon#fb25f59e2522fd91b56359a49e5f8888c152e4e30e80f03ae3f0d5b2cad68f99::" providerId="AD" clId="Web-{F83C6121-6E64-BBA7-EC4B-CBCDAD1DA93E}" dt="2021-12-13T09:43:13.202" v="25" actId="14100"/>
          <ac:picMkLst>
            <pc:docMk/>
            <pc:sldMk cId="1530176356" sldId="326"/>
            <ac:picMk id="16" creationId="{2198FD73-0A10-4747-8991-0EBE902E11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89BF-DA9C-4399-AC6A-6CB217B19D62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E6CAB-A750-402F-9633-0CBC4D74F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0F07B-6A2E-45D5-82E2-427577DD9501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DF23-3DDF-49F3-9BF9-2A58E55E0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https://www.shutterstock.com/image-photo/woman-looking-on-digital-recipe-using-1668308914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7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5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030" y="3265470"/>
            <a:ext cx="9144000" cy="733096"/>
          </a:xfrm>
        </p:spPr>
        <p:txBody>
          <a:bodyPr/>
          <a:lstStyle/>
          <a:p>
            <a:r>
              <a:rPr lang="en-US" dirty="0"/>
              <a:t>Serving and sharing food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38CE-B826-4FE3-82B7-DEAE72AC0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will you need?</a:t>
            </a:r>
          </a:p>
        </p:txBody>
      </p:sp>
      <p:pic>
        <p:nvPicPr>
          <p:cNvPr id="5" name="Picture 4" descr="A stack of colorful plates&#10;&#10;Description automatically generated with low confidence">
            <a:extLst>
              <a:ext uri="{FF2B5EF4-FFF2-40B4-BE49-F238E27FC236}">
                <a16:creationId xmlns:a16="http://schemas.microsoft.com/office/drawing/2014/main" id="{A6B96495-1719-4DCE-A654-E2687252C7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074" y="2125020"/>
            <a:ext cx="4699000" cy="2947138"/>
          </a:xfrm>
          <a:prstGeom prst="rect">
            <a:avLst/>
          </a:prstGeom>
        </p:spPr>
      </p:pic>
      <p:pic>
        <p:nvPicPr>
          <p:cNvPr id="6" name="Picture 5" descr="A close-up of a roll of toilet paper&#10;&#10;Description automatically generated with low confidence">
            <a:extLst>
              <a:ext uri="{FF2B5EF4-FFF2-40B4-BE49-F238E27FC236}">
                <a16:creationId xmlns:a16="http://schemas.microsoft.com/office/drawing/2014/main" id="{E7161307-CA50-4743-835E-D49935B6C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460" y="1816296"/>
            <a:ext cx="5194102" cy="3245215"/>
          </a:xfrm>
          <a:prstGeom prst="rect">
            <a:avLst/>
          </a:prstGeom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D3079FA-B08A-4505-87FD-48DF7A6DCF3B}"/>
              </a:ext>
            </a:extLst>
          </p:cNvPr>
          <p:cNvSpPr/>
          <p:nvPr/>
        </p:nvSpPr>
        <p:spPr>
          <a:xfrm>
            <a:off x="4332452" y="5518332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Plates and bowls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964C-2EEB-4FDB-BD1B-D9FFF325A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62C07-51EB-40B6-9DE9-BE62E03A38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361" y="2591403"/>
            <a:ext cx="4755443" cy="3144815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CB4BEE22-5D81-4D20-93F1-BB5B54EFE778}"/>
              </a:ext>
            </a:extLst>
          </p:cNvPr>
          <p:cNvSpPr/>
          <p:nvPr/>
        </p:nvSpPr>
        <p:spPr>
          <a:xfrm>
            <a:off x="1017894" y="5484309"/>
            <a:ext cx="1880707" cy="52145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potato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432E48B1-3846-4106-8B7D-8768EE80CD18}"/>
              </a:ext>
            </a:extLst>
          </p:cNvPr>
          <p:cNvSpPr/>
          <p:nvPr/>
        </p:nvSpPr>
        <p:spPr>
          <a:xfrm>
            <a:off x="3938496" y="5482218"/>
            <a:ext cx="2584216" cy="52145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The size of a fist 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B588B-317D-4908-B407-1EF0707B11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3" y="2850804"/>
            <a:ext cx="3396326" cy="22450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40FF13-B07E-4375-8236-0D4C5EC75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04" y="2938693"/>
            <a:ext cx="1988704" cy="22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B47D-14C3-451D-A011-11397F2CC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BCC5F61-ED95-4140-ABF2-93AAFA0FDA94}"/>
              </a:ext>
            </a:extLst>
          </p:cNvPr>
          <p:cNvSpPr/>
          <p:nvPr/>
        </p:nvSpPr>
        <p:spPr>
          <a:xfrm>
            <a:off x="4669327" y="5805957"/>
            <a:ext cx="2842241" cy="53299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 and thumb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19FDD-116D-4CD2-B24F-C89732DD7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612" y="2342505"/>
            <a:ext cx="3729181" cy="3729181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B406CA-B926-4571-940D-52BF21427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21699">
            <a:off x="475826" y="3091222"/>
            <a:ext cx="3048000" cy="2033016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78DDAB2-FAF2-49FB-B431-325BB6E02770}"/>
              </a:ext>
            </a:extLst>
          </p:cNvPr>
          <p:cNvSpPr/>
          <p:nvPr/>
        </p:nvSpPr>
        <p:spPr>
          <a:xfrm>
            <a:off x="856568" y="5809027"/>
            <a:ext cx="1880707" cy="53299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Spaghetti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780275-C499-42F2-9BA2-E3E90DFC1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930" y="2812689"/>
            <a:ext cx="1000125" cy="253365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8AE54A9-F62A-4C66-8D9D-39D4A26B7616}"/>
              </a:ext>
            </a:extLst>
          </p:cNvPr>
          <p:cNvSpPr/>
          <p:nvPr/>
        </p:nvSpPr>
        <p:spPr>
          <a:xfrm>
            <a:off x="3572759" y="3591612"/>
            <a:ext cx="2771480" cy="179110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4A66-5249-419F-802E-10FCB1EFA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1795B89F-7510-4111-919D-0DDEA6D42743}"/>
              </a:ext>
            </a:extLst>
          </p:cNvPr>
          <p:cNvSpPr/>
          <p:nvPr/>
        </p:nvSpPr>
        <p:spPr>
          <a:xfrm>
            <a:off x="5178067" y="5774748"/>
            <a:ext cx="3347098" cy="35981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of half a hand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16E79-C90E-4217-9FA8-CDF1C574A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801829" y="2660036"/>
            <a:ext cx="3267075" cy="25146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7B8443-7163-46E3-ACE2-FA6E301C5E2F}"/>
              </a:ext>
            </a:extLst>
          </p:cNvPr>
          <p:cNvCxnSpPr>
            <a:cxnSpLocks/>
          </p:cNvCxnSpPr>
          <p:nvPr/>
        </p:nvCxnSpPr>
        <p:spPr>
          <a:xfrm>
            <a:off x="6806152" y="2458537"/>
            <a:ext cx="0" cy="3092337"/>
          </a:xfrm>
          <a:prstGeom prst="line">
            <a:avLst/>
          </a:prstGeom>
          <a:ln w="139700">
            <a:solidFill>
              <a:srgbClr val="158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71826F4-D823-421D-9BB0-3A386A4A0E04}"/>
              </a:ext>
            </a:extLst>
          </p:cNvPr>
          <p:cNvSpPr/>
          <p:nvPr/>
        </p:nvSpPr>
        <p:spPr>
          <a:xfrm>
            <a:off x="6806152" y="4176074"/>
            <a:ext cx="622167" cy="226243"/>
          </a:xfrm>
          <a:prstGeom prst="right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lose-up of a carrot&#10;&#10;Description automatically generated with low confidence">
            <a:extLst>
              <a:ext uri="{FF2B5EF4-FFF2-40B4-BE49-F238E27FC236}">
                <a16:creationId xmlns:a16="http://schemas.microsoft.com/office/drawing/2014/main" id="{4A1EC220-33F0-4A59-B034-D4A2FA02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71" y="3921639"/>
            <a:ext cx="4178103" cy="1551534"/>
          </a:xfrm>
          <a:prstGeom prst="rect">
            <a:avLst/>
          </a:prstGeom>
        </p:spPr>
      </p:pic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11A31816-5C4E-4774-BB42-209F4B409120}"/>
              </a:ext>
            </a:extLst>
          </p:cNvPr>
          <p:cNvSpPr/>
          <p:nvPr/>
        </p:nvSpPr>
        <p:spPr>
          <a:xfrm>
            <a:off x="1040415" y="5789458"/>
            <a:ext cx="2842241" cy="35981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 fillet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D0D6010-CCC3-40D7-B345-D64D9C719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532" y="2435759"/>
            <a:ext cx="3290454" cy="32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4A66-5249-419F-802E-10FCB1EFA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1795B89F-7510-4111-919D-0DDEA6D42743}"/>
              </a:ext>
            </a:extLst>
          </p:cNvPr>
          <p:cNvSpPr/>
          <p:nvPr/>
        </p:nvSpPr>
        <p:spPr>
          <a:xfrm>
            <a:off x="4413991" y="5596913"/>
            <a:ext cx="2842241" cy="35981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of a hand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ece of food&#10;&#10;Description automatically generated with low confidence">
            <a:extLst>
              <a:ext uri="{FF2B5EF4-FFF2-40B4-BE49-F238E27FC236}">
                <a16:creationId xmlns:a16="http://schemas.microsoft.com/office/drawing/2014/main" id="{83323F8A-FF16-48DD-970D-2A2898E21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7" y="3625273"/>
            <a:ext cx="2723469" cy="156539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A9E45F-2307-48B0-9134-ECC1EFDA7440}"/>
              </a:ext>
            </a:extLst>
          </p:cNvPr>
          <p:cNvSpPr/>
          <p:nvPr/>
        </p:nvSpPr>
        <p:spPr>
          <a:xfrm>
            <a:off x="494012" y="5605302"/>
            <a:ext cx="2842241" cy="359816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fillet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10260B-557E-4F6F-A058-FCF981A9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87428" y="2567627"/>
            <a:ext cx="3267075" cy="2514600"/>
          </a:xfrm>
          <a:prstGeom prst="rect">
            <a:avLst/>
          </a:prstGeom>
        </p:spPr>
      </p:pic>
      <p:pic>
        <p:nvPicPr>
          <p:cNvPr id="13" name="Picture 1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09232A49-5C1A-4C0F-BBE5-8A75472A4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451" y="2104677"/>
            <a:ext cx="370609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E426-AA04-41A2-9AF0-A1B66D194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pic>
        <p:nvPicPr>
          <p:cNvPr id="5" name="Picture 4" descr="A picture containing plate, food, table, white&#10;&#10;Description automatically generated">
            <a:extLst>
              <a:ext uri="{FF2B5EF4-FFF2-40B4-BE49-F238E27FC236}">
                <a16:creationId xmlns:a16="http://schemas.microsoft.com/office/drawing/2014/main" id="{B3A0F17C-9B9E-4C56-A9BB-814556E86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820" y="3004947"/>
            <a:ext cx="4119513" cy="2751835"/>
          </a:xfrm>
          <a:prstGeom prst="rect">
            <a:avLst/>
          </a:prstGeom>
        </p:spPr>
      </p:pic>
      <p:pic>
        <p:nvPicPr>
          <p:cNvPr id="7" name="Picture 6" descr="A pile of french fries&#10;&#10;Description automatically generated with medium confidence">
            <a:extLst>
              <a:ext uri="{FF2B5EF4-FFF2-40B4-BE49-F238E27FC236}">
                <a16:creationId xmlns:a16="http://schemas.microsoft.com/office/drawing/2014/main" id="{820AEF40-C4BC-4FAF-95AE-D45A23D6E1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92" y="3157979"/>
            <a:ext cx="3510224" cy="234131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0F251C-2BD8-40A9-91A4-78E7BF3B7B81}"/>
              </a:ext>
            </a:extLst>
          </p:cNvPr>
          <p:cNvSpPr/>
          <p:nvPr/>
        </p:nvSpPr>
        <p:spPr>
          <a:xfrm>
            <a:off x="522983" y="5798203"/>
            <a:ext cx="2842241" cy="590725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 pasta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hand holding a baby's hand&#10;&#10;Description automatically generated with medium confidence">
            <a:extLst>
              <a:ext uri="{FF2B5EF4-FFF2-40B4-BE49-F238E27FC236}">
                <a16:creationId xmlns:a16="http://schemas.microsoft.com/office/drawing/2014/main" id="{DA52406A-3C62-40E9-92B5-A290CBACE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14" y="2246202"/>
            <a:ext cx="3048000" cy="3048000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6BEFDAD-9FDD-4FD4-89EC-ACF5110ACCD7}"/>
              </a:ext>
            </a:extLst>
          </p:cNvPr>
          <p:cNvSpPr/>
          <p:nvPr/>
        </p:nvSpPr>
        <p:spPr>
          <a:xfrm>
            <a:off x="4728084" y="5759775"/>
            <a:ext cx="2842241" cy="590725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Cupped hands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8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E426-AA04-41A2-9AF0-A1B66D194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0F251C-2BD8-40A9-91A4-78E7BF3B7B81}"/>
              </a:ext>
            </a:extLst>
          </p:cNvPr>
          <p:cNvSpPr/>
          <p:nvPr/>
        </p:nvSpPr>
        <p:spPr>
          <a:xfrm>
            <a:off x="522983" y="5798203"/>
            <a:ext cx="2842241" cy="53299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 rice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hand holding a baby's hand&#10;&#10;Description automatically generated with medium confidence">
            <a:extLst>
              <a:ext uri="{FF2B5EF4-FFF2-40B4-BE49-F238E27FC236}">
                <a16:creationId xmlns:a16="http://schemas.microsoft.com/office/drawing/2014/main" id="{DA52406A-3C62-40E9-92B5-A290CBACE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023" y="1565021"/>
            <a:ext cx="3740727" cy="3729181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6BEFDAD-9FDD-4FD4-89EC-ACF5110ACCD7}"/>
              </a:ext>
            </a:extLst>
          </p:cNvPr>
          <p:cNvSpPr/>
          <p:nvPr/>
        </p:nvSpPr>
        <p:spPr>
          <a:xfrm>
            <a:off x="5109084" y="5794412"/>
            <a:ext cx="2842241" cy="53299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Cupped hands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A picture containing fruit, edible seed, rice&#10;&#10;Description automatically generated">
            <a:extLst>
              <a:ext uri="{FF2B5EF4-FFF2-40B4-BE49-F238E27FC236}">
                <a16:creationId xmlns:a16="http://schemas.microsoft.com/office/drawing/2014/main" id="{9CE6D217-DE20-45E4-B3AA-67ECBCE3B4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65" y="2626118"/>
            <a:ext cx="4341090" cy="2898925"/>
          </a:xfrm>
          <a:prstGeom prst="rect">
            <a:avLst/>
          </a:prstGeom>
        </p:spPr>
      </p:pic>
      <p:pic>
        <p:nvPicPr>
          <p:cNvPr id="9" name="Picture 8" descr="A bowl of popcorn&#10;&#10;Description automatically generated">
            <a:extLst>
              <a:ext uri="{FF2B5EF4-FFF2-40B4-BE49-F238E27FC236}">
                <a16:creationId xmlns:a16="http://schemas.microsoft.com/office/drawing/2014/main" id="{A0247B38-1C6B-4598-AB78-30E979CD1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"/>
          <a:stretch/>
        </p:blipFill>
        <p:spPr>
          <a:xfrm>
            <a:off x="8624050" y="2292680"/>
            <a:ext cx="3091893" cy="34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DB27-C33C-4236-A083-5BED3C719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A37E5-3C6E-44F6-873A-AE97FCA9C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82" y="2547564"/>
            <a:ext cx="4247375" cy="2848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ABBC2-CCCB-46CE-9D1F-347BB3A630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3" y="2548432"/>
            <a:ext cx="4247375" cy="2848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46A09-C6B2-4C90-A7F7-72158D6E3B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086" y="2537881"/>
            <a:ext cx="3462537" cy="284868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32BB20-E568-4833-8DD4-7E392AA73993}"/>
              </a:ext>
            </a:extLst>
          </p:cNvPr>
          <p:cNvSpPr/>
          <p:nvPr/>
        </p:nvSpPr>
        <p:spPr>
          <a:xfrm>
            <a:off x="3656646" y="5321048"/>
            <a:ext cx="4878849" cy="498361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spoons of vegetables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CC2A-93C8-43C2-9A3E-3B6F9CB1D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pic>
        <p:nvPicPr>
          <p:cNvPr id="5" name="Picture 4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B9A674F3-9DE2-44E6-8D78-24091707D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9" y="2909455"/>
            <a:ext cx="3993375" cy="2232134"/>
          </a:xfrm>
          <a:prstGeom prst="rect">
            <a:avLst/>
          </a:prstGeom>
        </p:spPr>
      </p:pic>
      <p:pic>
        <p:nvPicPr>
          <p:cNvPr id="7" name="Picture 6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62950E33-6653-4881-A64F-CF1781175F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085" y="2909455"/>
            <a:ext cx="3993375" cy="2232134"/>
          </a:xfrm>
          <a:prstGeom prst="rect">
            <a:avLst/>
          </a:prstGeom>
        </p:spPr>
      </p:pic>
      <p:pic>
        <p:nvPicPr>
          <p:cNvPr id="9" name="Picture 8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E2A67DB5-8297-4DC6-B0DC-0260F9C750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538" y="2909095"/>
            <a:ext cx="3993375" cy="2232134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383C95D7-2FB6-4BE2-8CB2-0300518322DE}"/>
              </a:ext>
            </a:extLst>
          </p:cNvPr>
          <p:cNvSpPr/>
          <p:nvPr/>
        </p:nvSpPr>
        <p:spPr>
          <a:xfrm>
            <a:off x="3581911" y="5351657"/>
            <a:ext cx="5028178" cy="648452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spoons of beans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DB20-6957-4945-9F4B-7DFF31053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much?</a:t>
            </a:r>
          </a:p>
        </p:txBody>
      </p:sp>
      <p:pic>
        <p:nvPicPr>
          <p:cNvPr id="5" name="Picture 4" descr="A wooden spoon full of coffee beans&#10;&#10;Description automatically generated with medium confidence">
            <a:extLst>
              <a:ext uri="{FF2B5EF4-FFF2-40B4-BE49-F238E27FC236}">
                <a16:creationId xmlns:a16="http://schemas.microsoft.com/office/drawing/2014/main" id="{44441808-C430-4C09-8238-EA21D530F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65" y="3194642"/>
            <a:ext cx="3889466" cy="1739525"/>
          </a:xfrm>
          <a:prstGeom prst="rect">
            <a:avLst/>
          </a:prstGeom>
        </p:spPr>
      </p:pic>
      <p:pic>
        <p:nvPicPr>
          <p:cNvPr id="7" name="Picture 6" descr="A wooden spoon full of coffee beans&#10;&#10;Description automatically generated with medium confidence">
            <a:extLst>
              <a:ext uri="{FF2B5EF4-FFF2-40B4-BE49-F238E27FC236}">
                <a16:creationId xmlns:a16="http://schemas.microsoft.com/office/drawing/2014/main" id="{1D34A6FA-081A-43CF-B3EE-C5888AFA66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850" y="3198091"/>
            <a:ext cx="3693194" cy="1624071"/>
          </a:xfrm>
          <a:prstGeom prst="rect">
            <a:avLst/>
          </a:prstGeom>
        </p:spPr>
      </p:pic>
      <p:pic>
        <p:nvPicPr>
          <p:cNvPr id="9" name="Picture 8" descr="A wooden spoon full of coffee beans&#10;&#10;Description automatically generated with medium confidence">
            <a:extLst>
              <a:ext uri="{FF2B5EF4-FFF2-40B4-BE49-F238E27FC236}">
                <a16:creationId xmlns:a16="http://schemas.microsoft.com/office/drawing/2014/main" id="{4B4FAB8D-A9B6-4226-BA20-4DF3E29BB2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448" y="3174999"/>
            <a:ext cx="3693193" cy="1624071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05045E5-44C2-4882-BB18-EF3D48C27A9F}"/>
              </a:ext>
            </a:extLst>
          </p:cNvPr>
          <p:cNvSpPr/>
          <p:nvPr/>
        </p:nvSpPr>
        <p:spPr>
          <a:xfrm>
            <a:off x="3581911" y="5328566"/>
            <a:ext cx="5028178" cy="671543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spoons of pulses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Food is served in different ways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5149" y="527356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plate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41797" y="523845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5609" y="5253670"/>
            <a:ext cx="2276498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away box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07189" y="5256565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plate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est 500+ Plate Of Food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4" y="2325050"/>
            <a:ext cx="2907256" cy="29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Cafeteria Trays Should Be Used at Home More Often - E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Paper Plate 15cm White White 15cm 6&amp;quot; Paper (1 x 1000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167" y="2046534"/>
            <a:ext cx="2923374" cy="29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zza in a box&#10;&#10;Description automatically generated">
            <a:extLst>
              <a:ext uri="{FF2B5EF4-FFF2-40B4-BE49-F238E27FC236}">
                <a16:creationId xmlns:a16="http://schemas.microsoft.com/office/drawing/2014/main" id="{9EC12FC1-181C-4691-B269-A9A7FEA1C4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601" y="2222228"/>
            <a:ext cx="3186687" cy="2906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851" y="2827034"/>
            <a:ext cx="3047525" cy="19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1622-359A-4337-9C52-B55F4951F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Serve and enjoy!</a:t>
            </a:r>
          </a:p>
        </p:txBody>
      </p:sp>
      <p:pic>
        <p:nvPicPr>
          <p:cNvPr id="9" name="Picture 8" descr="A baby eating broccoli&#10;&#10;Description automatically generated with medium confidence">
            <a:extLst>
              <a:ext uri="{FF2B5EF4-FFF2-40B4-BE49-F238E27FC236}">
                <a16:creationId xmlns:a16="http://schemas.microsoft.com/office/drawing/2014/main" id="{961A0069-330A-4996-9B23-08A344CAD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58" y="2731393"/>
            <a:ext cx="4339609" cy="2443199"/>
          </a:xfrm>
          <a:prstGeom prst="rect">
            <a:avLst/>
          </a:prstGeom>
        </p:spPr>
      </p:pic>
      <p:pic>
        <p:nvPicPr>
          <p:cNvPr id="11" name="Picture 10" descr="A child sitting at a table eating a sandwich&#10;&#10;Description automatically generated with low confidence">
            <a:extLst>
              <a:ext uri="{FF2B5EF4-FFF2-40B4-BE49-F238E27FC236}">
                <a16:creationId xmlns:a16="http://schemas.microsoft.com/office/drawing/2014/main" id="{C7BF3BDA-1D1B-466E-9E6D-02AA5E79F9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624" y="2751150"/>
            <a:ext cx="3515395" cy="2443200"/>
          </a:xfrm>
          <a:prstGeom prst="rect">
            <a:avLst/>
          </a:prstGeom>
        </p:spPr>
      </p:pic>
      <p:pic>
        <p:nvPicPr>
          <p:cNvPr id="13" name="Picture 12" descr="A picture containing person, table, indoor, breakfast&#10;&#10;Description automatically generated">
            <a:extLst>
              <a:ext uri="{FF2B5EF4-FFF2-40B4-BE49-F238E27FC236}">
                <a16:creationId xmlns:a16="http://schemas.microsoft.com/office/drawing/2014/main" id="{CD6600D9-2E5E-4BD3-8632-B5CA84E81C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376" y="2731394"/>
            <a:ext cx="3662966" cy="24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7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Serving and sharing food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 Box 23"/>
          <p:cNvSpPr txBox="1"/>
          <p:nvPr/>
        </p:nvSpPr>
        <p:spPr>
          <a:xfrm>
            <a:off x="327660" y="6414861"/>
            <a:ext cx="6781800" cy="2984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This resource meets the</a:t>
            </a:r>
            <a:r>
              <a:rPr lang="en-US" sz="1000" b="1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b="1" i="1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  <a:hlinkClick r:id="rId2"/>
              </a:rPr>
              <a:t>Guidelines for producers and users of school education resources about food</a:t>
            </a:r>
            <a:r>
              <a:rPr lang="en-US" sz="1000" b="0" i="1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1100">
              <a:effectLst/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occasions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20079" y="545739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 party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92917" y="5457397"/>
            <a:ext cx="220103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 party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children sitting at a table with food and drinks&#10;&#10;Description automatically generated with low confidence">
            <a:extLst>
              <a:ext uri="{FF2B5EF4-FFF2-40B4-BE49-F238E27FC236}">
                <a16:creationId xmlns:a16="http://schemas.microsoft.com/office/drawing/2014/main" id="{DE71319B-FAE3-42EB-A24F-FCEE127FA9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24" y="2270903"/>
            <a:ext cx="4505662" cy="3023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1BD47-C186-47F1-9D1D-FDAFCA20A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272" y="2270902"/>
            <a:ext cx="3277002" cy="30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occasions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44283" y="5486104"/>
            <a:ext cx="1938133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Barbecue</a:t>
            </a:r>
            <a:endParaRPr lang="en-US" dirty="0"/>
          </a:p>
        </p:txBody>
      </p:sp>
      <p:pic>
        <p:nvPicPr>
          <p:cNvPr id="2054" name="Picture 6" descr="BBQ Accessories | Squire&amp;#39;s Garden Cent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994" y="2283798"/>
            <a:ext cx="3794988" cy="30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ADB97B0D-B84A-413C-9894-87F9A11AED99}"/>
              </a:ext>
            </a:extLst>
          </p:cNvPr>
          <p:cNvSpPr/>
          <p:nvPr/>
        </p:nvSpPr>
        <p:spPr>
          <a:xfrm>
            <a:off x="8213510" y="5439575"/>
            <a:ext cx="1534043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Picnic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group of people sitting at a table outside&#10;&#10;Description automatically generated with medium confidence">
            <a:extLst>
              <a:ext uri="{FF2B5EF4-FFF2-40B4-BE49-F238E27FC236}">
                <a16:creationId xmlns:a16="http://schemas.microsoft.com/office/drawing/2014/main" id="{2198FD73-0A10-4747-8991-0EBE902E11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479" y="2295344"/>
            <a:ext cx="4585130" cy="30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2A20-1E60-4AF3-8B17-FC90432C5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Everyday</a:t>
            </a:r>
          </a:p>
        </p:txBody>
      </p:sp>
      <p:pic>
        <p:nvPicPr>
          <p:cNvPr id="4" name="Picture 3" descr="A group of people eating at a table&#10;&#10;Description automatically generated with low confidence">
            <a:extLst>
              <a:ext uri="{FF2B5EF4-FFF2-40B4-BE49-F238E27FC236}">
                <a16:creationId xmlns:a16="http://schemas.microsoft.com/office/drawing/2014/main" id="{DF76F4CD-50A1-45A5-8D9C-B275010B1C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10" y="2501548"/>
            <a:ext cx="5168666" cy="3447500"/>
          </a:xfrm>
          <a:prstGeom prst="rect">
            <a:avLst/>
          </a:prstGeom>
        </p:spPr>
      </p:pic>
      <p:pic>
        <p:nvPicPr>
          <p:cNvPr id="5" name="Picture 4" descr="A picture containing person, indoor, food, people&#10;&#10;Description automatically generated">
            <a:extLst>
              <a:ext uri="{FF2B5EF4-FFF2-40B4-BE49-F238E27FC236}">
                <a16:creationId xmlns:a16="http://schemas.microsoft.com/office/drawing/2014/main" id="{C03DF326-F6B8-4561-ABF0-A139B9DBB3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170" y="2501483"/>
            <a:ext cx="5168665" cy="34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2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230" y="1622270"/>
            <a:ext cx="11669485" cy="720000"/>
          </a:xfrm>
        </p:spPr>
        <p:txBody>
          <a:bodyPr/>
          <a:lstStyle/>
          <a:p>
            <a:r>
              <a:rPr lang="en-US" dirty="0"/>
              <a:t>With friends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738" y="2283798"/>
            <a:ext cx="5547767" cy="36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Serving food</a:t>
            </a:r>
            <a:endParaRPr lang="en-GB" dirty="0"/>
          </a:p>
        </p:txBody>
      </p:sp>
      <p:pic>
        <p:nvPicPr>
          <p:cNvPr id="4" name="Picture 3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7EE2538-8DB7-46A9-8A90-6708233D3B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17" y="2637194"/>
            <a:ext cx="3680636" cy="2454984"/>
          </a:xfrm>
          <a:prstGeom prst="rect">
            <a:avLst/>
          </a:prstGeom>
        </p:spPr>
      </p:pic>
      <p:pic>
        <p:nvPicPr>
          <p:cNvPr id="8" name="Picture 7" descr="A picture containing bunch, several, dish, different&#10;&#10;Description automatically generated">
            <a:extLst>
              <a:ext uri="{FF2B5EF4-FFF2-40B4-BE49-F238E27FC236}">
                <a16:creationId xmlns:a16="http://schemas.microsoft.com/office/drawing/2014/main" id="{D886564E-059E-4108-9AB3-4BB0F268BA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674" y="2652108"/>
            <a:ext cx="3653599" cy="2436950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DB429D59-D1C6-4110-BCA6-F8C24B673133}"/>
              </a:ext>
            </a:extLst>
          </p:cNvPr>
          <p:cNvSpPr/>
          <p:nvPr/>
        </p:nvSpPr>
        <p:spPr>
          <a:xfrm>
            <a:off x="1560077" y="5267775"/>
            <a:ext cx="298421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people?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5DA01F8-D393-46FD-BE38-A3BDF90E91CD}"/>
              </a:ext>
            </a:extLst>
          </p:cNvPr>
          <p:cNvSpPr/>
          <p:nvPr/>
        </p:nvSpPr>
        <p:spPr>
          <a:xfrm>
            <a:off x="7091107" y="5297250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people eating?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will you need?</a:t>
            </a:r>
            <a:endParaRPr lang="en-GB" dirty="0"/>
          </a:p>
        </p:txBody>
      </p:sp>
      <p:pic>
        <p:nvPicPr>
          <p:cNvPr id="7" name="Picture 6" descr="A red coffee mug&#10;&#10;Description automatically generated with medium confidence">
            <a:extLst>
              <a:ext uri="{FF2B5EF4-FFF2-40B4-BE49-F238E27FC236}">
                <a16:creationId xmlns:a16="http://schemas.microsoft.com/office/drawing/2014/main" id="{CB31697C-ED97-400A-8C7C-F4131D7799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954" y="2606161"/>
            <a:ext cx="2812956" cy="2836047"/>
          </a:xfrm>
          <a:prstGeom prst="rect">
            <a:avLst/>
          </a:prstGeom>
        </p:spPr>
      </p:pic>
      <p:pic>
        <p:nvPicPr>
          <p:cNvPr id="9" name="Picture 8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553B0555-3598-4E5C-858E-3AE9475F3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903" y="2682525"/>
            <a:ext cx="2576941" cy="2676769"/>
          </a:xfrm>
          <a:prstGeom prst="rect">
            <a:avLst/>
          </a:prstGeom>
        </p:spPr>
      </p:pic>
      <p:pic>
        <p:nvPicPr>
          <p:cNvPr id="11" name="Picture 10" descr="A blue cup with a handle&#10;&#10;Description automatically generated with medium confidence">
            <a:extLst>
              <a:ext uri="{FF2B5EF4-FFF2-40B4-BE49-F238E27FC236}">
                <a16:creationId xmlns:a16="http://schemas.microsoft.com/office/drawing/2014/main" id="{5CF6D237-6787-4C5C-8239-38BA393B3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0"/>
          <a:stretch/>
        </p:blipFill>
        <p:spPr>
          <a:xfrm>
            <a:off x="508712" y="2803433"/>
            <a:ext cx="2935998" cy="3042115"/>
          </a:xfrm>
          <a:prstGeom prst="rect">
            <a:avLst/>
          </a:prstGeom>
        </p:spPr>
      </p:pic>
      <p:pic>
        <p:nvPicPr>
          <p:cNvPr id="13" name="Picture 12" descr="Chart, funnel chart&#10;&#10;Description automatically generated">
            <a:extLst>
              <a:ext uri="{FF2B5EF4-FFF2-40B4-BE49-F238E27FC236}">
                <a16:creationId xmlns:a16="http://schemas.microsoft.com/office/drawing/2014/main" id="{DC67DB94-69D8-426D-A35A-2875FFED7B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563" y="1614162"/>
            <a:ext cx="2299779" cy="3442874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DC00C096-C004-4D0E-97D9-209309331FE1}"/>
              </a:ext>
            </a:extLst>
          </p:cNvPr>
          <p:cNvSpPr/>
          <p:nvPr/>
        </p:nvSpPr>
        <p:spPr>
          <a:xfrm>
            <a:off x="4124634" y="5437513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Cups and glasses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1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AF0B-D5D1-432A-8634-58B3B8F1D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will you need?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3204F4-0220-4BB5-A137-C066DFCB9C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8" y="2880051"/>
            <a:ext cx="2877879" cy="1598339"/>
          </a:xfrm>
          <a:prstGeom prst="rect">
            <a:avLst/>
          </a:pr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5DB5B4D-0469-45EB-943C-71F103BCAA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957" y="2697145"/>
            <a:ext cx="3058194" cy="2030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3A09D-80E2-46D2-8535-3B5B54DDA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851" y="2544235"/>
            <a:ext cx="3048000" cy="2029968"/>
          </a:xfrm>
          <a:prstGeom prst="rect">
            <a:avLst/>
          </a:prstGeom>
        </p:spPr>
      </p:pic>
      <p:pic>
        <p:nvPicPr>
          <p:cNvPr id="7" name="Picture 6" descr="A set of silverware&#10;&#10;Description automatically generated with medium confidence">
            <a:extLst>
              <a:ext uri="{FF2B5EF4-FFF2-40B4-BE49-F238E27FC236}">
                <a16:creationId xmlns:a16="http://schemas.microsoft.com/office/drawing/2014/main" id="{36DC350A-C413-4C4C-A155-FCF53BD6E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728" y="2544235"/>
            <a:ext cx="3058194" cy="218355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B7C6FC-7DE6-4261-87C3-0C39D08CAADC}"/>
              </a:ext>
            </a:extLst>
          </p:cNvPr>
          <p:cNvSpPr/>
          <p:nvPr/>
        </p:nvSpPr>
        <p:spPr>
          <a:xfrm>
            <a:off x="4124634" y="5171968"/>
            <a:ext cx="3942732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Cutlery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0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1E97B9-2D0B-4C3A-8DF6-C3B749E75BA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55321</TotalTime>
  <Words>190</Words>
  <Application>Microsoft Office PowerPoint</Application>
  <PresentationFormat>Widescreen</PresentationFormat>
  <Paragraphs>56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Office Theme</vt:lpstr>
      <vt:lpstr>Custom Design</vt:lpstr>
      <vt:lpstr>1_Custom Design</vt:lpstr>
      <vt:lpstr>3_Custom Design</vt:lpstr>
      <vt:lpstr>Serving and sharing food</vt:lpstr>
      <vt:lpstr>Food is served in different ways</vt:lpstr>
      <vt:lpstr>Different occasions</vt:lpstr>
      <vt:lpstr>Different occasions</vt:lpstr>
      <vt:lpstr>Everyday</vt:lpstr>
      <vt:lpstr>With friends</vt:lpstr>
      <vt:lpstr>Serving food</vt:lpstr>
      <vt:lpstr>What will you need?</vt:lpstr>
      <vt:lpstr>What will you need?</vt:lpstr>
      <vt:lpstr>What will you need?</vt:lpstr>
      <vt:lpstr>How much?</vt:lpstr>
      <vt:lpstr>How much?</vt:lpstr>
      <vt:lpstr>How much?</vt:lpstr>
      <vt:lpstr>How much?</vt:lpstr>
      <vt:lpstr>How much?</vt:lpstr>
      <vt:lpstr>How much?</vt:lpstr>
      <vt:lpstr>How much?</vt:lpstr>
      <vt:lpstr>How much?</vt:lpstr>
      <vt:lpstr>How much?</vt:lpstr>
      <vt:lpstr>Serve and enjoy!</vt:lpstr>
      <vt:lpstr>Serving and sharing food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119</cp:revision>
  <cp:lastPrinted>2021-12-06T09:05:23Z</cp:lastPrinted>
  <dcterms:created xsi:type="dcterms:W3CDTF">2018-10-10T09:22:08Z</dcterms:created>
  <dcterms:modified xsi:type="dcterms:W3CDTF">2021-12-13T11:03:10Z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