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42"/>
  </p:notesMasterIdLst>
  <p:sldIdLst>
    <p:sldId id="256" r:id="rId8"/>
    <p:sldId id="278" r:id="rId9"/>
    <p:sldId id="337" r:id="rId10"/>
    <p:sldId id="329" r:id="rId11"/>
    <p:sldId id="321" r:id="rId12"/>
    <p:sldId id="327" r:id="rId13"/>
    <p:sldId id="328" r:id="rId14"/>
    <p:sldId id="330" r:id="rId15"/>
    <p:sldId id="336" r:id="rId16"/>
    <p:sldId id="331" r:id="rId17"/>
    <p:sldId id="338" r:id="rId18"/>
    <p:sldId id="318" r:id="rId19"/>
    <p:sldId id="333" r:id="rId20"/>
    <p:sldId id="332" r:id="rId21"/>
    <p:sldId id="335" r:id="rId22"/>
    <p:sldId id="340" r:id="rId23"/>
    <p:sldId id="320" r:id="rId24"/>
    <p:sldId id="322" r:id="rId25"/>
    <p:sldId id="341" r:id="rId26"/>
    <p:sldId id="323" r:id="rId27"/>
    <p:sldId id="342" r:id="rId28"/>
    <p:sldId id="324" r:id="rId29"/>
    <p:sldId id="343" r:id="rId30"/>
    <p:sldId id="325" r:id="rId31"/>
    <p:sldId id="326" r:id="rId32"/>
    <p:sldId id="275" r:id="rId33"/>
    <p:sldId id="317" r:id="rId34"/>
    <p:sldId id="299" r:id="rId35"/>
    <p:sldId id="300" r:id="rId36"/>
    <p:sldId id="345" r:id="rId37"/>
    <p:sldId id="280" r:id="rId38"/>
    <p:sldId id="339" r:id="rId39"/>
    <p:sldId id="319" r:id="rId40"/>
    <p:sldId id="26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eek" initials="FM" lastIdx="7" clrIdx="0">
    <p:extLst>
      <p:ext uri="{19B8F6BF-5375-455C-9EA6-DF929625EA0E}">
        <p15:presenceInfo xmlns:p15="http://schemas.microsoft.com/office/powerpoint/2012/main" userId="Frances Meek" providerId="None"/>
      </p:ext>
    </p:extLst>
  </p:cmAuthor>
  <p:cmAuthor id="2" name="Frances Meek" initials="FM [2]" lastIdx="6" clrIdx="1">
    <p:extLst>
      <p:ext uri="{19B8F6BF-5375-455C-9EA6-DF929625EA0E}">
        <p15:presenceInfo xmlns:p15="http://schemas.microsoft.com/office/powerpoint/2012/main" userId="S::F.Meek@nutrition.org.uk::f3af35cc-3229-46e1-af36-3525661cf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FF33CC"/>
    <a:srgbClr val="ED6B17"/>
    <a:srgbClr val="E46B2F"/>
    <a:srgbClr val="C7D9BD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D7230-0B59-4F93-89B4-FF7E07FD2934}" v="14" dt="2021-12-21T16:23:21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5"/>
    <p:restoredTop sz="89474" autoAdjust="0"/>
  </p:normalViewPr>
  <p:slideViewPr>
    <p:cSldViewPr snapToGrid="0" snapToObjects="1">
      <p:cViewPr varScale="1">
        <p:scale>
          <a:sx n="67" d="100"/>
          <a:sy n="67" d="100"/>
        </p:scale>
        <p:origin x="6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allam" userId="c142d6ba-9e44-42ad-85a8-e76793bc375e" providerId="ADAL" clId="{CECE2949-4349-4AFD-AC23-060B20254684}"/>
    <pc:docChg chg="custSel addSld delSld modSld sldOrd">
      <pc:chgData name="Roy Ballam" userId="c142d6ba-9e44-42ad-85a8-e76793bc375e" providerId="ADAL" clId="{CECE2949-4349-4AFD-AC23-060B20254684}" dt="2021-12-08T14:54:37.707" v="761" actId="1076"/>
      <pc:docMkLst>
        <pc:docMk/>
      </pc:docMkLst>
      <pc:sldChg chg="modSp mod">
        <pc:chgData name="Roy Ballam" userId="c142d6ba-9e44-42ad-85a8-e76793bc375e" providerId="ADAL" clId="{CECE2949-4349-4AFD-AC23-060B20254684}" dt="2021-11-15T13:31:56.916" v="57" actId="20577"/>
        <pc:sldMkLst>
          <pc:docMk/>
          <pc:sldMk cId="1955166399" sldId="256"/>
        </pc:sldMkLst>
        <pc:spChg chg="mod">
          <ac:chgData name="Roy Ballam" userId="c142d6ba-9e44-42ad-85a8-e76793bc375e" providerId="ADAL" clId="{CECE2949-4349-4AFD-AC23-060B20254684}" dt="2021-11-15T13:31:56.916" v="57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 delCm">
        <pc:chgData name="Roy Ballam" userId="c142d6ba-9e44-42ad-85a8-e76793bc375e" providerId="ADAL" clId="{CECE2949-4349-4AFD-AC23-060B20254684}" dt="2021-11-15T13:33:27.121" v="140" actId="20577"/>
        <pc:sldMkLst>
          <pc:docMk/>
          <pc:sldMk cId="49386520" sldId="275"/>
        </pc:sldMkLst>
        <pc:spChg chg="mod">
          <ac:chgData name="Roy Ballam" userId="c142d6ba-9e44-42ad-85a8-e76793bc375e" providerId="ADAL" clId="{CECE2949-4349-4AFD-AC23-060B20254684}" dt="2021-11-15T13:33:27.121" v="140" actId="20577"/>
          <ac:spMkLst>
            <pc:docMk/>
            <pc:sldMk cId="49386520" sldId="275"/>
            <ac:spMk id="2" creationId="{00000000-0000-0000-0000-000000000000}"/>
          </ac:spMkLst>
        </pc:spChg>
        <pc:spChg chg="mod">
          <ac:chgData name="Roy Ballam" userId="c142d6ba-9e44-42ad-85a8-e76793bc375e" providerId="ADAL" clId="{CECE2949-4349-4AFD-AC23-060B20254684}" dt="2021-11-15T13:26:27.895" v="5" actId="404"/>
          <ac:spMkLst>
            <pc:docMk/>
            <pc:sldMk cId="49386520" sldId="275"/>
            <ac:spMk id="3" creationId="{00000000-0000-0000-0000-000000000000}"/>
          </ac:spMkLst>
        </pc:spChg>
      </pc:sldChg>
      <pc:sldChg chg="modSp del mod">
        <pc:chgData name="Roy Ballam" userId="c142d6ba-9e44-42ad-85a8-e76793bc375e" providerId="ADAL" clId="{CECE2949-4349-4AFD-AC23-060B20254684}" dt="2021-11-15T13:31:51.260" v="45" actId="47"/>
        <pc:sldMkLst>
          <pc:docMk/>
          <pc:sldMk cId="2112501820" sldId="276"/>
        </pc:sldMkLst>
        <pc:spChg chg="mod">
          <ac:chgData name="Roy Ballam" userId="c142d6ba-9e44-42ad-85a8-e76793bc375e" providerId="ADAL" clId="{CECE2949-4349-4AFD-AC23-060B20254684}" dt="2021-11-15T13:26:39.271" v="7" actId="404"/>
          <ac:spMkLst>
            <pc:docMk/>
            <pc:sldMk cId="2112501820" sldId="276"/>
            <ac:spMk id="3" creationId="{00000000-0000-0000-0000-000000000000}"/>
          </ac:spMkLst>
        </pc:spChg>
        <pc:spChg chg="mod">
          <ac:chgData name="Roy Ballam" userId="c142d6ba-9e44-42ad-85a8-e76793bc375e" providerId="ADAL" clId="{CECE2949-4349-4AFD-AC23-060B20254684}" dt="2021-11-15T13:26:39.271" v="7" actId="404"/>
          <ac:spMkLst>
            <pc:docMk/>
            <pc:sldMk cId="2112501820" sldId="276"/>
            <ac:spMk id="6" creationId="{0C4ECE85-6774-410B-9541-AB72E0ACD382}"/>
          </ac:spMkLst>
        </pc:spChg>
        <pc:spChg chg="mod">
          <ac:chgData name="Roy Ballam" userId="c142d6ba-9e44-42ad-85a8-e76793bc375e" providerId="ADAL" clId="{CECE2949-4349-4AFD-AC23-060B20254684}" dt="2021-11-15T13:26:45.247" v="9" actId="14100"/>
          <ac:spMkLst>
            <pc:docMk/>
            <pc:sldMk cId="2112501820" sldId="276"/>
            <ac:spMk id="7" creationId="{5E919002-FCB3-4C8E-9838-6C26C697F1A8}"/>
          </ac:spMkLst>
        </pc:spChg>
      </pc:sldChg>
      <pc:sldChg chg="addSp delSp modSp mod ord">
        <pc:chgData name="Roy Ballam" userId="c142d6ba-9e44-42ad-85a8-e76793bc375e" providerId="ADAL" clId="{CECE2949-4349-4AFD-AC23-060B20254684}" dt="2021-11-15T13:32:09.721" v="59"/>
        <pc:sldMkLst>
          <pc:docMk/>
          <pc:sldMk cId="3287669218" sldId="278"/>
        </pc:sldMkLst>
        <pc:spChg chg="mod">
          <ac:chgData name="Roy Ballam" userId="c142d6ba-9e44-42ad-85a8-e76793bc375e" providerId="ADAL" clId="{CECE2949-4349-4AFD-AC23-060B20254684}" dt="2021-11-15T13:28:59.281" v="30" actId="20577"/>
          <ac:spMkLst>
            <pc:docMk/>
            <pc:sldMk cId="3287669218" sldId="278"/>
            <ac:spMk id="2" creationId="{00000000-0000-0000-0000-000000000000}"/>
          </ac:spMkLst>
        </pc:spChg>
        <pc:spChg chg="del mod">
          <ac:chgData name="Roy Ballam" userId="c142d6ba-9e44-42ad-85a8-e76793bc375e" providerId="ADAL" clId="{CECE2949-4349-4AFD-AC23-060B20254684}" dt="2021-11-15T13:29:03.337" v="31" actId="478"/>
          <ac:spMkLst>
            <pc:docMk/>
            <pc:sldMk cId="3287669218" sldId="278"/>
            <ac:spMk id="3" creationId="{00000000-0000-0000-0000-000000000000}"/>
          </ac:spMkLst>
        </pc:spChg>
        <pc:spChg chg="add del mod">
          <ac:chgData name="Roy Ballam" userId="c142d6ba-9e44-42ad-85a8-e76793bc375e" providerId="ADAL" clId="{CECE2949-4349-4AFD-AC23-060B20254684}" dt="2021-11-15T13:29:04.973" v="32" actId="478"/>
          <ac:spMkLst>
            <pc:docMk/>
            <pc:sldMk cId="3287669218" sldId="278"/>
            <ac:spMk id="5" creationId="{FDA353B0-AF81-4881-A1F5-D1EA24B6FC71}"/>
          </ac:spMkLst>
        </pc:spChg>
        <pc:picChg chg="mod">
          <ac:chgData name="Roy Ballam" userId="c142d6ba-9e44-42ad-85a8-e76793bc375e" providerId="ADAL" clId="{CECE2949-4349-4AFD-AC23-060B20254684}" dt="2021-11-15T13:29:07.727" v="33" actId="1076"/>
          <ac:picMkLst>
            <pc:docMk/>
            <pc:sldMk cId="3287669218" sldId="278"/>
            <ac:picMk id="1026" creationId="{5373C5E2-CB95-4FF1-862A-0BEFF223E90C}"/>
          </ac:picMkLst>
        </pc:picChg>
      </pc:sldChg>
      <pc:sldChg chg="del">
        <pc:chgData name="Roy Ballam" userId="c142d6ba-9e44-42ad-85a8-e76793bc375e" providerId="ADAL" clId="{CECE2949-4349-4AFD-AC23-060B20254684}" dt="2021-11-15T13:35:52.445" v="143" actId="2696"/>
        <pc:sldMkLst>
          <pc:docMk/>
          <pc:sldMk cId="560644458" sldId="279"/>
        </pc:sldMkLst>
      </pc:sldChg>
      <pc:sldChg chg="add">
        <pc:chgData name="Roy Ballam" userId="c142d6ba-9e44-42ad-85a8-e76793bc375e" providerId="ADAL" clId="{CECE2949-4349-4AFD-AC23-060B20254684}" dt="2021-11-15T13:50:47.187" v="754"/>
        <pc:sldMkLst>
          <pc:docMk/>
          <pc:sldMk cId="3566293465" sldId="285"/>
        </pc:sldMkLst>
      </pc:sldChg>
      <pc:sldChg chg="del">
        <pc:chgData name="Roy Ballam" userId="c142d6ba-9e44-42ad-85a8-e76793bc375e" providerId="ADAL" clId="{CECE2949-4349-4AFD-AC23-060B20254684}" dt="2021-11-15T13:35:52.445" v="143" actId="2696"/>
        <pc:sldMkLst>
          <pc:docMk/>
          <pc:sldMk cId="2101100207" sldId="296"/>
        </pc:sldMkLst>
      </pc:sldChg>
      <pc:sldChg chg="modSp mod">
        <pc:chgData name="Roy Ballam" userId="c142d6ba-9e44-42ad-85a8-e76793bc375e" providerId="ADAL" clId="{CECE2949-4349-4AFD-AC23-060B20254684}" dt="2021-11-15T13:29:54.357" v="39" actId="20577"/>
        <pc:sldMkLst>
          <pc:docMk/>
          <pc:sldMk cId="3031430473" sldId="300"/>
        </pc:sldMkLst>
        <pc:spChg chg="mod">
          <ac:chgData name="Roy Ballam" userId="c142d6ba-9e44-42ad-85a8-e76793bc375e" providerId="ADAL" clId="{CECE2949-4349-4AFD-AC23-060B20254684}" dt="2021-11-15T13:29:54.357" v="39" actId="20577"/>
          <ac:spMkLst>
            <pc:docMk/>
            <pc:sldMk cId="3031430473" sldId="300"/>
            <ac:spMk id="3" creationId="{00000000-0000-0000-0000-000000000000}"/>
          </ac:spMkLst>
        </pc:spChg>
      </pc:sldChg>
      <pc:sldChg chg="del">
        <pc:chgData name="Roy Ballam" userId="c142d6ba-9e44-42ad-85a8-e76793bc375e" providerId="ADAL" clId="{CECE2949-4349-4AFD-AC23-060B20254684}" dt="2021-11-15T13:30:34.834" v="44" actId="47"/>
        <pc:sldMkLst>
          <pc:docMk/>
          <pc:sldMk cId="2014966859" sldId="301"/>
        </pc:sldMkLst>
      </pc:sldChg>
      <pc:sldChg chg="del">
        <pc:chgData name="Roy Ballam" userId="c142d6ba-9e44-42ad-85a8-e76793bc375e" providerId="ADAL" clId="{CECE2949-4349-4AFD-AC23-060B20254684}" dt="2021-11-15T13:35:52.445" v="143" actId="2696"/>
        <pc:sldMkLst>
          <pc:docMk/>
          <pc:sldMk cId="1960563928" sldId="304"/>
        </pc:sldMkLst>
      </pc:sldChg>
      <pc:sldChg chg="del">
        <pc:chgData name="Roy Ballam" userId="c142d6ba-9e44-42ad-85a8-e76793bc375e" providerId="ADAL" clId="{CECE2949-4349-4AFD-AC23-060B20254684}" dt="2021-11-15T13:35:52.445" v="143" actId="2696"/>
        <pc:sldMkLst>
          <pc:docMk/>
          <pc:sldMk cId="2922132735" sldId="305"/>
        </pc:sldMkLst>
      </pc:sldChg>
      <pc:sldChg chg="del">
        <pc:chgData name="Roy Ballam" userId="c142d6ba-9e44-42ad-85a8-e76793bc375e" providerId="ADAL" clId="{CECE2949-4349-4AFD-AC23-060B20254684}" dt="2021-11-15T13:35:52.445" v="143" actId="2696"/>
        <pc:sldMkLst>
          <pc:docMk/>
          <pc:sldMk cId="3675829789" sldId="306"/>
        </pc:sldMkLst>
      </pc:sldChg>
      <pc:sldChg chg="del">
        <pc:chgData name="Roy Ballam" userId="c142d6ba-9e44-42ad-85a8-e76793bc375e" providerId="ADAL" clId="{CECE2949-4349-4AFD-AC23-060B20254684}" dt="2021-11-15T13:35:52.445" v="143" actId="2696"/>
        <pc:sldMkLst>
          <pc:docMk/>
          <pc:sldMk cId="1443026452" sldId="307"/>
        </pc:sldMkLst>
      </pc:sldChg>
      <pc:sldChg chg="del">
        <pc:chgData name="Roy Ballam" userId="c142d6ba-9e44-42ad-85a8-e76793bc375e" providerId="ADAL" clId="{CECE2949-4349-4AFD-AC23-060B20254684}" dt="2021-11-15T13:35:52.445" v="143" actId="2696"/>
        <pc:sldMkLst>
          <pc:docMk/>
          <pc:sldMk cId="2129608278" sldId="309"/>
        </pc:sldMkLst>
      </pc:sldChg>
      <pc:sldChg chg="del">
        <pc:chgData name="Roy Ballam" userId="c142d6ba-9e44-42ad-85a8-e76793bc375e" providerId="ADAL" clId="{CECE2949-4349-4AFD-AC23-060B20254684}" dt="2021-11-15T13:35:52.445" v="143" actId="2696"/>
        <pc:sldMkLst>
          <pc:docMk/>
          <pc:sldMk cId="1026420620" sldId="310"/>
        </pc:sldMkLst>
      </pc:sldChg>
      <pc:sldChg chg="del">
        <pc:chgData name="Roy Ballam" userId="c142d6ba-9e44-42ad-85a8-e76793bc375e" providerId="ADAL" clId="{CECE2949-4349-4AFD-AC23-060B20254684}" dt="2021-11-15T13:35:52.445" v="143" actId="2696"/>
        <pc:sldMkLst>
          <pc:docMk/>
          <pc:sldMk cId="1151701708" sldId="311"/>
        </pc:sldMkLst>
      </pc:sldChg>
      <pc:sldChg chg="del">
        <pc:chgData name="Roy Ballam" userId="c142d6ba-9e44-42ad-85a8-e76793bc375e" providerId="ADAL" clId="{CECE2949-4349-4AFD-AC23-060B20254684}" dt="2021-11-15T13:35:52.445" v="143" actId="2696"/>
        <pc:sldMkLst>
          <pc:docMk/>
          <pc:sldMk cId="435737077" sldId="312"/>
        </pc:sldMkLst>
      </pc:sldChg>
      <pc:sldChg chg="del">
        <pc:chgData name="Roy Ballam" userId="c142d6ba-9e44-42ad-85a8-e76793bc375e" providerId="ADAL" clId="{CECE2949-4349-4AFD-AC23-060B20254684}" dt="2021-11-15T13:35:52.445" v="143" actId="2696"/>
        <pc:sldMkLst>
          <pc:docMk/>
          <pc:sldMk cId="3355559927" sldId="313"/>
        </pc:sldMkLst>
      </pc:sldChg>
      <pc:sldChg chg="del">
        <pc:chgData name="Roy Ballam" userId="c142d6ba-9e44-42ad-85a8-e76793bc375e" providerId="ADAL" clId="{CECE2949-4349-4AFD-AC23-060B20254684}" dt="2021-11-15T13:35:52.445" v="143" actId="2696"/>
        <pc:sldMkLst>
          <pc:docMk/>
          <pc:sldMk cId="294461505" sldId="315"/>
        </pc:sldMkLst>
      </pc:sldChg>
      <pc:sldChg chg="del">
        <pc:chgData name="Roy Ballam" userId="c142d6ba-9e44-42ad-85a8-e76793bc375e" providerId="ADAL" clId="{CECE2949-4349-4AFD-AC23-060B20254684}" dt="2021-11-15T13:35:52.445" v="143" actId="2696"/>
        <pc:sldMkLst>
          <pc:docMk/>
          <pc:sldMk cId="1432583408" sldId="316"/>
        </pc:sldMkLst>
      </pc:sldChg>
      <pc:sldChg chg="modSp mod ord delCm">
        <pc:chgData name="Roy Ballam" userId="c142d6ba-9e44-42ad-85a8-e76793bc375e" providerId="ADAL" clId="{CECE2949-4349-4AFD-AC23-060B20254684}" dt="2021-11-15T13:33:32.206" v="142"/>
        <pc:sldMkLst>
          <pc:docMk/>
          <pc:sldMk cId="70771869" sldId="317"/>
        </pc:sldMkLst>
        <pc:spChg chg="mod">
          <ac:chgData name="Roy Ballam" userId="c142d6ba-9e44-42ad-85a8-e76793bc375e" providerId="ADAL" clId="{CECE2949-4349-4AFD-AC23-060B20254684}" dt="2021-11-15T13:30:15.487" v="43" actId="1076"/>
          <ac:spMkLst>
            <pc:docMk/>
            <pc:sldMk cId="70771869" sldId="317"/>
            <ac:spMk id="3" creationId="{00000000-0000-0000-0000-000000000000}"/>
          </ac:spMkLst>
        </pc:spChg>
      </pc:sldChg>
      <pc:sldChg chg="addSp delSp modSp add mod">
        <pc:chgData name="Roy Ballam" userId="c142d6ba-9e44-42ad-85a8-e76793bc375e" providerId="ADAL" clId="{CECE2949-4349-4AFD-AC23-060B20254684}" dt="2021-11-15T13:43:11.318" v="753" actId="20577"/>
        <pc:sldMkLst>
          <pc:docMk/>
          <pc:sldMk cId="582300338" sldId="318"/>
        </pc:sldMkLst>
        <pc:spChg chg="mod">
          <ac:chgData name="Roy Ballam" userId="c142d6ba-9e44-42ad-85a8-e76793bc375e" providerId="ADAL" clId="{CECE2949-4349-4AFD-AC23-060B20254684}" dt="2021-11-15T13:32:31.329" v="90" actId="20577"/>
          <ac:spMkLst>
            <pc:docMk/>
            <pc:sldMk cId="582300338" sldId="318"/>
            <ac:spMk id="2" creationId="{00000000-0000-0000-0000-000000000000}"/>
          </ac:spMkLst>
        </pc:spChg>
        <pc:spChg chg="add mod">
          <ac:chgData name="Roy Ballam" userId="c142d6ba-9e44-42ad-85a8-e76793bc375e" providerId="ADAL" clId="{CECE2949-4349-4AFD-AC23-060B20254684}" dt="2021-11-15T13:43:11.318" v="753" actId="20577"/>
          <ac:spMkLst>
            <pc:docMk/>
            <pc:sldMk cId="582300338" sldId="318"/>
            <ac:spMk id="4" creationId="{C9F50A72-520E-45EA-9959-67E0146D9041}"/>
          </ac:spMkLst>
        </pc:spChg>
        <pc:picChg chg="del">
          <ac:chgData name="Roy Ballam" userId="c142d6ba-9e44-42ad-85a8-e76793bc375e" providerId="ADAL" clId="{CECE2949-4349-4AFD-AC23-060B20254684}" dt="2021-11-15T13:32:18.380" v="61" actId="478"/>
          <ac:picMkLst>
            <pc:docMk/>
            <pc:sldMk cId="582300338" sldId="318"/>
            <ac:picMk id="1026" creationId="{5373C5E2-CB95-4FF1-862A-0BEFF223E90C}"/>
          </ac:picMkLst>
        </pc:picChg>
      </pc:sldChg>
      <pc:sldChg chg="addSp delSp modSp add mod ord">
        <pc:chgData name="Roy Ballam" userId="c142d6ba-9e44-42ad-85a8-e76793bc375e" providerId="ADAL" clId="{CECE2949-4349-4AFD-AC23-060B20254684}" dt="2021-11-15T13:39:45.110" v="486" actId="20577"/>
        <pc:sldMkLst>
          <pc:docMk/>
          <pc:sldMk cId="1087381062" sldId="319"/>
        </pc:sldMkLst>
        <pc:spChg chg="mod">
          <ac:chgData name="Roy Ballam" userId="c142d6ba-9e44-42ad-85a8-e76793bc375e" providerId="ADAL" clId="{CECE2949-4349-4AFD-AC23-060B20254684}" dt="2021-11-15T13:39:45.110" v="486" actId="20577"/>
          <ac:spMkLst>
            <pc:docMk/>
            <pc:sldMk cId="1087381062" sldId="319"/>
            <ac:spMk id="2" creationId="{00000000-0000-0000-0000-000000000000}"/>
          </ac:spMkLst>
        </pc:spChg>
        <pc:spChg chg="del mod">
          <ac:chgData name="Roy Ballam" userId="c142d6ba-9e44-42ad-85a8-e76793bc375e" providerId="ADAL" clId="{CECE2949-4349-4AFD-AC23-060B20254684}" dt="2021-11-15T13:39:37.144" v="455" actId="478"/>
          <ac:spMkLst>
            <pc:docMk/>
            <pc:sldMk cId="1087381062" sldId="319"/>
            <ac:spMk id="3" creationId="{00000000-0000-0000-0000-000000000000}"/>
          </ac:spMkLst>
        </pc:spChg>
        <pc:spChg chg="add mod">
          <ac:chgData name="Roy Ballam" userId="c142d6ba-9e44-42ad-85a8-e76793bc375e" providerId="ADAL" clId="{CECE2949-4349-4AFD-AC23-060B20254684}" dt="2021-11-15T13:39:37.144" v="455" actId="478"/>
          <ac:spMkLst>
            <pc:docMk/>
            <pc:sldMk cId="1087381062" sldId="319"/>
            <ac:spMk id="5" creationId="{CEB5B2CD-3E06-4B61-9E2A-EDC202523DA7}"/>
          </ac:spMkLst>
        </pc:spChg>
        <pc:picChg chg="del">
          <ac:chgData name="Roy Ballam" userId="c142d6ba-9e44-42ad-85a8-e76793bc375e" providerId="ADAL" clId="{CECE2949-4349-4AFD-AC23-060B20254684}" dt="2021-11-15T13:39:33.411" v="453" actId="478"/>
          <ac:picMkLst>
            <pc:docMk/>
            <pc:sldMk cId="1087381062" sldId="319"/>
            <ac:picMk id="5122" creationId="{975DA806-BADB-40EE-8661-62971BD50888}"/>
          </ac:picMkLst>
        </pc:picChg>
      </pc:sldChg>
      <pc:sldChg chg="modSp add mod">
        <pc:chgData name="Roy Ballam" userId="c142d6ba-9e44-42ad-85a8-e76793bc375e" providerId="ADAL" clId="{CECE2949-4349-4AFD-AC23-060B20254684}" dt="2021-11-15T13:41:23.338" v="714" actId="14100"/>
        <pc:sldMkLst>
          <pc:docMk/>
          <pc:sldMk cId="3664797574" sldId="320"/>
        </pc:sldMkLst>
        <pc:spChg chg="mod">
          <ac:chgData name="Roy Ballam" userId="c142d6ba-9e44-42ad-85a8-e76793bc375e" providerId="ADAL" clId="{CECE2949-4349-4AFD-AC23-060B20254684}" dt="2021-11-15T13:40:33.091" v="538" actId="5793"/>
          <ac:spMkLst>
            <pc:docMk/>
            <pc:sldMk cId="3664797574" sldId="320"/>
            <ac:spMk id="2" creationId="{00000000-0000-0000-0000-000000000000}"/>
          </ac:spMkLst>
        </pc:spChg>
        <pc:spChg chg="mod">
          <ac:chgData name="Roy Ballam" userId="c142d6ba-9e44-42ad-85a8-e76793bc375e" providerId="ADAL" clId="{CECE2949-4349-4AFD-AC23-060B20254684}" dt="2021-11-15T13:41:23.338" v="714" actId="14100"/>
          <ac:spMkLst>
            <pc:docMk/>
            <pc:sldMk cId="3664797574" sldId="320"/>
            <ac:spMk id="4" creationId="{C9F50A72-520E-45EA-9959-67E0146D9041}"/>
          </ac:spMkLst>
        </pc:spChg>
      </pc:sldChg>
      <pc:sldChg chg="addSp delSp modSp mod delAnim modAnim">
        <pc:chgData name="Roy Ballam" userId="c142d6ba-9e44-42ad-85a8-e76793bc375e" providerId="ADAL" clId="{CECE2949-4349-4AFD-AC23-060B20254684}" dt="2021-12-08T14:54:37.707" v="761" actId="1076"/>
        <pc:sldMkLst>
          <pc:docMk/>
          <pc:sldMk cId="4010117293" sldId="331"/>
        </pc:sldMkLst>
        <pc:picChg chg="add mod">
          <ac:chgData name="Roy Ballam" userId="c142d6ba-9e44-42ad-85a8-e76793bc375e" providerId="ADAL" clId="{CECE2949-4349-4AFD-AC23-060B20254684}" dt="2021-12-08T14:54:37.707" v="761" actId="1076"/>
          <ac:picMkLst>
            <pc:docMk/>
            <pc:sldMk cId="4010117293" sldId="331"/>
            <ac:picMk id="10" creationId="{A0236866-C93B-4CAE-AA2F-B65849E7E15D}"/>
          </ac:picMkLst>
        </pc:picChg>
        <pc:picChg chg="del">
          <ac:chgData name="Roy Ballam" userId="c142d6ba-9e44-42ad-85a8-e76793bc375e" providerId="ADAL" clId="{CECE2949-4349-4AFD-AC23-060B20254684}" dt="2021-12-08T14:54:25.321" v="755" actId="478"/>
          <ac:picMkLst>
            <pc:docMk/>
            <pc:sldMk cId="4010117293" sldId="331"/>
            <ac:picMk id="14" creationId="{00000000-0000-0000-0000-000000000000}"/>
          </ac:picMkLst>
        </pc:picChg>
      </pc:sldChg>
    </pc:docChg>
  </pc:docChgLst>
  <pc:docChgLst>
    <pc:chgData name="Alex White" userId="07f4b406-cfdf-44ea-80a5-e7a034eaf81e" providerId="ADAL" clId="{D3D1618A-8CFA-494F-B42A-E1C48787EA63}"/>
    <pc:docChg chg="custSel addSld delSld modSld">
      <pc:chgData name="Alex White" userId="07f4b406-cfdf-44ea-80a5-e7a034eaf81e" providerId="ADAL" clId="{D3D1618A-8CFA-494F-B42A-E1C48787EA63}" dt="2021-08-18T08:53:04.663" v="280" actId="207"/>
      <pc:docMkLst>
        <pc:docMk/>
      </pc:docMkLst>
      <pc:sldChg chg="addSp delSp modSp mod">
        <pc:chgData name="Alex White" userId="07f4b406-cfdf-44ea-80a5-e7a034eaf81e" providerId="ADAL" clId="{D3D1618A-8CFA-494F-B42A-E1C48787EA63}" dt="2021-08-18T08:46:30.778" v="217" actId="1076"/>
        <pc:sldMkLst>
          <pc:docMk/>
          <pc:sldMk cId="2112501820" sldId="276"/>
        </pc:sldMkLst>
        <pc:spChg chg="del">
          <ac:chgData name="Alex White" userId="07f4b406-cfdf-44ea-80a5-e7a034eaf81e" providerId="ADAL" clId="{D3D1618A-8CFA-494F-B42A-E1C48787EA63}" dt="2021-08-18T08:46:19.487" v="214" actId="478"/>
          <ac:spMkLst>
            <pc:docMk/>
            <pc:sldMk cId="2112501820" sldId="276"/>
            <ac:spMk id="5" creationId="{00000000-0000-0000-0000-000000000000}"/>
          </ac:spMkLst>
        </pc:spChg>
        <pc:picChg chg="mod">
          <ac:chgData name="Alex White" userId="07f4b406-cfdf-44ea-80a5-e7a034eaf81e" providerId="ADAL" clId="{D3D1618A-8CFA-494F-B42A-E1C48787EA63}" dt="2021-08-18T08:46:26.706" v="215" actId="1076"/>
          <ac:picMkLst>
            <pc:docMk/>
            <pc:sldMk cId="2112501820" sldId="276"/>
            <ac:picMk id="4" creationId="{F9DC329E-F273-4DD7-98FA-5B9C9E9C217E}"/>
          </ac:picMkLst>
        </pc:picChg>
        <pc:picChg chg="mod">
          <ac:chgData name="Alex White" userId="07f4b406-cfdf-44ea-80a5-e7a034eaf81e" providerId="ADAL" clId="{D3D1618A-8CFA-494F-B42A-E1C48787EA63}" dt="2021-08-18T08:46:28.487" v="216" actId="1076"/>
          <ac:picMkLst>
            <pc:docMk/>
            <pc:sldMk cId="2112501820" sldId="276"/>
            <ac:picMk id="8" creationId="{301C9BB5-419F-4ADE-8754-9960EA067D57}"/>
          </ac:picMkLst>
        </pc:picChg>
        <pc:picChg chg="del">
          <ac:chgData name="Alex White" userId="07f4b406-cfdf-44ea-80a5-e7a034eaf81e" providerId="ADAL" clId="{D3D1618A-8CFA-494F-B42A-E1C48787EA63}" dt="2021-08-18T08:46:06.049" v="208" actId="478"/>
          <ac:picMkLst>
            <pc:docMk/>
            <pc:sldMk cId="2112501820" sldId="276"/>
            <ac:picMk id="9" creationId="{E6850AF5-FE28-4994-9469-64089EB19CD1}"/>
          </ac:picMkLst>
        </pc:picChg>
        <pc:picChg chg="add mod">
          <ac:chgData name="Alex White" userId="07f4b406-cfdf-44ea-80a5-e7a034eaf81e" providerId="ADAL" clId="{D3D1618A-8CFA-494F-B42A-E1C48787EA63}" dt="2021-08-18T08:46:30.778" v="217" actId="1076"/>
          <ac:picMkLst>
            <pc:docMk/>
            <pc:sldMk cId="2112501820" sldId="276"/>
            <ac:picMk id="10" creationId="{8F8F39C1-70FE-4E0F-AF5B-930784F5322B}"/>
          </ac:picMkLst>
        </pc:picChg>
      </pc:sldChg>
      <pc:sldChg chg="addSp delSp modSp mod modNotesTx">
        <pc:chgData name="Alex White" userId="07f4b406-cfdf-44ea-80a5-e7a034eaf81e" providerId="ADAL" clId="{D3D1618A-8CFA-494F-B42A-E1C48787EA63}" dt="2021-08-18T08:45:23.183" v="207"/>
        <pc:sldMkLst>
          <pc:docMk/>
          <pc:sldMk cId="3287669218" sldId="278"/>
        </pc:sldMkLst>
        <pc:spChg chg="mod">
          <ac:chgData name="Alex White" userId="07f4b406-cfdf-44ea-80a5-e7a034eaf81e" providerId="ADAL" clId="{D3D1618A-8CFA-494F-B42A-E1C48787EA63}" dt="2021-08-18T08:36:49.181" v="4" actId="20577"/>
          <ac:spMkLst>
            <pc:docMk/>
            <pc:sldMk cId="3287669218" sldId="278"/>
            <ac:spMk id="3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44:50.124" v="201" actId="478"/>
          <ac:spMkLst>
            <pc:docMk/>
            <pc:sldMk cId="3287669218" sldId="278"/>
            <ac:spMk id="4" creationId="{00000000-0000-0000-0000-000000000000}"/>
          </ac:spMkLst>
        </pc:spChg>
        <pc:spChg chg="del mod">
          <ac:chgData name="Alex White" userId="07f4b406-cfdf-44ea-80a5-e7a034eaf81e" providerId="ADAL" clId="{D3D1618A-8CFA-494F-B42A-E1C48787EA63}" dt="2021-08-18T08:36:51.295" v="5" actId="478"/>
          <ac:spMkLst>
            <pc:docMk/>
            <pc:sldMk cId="3287669218" sldId="278"/>
            <ac:spMk id="8" creationId="{00000000-0000-0000-0000-000000000000}"/>
          </ac:spMkLst>
        </pc:spChg>
        <pc:picChg chg="del">
          <ac:chgData name="Alex White" userId="07f4b406-cfdf-44ea-80a5-e7a034eaf81e" providerId="ADAL" clId="{D3D1618A-8CFA-494F-B42A-E1C48787EA63}" dt="2021-08-18T08:44:51.651" v="202" actId="478"/>
          <ac:picMkLst>
            <pc:docMk/>
            <pc:sldMk cId="3287669218" sldId="278"/>
            <ac:picMk id="5" creationId="{D60E4415-C0BD-46DD-9900-D038D5F14A3A}"/>
          </ac:picMkLst>
        </pc:picChg>
        <pc:picChg chg="del">
          <ac:chgData name="Alex White" userId="07f4b406-cfdf-44ea-80a5-e7a034eaf81e" providerId="ADAL" clId="{D3D1618A-8CFA-494F-B42A-E1C48787EA63}" dt="2021-08-18T08:44:53.318" v="203" actId="478"/>
          <ac:picMkLst>
            <pc:docMk/>
            <pc:sldMk cId="3287669218" sldId="278"/>
            <ac:picMk id="7" creationId="{A17873FB-B3BD-467E-A214-62960ACF6A8F}"/>
          </ac:picMkLst>
        </pc:picChg>
        <pc:picChg chg="add mod">
          <ac:chgData name="Alex White" userId="07f4b406-cfdf-44ea-80a5-e7a034eaf81e" providerId="ADAL" clId="{D3D1618A-8CFA-494F-B42A-E1C48787EA63}" dt="2021-08-18T08:45:06.116" v="206" actId="14100"/>
          <ac:picMkLst>
            <pc:docMk/>
            <pc:sldMk cId="3287669218" sldId="278"/>
            <ac:picMk id="1026" creationId="{5373C5E2-CB95-4FF1-862A-0BEFF223E90C}"/>
          </ac:picMkLst>
        </pc:picChg>
      </pc:sldChg>
      <pc:sldChg chg="delSp modSp mod">
        <pc:chgData name="Alex White" userId="07f4b406-cfdf-44ea-80a5-e7a034eaf81e" providerId="ADAL" clId="{D3D1618A-8CFA-494F-B42A-E1C48787EA63}" dt="2021-08-18T08:40:56.775" v="121" actId="207"/>
        <pc:sldMkLst>
          <pc:docMk/>
          <pc:sldMk cId="560644458" sldId="279"/>
        </pc:sldMkLst>
        <pc:spChg chg="mod">
          <ac:chgData name="Alex White" userId="07f4b406-cfdf-44ea-80a5-e7a034eaf81e" providerId="ADAL" clId="{D3D1618A-8CFA-494F-B42A-E1C48787EA63}" dt="2021-08-18T08:40:56.775" v="121" actId="207"/>
          <ac:spMkLst>
            <pc:docMk/>
            <pc:sldMk cId="560644458" sldId="279"/>
            <ac:spMk id="5" creationId="{CAF54F1F-DEAA-466D-9E02-FBA5EFC9CD13}"/>
          </ac:spMkLst>
        </pc:spChg>
        <pc:spChg chg="del">
          <ac:chgData name="Alex White" userId="07f4b406-cfdf-44ea-80a5-e7a034eaf81e" providerId="ADAL" clId="{D3D1618A-8CFA-494F-B42A-E1C48787EA63}" dt="2021-08-18T08:40:53.427" v="120" actId="478"/>
          <ac:spMkLst>
            <pc:docMk/>
            <pc:sldMk cId="560644458" sldId="279"/>
            <ac:spMk id="6" creationId="{00000000-0000-0000-0000-000000000000}"/>
          </ac:spMkLst>
        </pc:spChg>
      </pc:sldChg>
      <pc:sldChg chg="delSp modSp mod">
        <pc:chgData name="Alex White" userId="07f4b406-cfdf-44ea-80a5-e7a034eaf81e" providerId="ADAL" clId="{D3D1618A-8CFA-494F-B42A-E1C48787EA63}" dt="2021-08-18T08:37:45.740" v="15" actId="478"/>
        <pc:sldMkLst>
          <pc:docMk/>
          <pc:sldMk cId="582943110" sldId="280"/>
        </pc:sldMkLst>
        <pc:spChg chg="mod">
          <ac:chgData name="Alex White" userId="07f4b406-cfdf-44ea-80a5-e7a034eaf81e" providerId="ADAL" clId="{D3D1618A-8CFA-494F-B42A-E1C48787EA63}" dt="2021-08-18T08:37:43.642" v="14" actId="20577"/>
          <ac:spMkLst>
            <pc:docMk/>
            <pc:sldMk cId="582943110" sldId="280"/>
            <ac:spMk id="3" creationId="{00000000-0000-0000-0000-000000000000}"/>
          </ac:spMkLst>
        </pc:spChg>
        <pc:spChg chg="del mod">
          <ac:chgData name="Alex White" userId="07f4b406-cfdf-44ea-80a5-e7a034eaf81e" providerId="ADAL" clId="{D3D1618A-8CFA-494F-B42A-E1C48787EA63}" dt="2021-08-18T08:37:45.740" v="15" actId="478"/>
          <ac:spMkLst>
            <pc:docMk/>
            <pc:sldMk cId="582943110" sldId="280"/>
            <ac:spMk id="5" creationId="{00000000-0000-0000-0000-000000000000}"/>
          </ac:spMkLst>
        </pc:spChg>
      </pc:sldChg>
      <pc:sldChg chg="delSp modSp mod">
        <pc:chgData name="Alex White" userId="07f4b406-cfdf-44ea-80a5-e7a034eaf81e" providerId="ADAL" clId="{D3D1618A-8CFA-494F-B42A-E1C48787EA63}" dt="2021-08-18T08:43:35.966" v="196" actId="207"/>
        <pc:sldMkLst>
          <pc:docMk/>
          <pc:sldMk cId="2101100207" sldId="296"/>
        </pc:sldMkLst>
        <pc:spChg chg="del">
          <ac:chgData name="Alex White" userId="07f4b406-cfdf-44ea-80a5-e7a034eaf81e" providerId="ADAL" clId="{D3D1618A-8CFA-494F-B42A-E1C48787EA63}" dt="2021-08-18T08:43:32.047" v="195" actId="478"/>
          <ac:spMkLst>
            <pc:docMk/>
            <pc:sldMk cId="2101100207" sldId="296"/>
            <ac:spMk id="7" creationId="{00000000-0000-0000-0000-000000000000}"/>
          </ac:spMkLst>
        </pc:spChg>
        <pc:spChg chg="mod">
          <ac:chgData name="Alex White" userId="07f4b406-cfdf-44ea-80a5-e7a034eaf81e" providerId="ADAL" clId="{D3D1618A-8CFA-494F-B42A-E1C48787EA63}" dt="2021-08-18T08:43:35.966" v="196" actId="207"/>
          <ac:spMkLst>
            <pc:docMk/>
            <pc:sldMk cId="2101100207" sldId="296"/>
            <ac:spMk id="11" creationId="{A39AE498-F4E3-49D1-9110-E76F6D4EA8F2}"/>
          </ac:spMkLst>
        </pc:spChg>
      </pc:sldChg>
      <pc:sldChg chg="addSp delSp modSp mod modNotesTx">
        <pc:chgData name="Alex White" userId="07f4b406-cfdf-44ea-80a5-e7a034eaf81e" providerId="ADAL" clId="{D3D1618A-8CFA-494F-B42A-E1C48787EA63}" dt="2021-08-18T08:48:36.415" v="257"/>
        <pc:sldMkLst>
          <pc:docMk/>
          <pc:sldMk cId="3031430473" sldId="300"/>
        </pc:sldMkLst>
        <pc:spChg chg="mod">
          <ac:chgData name="Alex White" userId="07f4b406-cfdf-44ea-80a5-e7a034eaf81e" providerId="ADAL" clId="{D3D1618A-8CFA-494F-B42A-E1C48787EA63}" dt="2021-08-18T08:48:13.367" v="255" actId="1076"/>
          <ac:spMkLst>
            <pc:docMk/>
            <pc:sldMk cId="3031430473" sldId="300"/>
            <ac:spMk id="3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48:00.351" v="252" actId="478"/>
          <ac:spMkLst>
            <pc:docMk/>
            <pc:sldMk cId="3031430473" sldId="300"/>
            <ac:spMk id="5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47:10.862" v="246" actId="478"/>
          <ac:spMkLst>
            <pc:docMk/>
            <pc:sldMk cId="3031430473" sldId="300"/>
            <ac:spMk id="6" creationId="{00000000-0000-0000-0000-000000000000}"/>
          </ac:spMkLst>
        </pc:spChg>
        <pc:picChg chg="add mod">
          <ac:chgData name="Alex White" userId="07f4b406-cfdf-44ea-80a5-e7a034eaf81e" providerId="ADAL" clId="{D3D1618A-8CFA-494F-B42A-E1C48787EA63}" dt="2021-08-18T08:48:06.360" v="254" actId="14100"/>
          <ac:picMkLst>
            <pc:docMk/>
            <pc:sldMk cId="3031430473" sldId="300"/>
            <ac:picMk id="4" creationId="{11F39C1B-A3A8-4589-BE18-DF97EAF03083}"/>
          </ac:picMkLst>
        </pc:picChg>
        <pc:picChg chg="del">
          <ac:chgData name="Alex White" userId="07f4b406-cfdf-44ea-80a5-e7a034eaf81e" providerId="ADAL" clId="{D3D1618A-8CFA-494F-B42A-E1C48787EA63}" dt="2021-08-18T08:47:56.780" v="250" actId="478"/>
          <ac:picMkLst>
            <pc:docMk/>
            <pc:sldMk cId="3031430473" sldId="300"/>
            <ac:picMk id="2050" creationId="{19839425-CA8B-440A-8E92-7F3A3D297A98}"/>
          </ac:picMkLst>
        </pc:picChg>
      </pc:sldChg>
      <pc:sldChg chg="delSp modSp mod">
        <pc:chgData name="Alex White" userId="07f4b406-cfdf-44ea-80a5-e7a034eaf81e" providerId="ADAL" clId="{D3D1618A-8CFA-494F-B42A-E1C48787EA63}" dt="2021-08-18T08:37:30.857" v="8" actId="207"/>
        <pc:sldMkLst>
          <pc:docMk/>
          <pc:sldMk cId="2014966859" sldId="301"/>
        </pc:sldMkLst>
        <pc:spChg chg="mod">
          <ac:chgData name="Alex White" userId="07f4b406-cfdf-44ea-80a5-e7a034eaf81e" providerId="ADAL" clId="{D3D1618A-8CFA-494F-B42A-E1C48787EA63}" dt="2021-08-18T08:37:30.857" v="8" actId="207"/>
          <ac:spMkLst>
            <pc:docMk/>
            <pc:sldMk cId="2014966859" sldId="301"/>
            <ac:spMk id="5" creationId="{CAF54F1F-DEAA-466D-9E02-FBA5EFC9CD13}"/>
          </ac:spMkLst>
        </pc:spChg>
        <pc:spChg chg="del">
          <ac:chgData name="Alex White" userId="07f4b406-cfdf-44ea-80a5-e7a034eaf81e" providerId="ADAL" clId="{D3D1618A-8CFA-494F-B42A-E1C48787EA63}" dt="2021-08-18T08:37:26.003" v="7" actId="478"/>
          <ac:spMkLst>
            <pc:docMk/>
            <pc:sldMk cId="2014966859" sldId="301"/>
            <ac:spMk id="6" creationId="{00000000-0000-0000-0000-000000000000}"/>
          </ac:spMkLst>
        </pc:spChg>
      </pc:sldChg>
      <pc:sldChg chg="delSp modSp mod">
        <pc:chgData name="Alex White" userId="07f4b406-cfdf-44ea-80a5-e7a034eaf81e" providerId="ADAL" clId="{D3D1618A-8CFA-494F-B42A-E1C48787EA63}" dt="2021-08-18T08:38:10.837" v="21" actId="478"/>
        <pc:sldMkLst>
          <pc:docMk/>
          <pc:sldMk cId="635803460" sldId="302"/>
        </pc:sldMkLst>
        <pc:spChg chg="mod">
          <ac:chgData name="Alex White" userId="07f4b406-cfdf-44ea-80a5-e7a034eaf81e" providerId="ADAL" clId="{D3D1618A-8CFA-494F-B42A-E1C48787EA63}" dt="2021-08-18T08:38:08.540" v="20"/>
          <ac:spMkLst>
            <pc:docMk/>
            <pc:sldMk cId="635803460" sldId="302"/>
            <ac:spMk id="3" creationId="{00000000-0000-0000-0000-000000000000}"/>
          </ac:spMkLst>
        </pc:spChg>
        <pc:spChg chg="del mod">
          <ac:chgData name="Alex White" userId="07f4b406-cfdf-44ea-80a5-e7a034eaf81e" providerId="ADAL" clId="{D3D1618A-8CFA-494F-B42A-E1C48787EA63}" dt="2021-08-18T08:37:59.748" v="18" actId="478"/>
          <ac:spMkLst>
            <pc:docMk/>
            <pc:sldMk cId="635803460" sldId="302"/>
            <ac:spMk id="5" creationId="{00000000-0000-0000-0000-000000000000}"/>
          </ac:spMkLst>
        </pc:spChg>
        <pc:spChg chg="del mod">
          <ac:chgData name="Alex White" userId="07f4b406-cfdf-44ea-80a5-e7a034eaf81e" providerId="ADAL" clId="{D3D1618A-8CFA-494F-B42A-E1C48787EA63}" dt="2021-08-18T08:38:10.837" v="21" actId="478"/>
          <ac:spMkLst>
            <pc:docMk/>
            <pc:sldMk cId="635803460" sldId="302"/>
            <ac:spMk id="6" creationId="{00000000-0000-0000-0000-000000000000}"/>
          </ac:spMkLst>
        </pc:spChg>
      </pc:sldChg>
      <pc:sldChg chg="delSp modSp mod">
        <pc:chgData name="Alex White" userId="07f4b406-cfdf-44ea-80a5-e7a034eaf81e" providerId="ADAL" clId="{D3D1618A-8CFA-494F-B42A-E1C48787EA63}" dt="2021-08-18T08:38:35.941" v="33" actId="478"/>
        <pc:sldMkLst>
          <pc:docMk/>
          <pc:sldMk cId="342359969" sldId="303"/>
        </pc:sldMkLst>
        <pc:spChg chg="mod">
          <ac:chgData name="Alex White" userId="07f4b406-cfdf-44ea-80a5-e7a034eaf81e" providerId="ADAL" clId="{D3D1618A-8CFA-494F-B42A-E1C48787EA63}" dt="2021-08-18T08:38:23.419" v="26" actId="20577"/>
          <ac:spMkLst>
            <pc:docMk/>
            <pc:sldMk cId="342359969" sldId="303"/>
            <ac:spMk id="2" creationId="{00000000-0000-0000-0000-000000000000}"/>
          </ac:spMkLst>
        </pc:spChg>
        <pc:spChg chg="mod">
          <ac:chgData name="Alex White" userId="07f4b406-cfdf-44ea-80a5-e7a034eaf81e" providerId="ADAL" clId="{D3D1618A-8CFA-494F-B42A-E1C48787EA63}" dt="2021-08-18T08:38:32.744" v="32" actId="207"/>
          <ac:spMkLst>
            <pc:docMk/>
            <pc:sldMk cId="342359969" sldId="303"/>
            <ac:spMk id="3" creationId="{E941C45F-5F08-4E19-B28C-E86FB552F7F6}"/>
          </ac:spMkLst>
        </pc:spChg>
        <pc:spChg chg="del">
          <ac:chgData name="Alex White" userId="07f4b406-cfdf-44ea-80a5-e7a034eaf81e" providerId="ADAL" clId="{D3D1618A-8CFA-494F-B42A-E1C48787EA63}" dt="2021-08-18T08:38:35.941" v="33" actId="478"/>
          <ac:spMkLst>
            <pc:docMk/>
            <pc:sldMk cId="342359969" sldId="303"/>
            <ac:spMk id="6" creationId="{00000000-0000-0000-0000-000000000000}"/>
          </ac:spMkLst>
        </pc:spChg>
      </pc:sldChg>
      <pc:sldChg chg="addSp delSp modSp mod modNotesTx">
        <pc:chgData name="Alex White" userId="07f4b406-cfdf-44ea-80a5-e7a034eaf81e" providerId="ADAL" clId="{D3D1618A-8CFA-494F-B42A-E1C48787EA63}" dt="2021-08-18T08:51:38.942" v="270"/>
        <pc:sldMkLst>
          <pc:docMk/>
          <pc:sldMk cId="1960563928" sldId="304"/>
        </pc:sldMkLst>
        <pc:spChg chg="mod">
          <ac:chgData name="Alex White" userId="07f4b406-cfdf-44ea-80a5-e7a034eaf81e" providerId="ADAL" clId="{D3D1618A-8CFA-494F-B42A-E1C48787EA63}" dt="2021-08-18T08:50:36.814" v="263" actId="20577"/>
          <ac:spMkLst>
            <pc:docMk/>
            <pc:sldMk cId="1960563928" sldId="304"/>
            <ac:spMk id="2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50:39.593" v="264" actId="478"/>
          <ac:spMkLst>
            <pc:docMk/>
            <pc:sldMk cId="1960563928" sldId="304"/>
            <ac:spMk id="3" creationId="{00000000-0000-0000-0000-000000000000}"/>
          </ac:spMkLst>
        </pc:spChg>
        <pc:spChg chg="add del mod">
          <ac:chgData name="Alex White" userId="07f4b406-cfdf-44ea-80a5-e7a034eaf81e" providerId="ADAL" clId="{D3D1618A-8CFA-494F-B42A-E1C48787EA63}" dt="2021-08-18T08:50:42.812" v="265" actId="478"/>
          <ac:spMkLst>
            <pc:docMk/>
            <pc:sldMk cId="1960563928" sldId="304"/>
            <ac:spMk id="5" creationId="{23DC070D-3D88-4C61-9B89-370E4521F86A}"/>
          </ac:spMkLst>
        </pc:spChg>
        <pc:spChg chg="del">
          <ac:chgData name="Alex White" userId="07f4b406-cfdf-44ea-80a5-e7a034eaf81e" providerId="ADAL" clId="{D3D1618A-8CFA-494F-B42A-E1C48787EA63}" dt="2021-08-18T08:41:27.212" v="124" actId="478"/>
          <ac:spMkLst>
            <pc:docMk/>
            <pc:sldMk cId="1960563928" sldId="304"/>
            <ac:spMk id="7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51:29.614" v="268" actId="478"/>
          <ac:spMkLst>
            <pc:docMk/>
            <pc:sldMk cId="1960563928" sldId="304"/>
            <ac:spMk id="8" creationId="{00000000-0000-0000-0000-000000000000}"/>
          </ac:spMkLst>
        </pc:spChg>
        <pc:spChg chg="mod">
          <ac:chgData name="Alex White" userId="07f4b406-cfdf-44ea-80a5-e7a034eaf81e" providerId="ADAL" clId="{D3D1618A-8CFA-494F-B42A-E1C48787EA63}" dt="2021-08-18T08:41:24.802" v="123" actId="207"/>
          <ac:spMkLst>
            <pc:docMk/>
            <pc:sldMk cId="1960563928" sldId="304"/>
            <ac:spMk id="12" creationId="{A1185015-7843-4172-8844-7F496B1DE621}"/>
          </ac:spMkLst>
        </pc:spChg>
        <pc:picChg chg="del">
          <ac:chgData name="Alex White" userId="07f4b406-cfdf-44ea-80a5-e7a034eaf81e" providerId="ADAL" clId="{D3D1618A-8CFA-494F-B42A-E1C48787EA63}" dt="2021-08-18T08:51:26.723" v="266" actId="478"/>
          <ac:picMkLst>
            <pc:docMk/>
            <pc:sldMk cId="1960563928" sldId="304"/>
            <ac:picMk id="2050" creationId="{45C33495-7782-49B6-9871-D2765E629F41}"/>
          </ac:picMkLst>
        </pc:picChg>
        <pc:picChg chg="add mod">
          <ac:chgData name="Alex White" userId="07f4b406-cfdf-44ea-80a5-e7a034eaf81e" providerId="ADAL" clId="{D3D1618A-8CFA-494F-B42A-E1C48787EA63}" dt="2021-08-18T08:51:32.434" v="269" actId="1076"/>
          <ac:picMkLst>
            <pc:docMk/>
            <pc:sldMk cId="1960563928" sldId="304"/>
            <ac:picMk id="3074" creationId="{02F6F8A2-2145-4202-910A-B00B204836D7}"/>
          </ac:picMkLst>
        </pc:picChg>
      </pc:sldChg>
      <pc:sldChg chg="delSp modSp mod">
        <pc:chgData name="Alex White" userId="07f4b406-cfdf-44ea-80a5-e7a034eaf81e" providerId="ADAL" clId="{D3D1618A-8CFA-494F-B42A-E1C48787EA63}" dt="2021-08-18T08:42:17.807" v="140" actId="478"/>
        <pc:sldMkLst>
          <pc:docMk/>
          <pc:sldMk cId="2922132735" sldId="305"/>
        </pc:sldMkLst>
        <pc:spChg chg="mod">
          <ac:chgData name="Alex White" userId="07f4b406-cfdf-44ea-80a5-e7a034eaf81e" providerId="ADAL" clId="{D3D1618A-8CFA-494F-B42A-E1C48787EA63}" dt="2021-08-18T08:42:03.203" v="135"/>
          <ac:spMkLst>
            <pc:docMk/>
            <pc:sldMk cId="2922132735" sldId="305"/>
            <ac:spMk id="2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42:06.572" v="136" actId="478"/>
          <ac:spMkLst>
            <pc:docMk/>
            <pc:sldMk cId="2922132735" sldId="305"/>
            <ac:spMk id="6" creationId="{69542684-5B99-43F4-8CF6-296877C6324D}"/>
          </ac:spMkLst>
        </pc:spChg>
        <pc:spChg chg="del mod">
          <ac:chgData name="Alex White" userId="07f4b406-cfdf-44ea-80a5-e7a034eaf81e" providerId="ADAL" clId="{D3D1618A-8CFA-494F-B42A-E1C48787EA63}" dt="2021-08-18T08:42:17.807" v="140" actId="478"/>
          <ac:spMkLst>
            <pc:docMk/>
            <pc:sldMk cId="2922132735" sldId="305"/>
            <ac:spMk id="7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42:15.237" v="138" actId="478"/>
          <ac:spMkLst>
            <pc:docMk/>
            <pc:sldMk cId="2922132735" sldId="305"/>
            <ac:spMk id="8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42:13.067" v="137" actId="478"/>
          <ac:spMkLst>
            <pc:docMk/>
            <pc:sldMk cId="2922132735" sldId="305"/>
            <ac:spMk id="11" creationId="{49B28253-454E-4955-8E20-FE28BCF4774C}"/>
          </ac:spMkLst>
        </pc:spChg>
      </pc:sldChg>
      <pc:sldChg chg="delSp modSp mod">
        <pc:chgData name="Alex White" userId="07f4b406-cfdf-44ea-80a5-e7a034eaf81e" providerId="ADAL" clId="{D3D1618A-8CFA-494F-B42A-E1C48787EA63}" dt="2021-08-18T08:52:55.763" v="279" actId="207"/>
        <pc:sldMkLst>
          <pc:docMk/>
          <pc:sldMk cId="3675829789" sldId="306"/>
        </pc:sldMkLst>
        <pc:spChg chg="mod">
          <ac:chgData name="Alex White" userId="07f4b406-cfdf-44ea-80a5-e7a034eaf81e" providerId="ADAL" clId="{D3D1618A-8CFA-494F-B42A-E1C48787EA63}" dt="2021-08-18T08:42:34.034" v="151" actId="20577"/>
          <ac:spMkLst>
            <pc:docMk/>
            <pc:sldMk cId="3675829789" sldId="306"/>
            <ac:spMk id="2" creationId="{00000000-0000-0000-0000-000000000000}"/>
          </ac:spMkLst>
        </pc:spChg>
        <pc:spChg chg="del mod">
          <ac:chgData name="Alex White" userId="07f4b406-cfdf-44ea-80a5-e7a034eaf81e" providerId="ADAL" clId="{D3D1618A-8CFA-494F-B42A-E1C48787EA63}" dt="2021-08-18T08:42:36.283" v="153" actId="478"/>
          <ac:spMkLst>
            <pc:docMk/>
            <pc:sldMk cId="3675829789" sldId="306"/>
            <ac:spMk id="7" creationId="{00000000-0000-0000-0000-000000000000}"/>
          </ac:spMkLst>
        </pc:spChg>
        <pc:spChg chg="del mod">
          <ac:chgData name="Alex White" userId="07f4b406-cfdf-44ea-80a5-e7a034eaf81e" providerId="ADAL" clId="{D3D1618A-8CFA-494F-B42A-E1C48787EA63}" dt="2021-08-18T08:42:45.202" v="160" actId="478"/>
          <ac:spMkLst>
            <pc:docMk/>
            <pc:sldMk cId="3675829789" sldId="306"/>
            <ac:spMk id="8" creationId="{00000000-0000-0000-0000-000000000000}"/>
          </ac:spMkLst>
        </pc:spChg>
        <pc:spChg chg="mod">
          <ac:chgData name="Alex White" userId="07f4b406-cfdf-44ea-80a5-e7a034eaf81e" providerId="ADAL" clId="{D3D1618A-8CFA-494F-B42A-E1C48787EA63}" dt="2021-08-18T08:52:55.763" v="279" actId="207"/>
          <ac:spMkLst>
            <pc:docMk/>
            <pc:sldMk cId="3675829789" sldId="306"/>
            <ac:spMk id="11" creationId="{54F99C6F-DE7C-43B3-A06E-D2F5F36C6727}"/>
          </ac:spMkLst>
        </pc:spChg>
      </pc:sldChg>
      <pc:sldChg chg="addSp delSp modSp mod">
        <pc:chgData name="Alex White" userId="07f4b406-cfdf-44ea-80a5-e7a034eaf81e" providerId="ADAL" clId="{D3D1618A-8CFA-494F-B42A-E1C48787EA63}" dt="2021-08-18T08:51:47.238" v="272"/>
        <pc:sldMkLst>
          <pc:docMk/>
          <pc:sldMk cId="1443026452" sldId="307"/>
        </pc:sldMkLst>
        <pc:spChg chg="mod">
          <ac:chgData name="Alex White" userId="07f4b406-cfdf-44ea-80a5-e7a034eaf81e" providerId="ADAL" clId="{D3D1618A-8CFA-494F-B42A-E1C48787EA63}" dt="2021-08-18T08:41:39.973" v="129" actId="20577"/>
          <ac:spMkLst>
            <pc:docMk/>
            <pc:sldMk cId="1443026452" sldId="307"/>
            <ac:spMk id="2" creationId="{00000000-0000-0000-0000-000000000000}"/>
          </ac:spMkLst>
        </pc:spChg>
        <pc:spChg chg="del mod">
          <ac:chgData name="Alex White" userId="07f4b406-cfdf-44ea-80a5-e7a034eaf81e" providerId="ADAL" clId="{D3D1618A-8CFA-494F-B42A-E1C48787EA63}" dt="2021-08-18T08:41:45.630" v="131" actId="478"/>
          <ac:spMkLst>
            <pc:docMk/>
            <pc:sldMk cId="1443026452" sldId="307"/>
            <ac:spMk id="3" creationId="{00000000-0000-0000-0000-000000000000}"/>
          </ac:spMkLst>
        </pc:spChg>
        <pc:spChg chg="add del mod">
          <ac:chgData name="Alex White" userId="07f4b406-cfdf-44ea-80a5-e7a034eaf81e" providerId="ADAL" clId="{D3D1618A-8CFA-494F-B42A-E1C48787EA63}" dt="2021-08-18T08:41:48.055" v="132" actId="478"/>
          <ac:spMkLst>
            <pc:docMk/>
            <pc:sldMk cId="1443026452" sldId="307"/>
            <ac:spMk id="5" creationId="{64F10FFE-7E54-4B97-BD9E-CFFF2EA80ED7}"/>
          </ac:spMkLst>
        </pc:spChg>
        <pc:spChg chg="del mod">
          <ac:chgData name="Alex White" userId="07f4b406-cfdf-44ea-80a5-e7a034eaf81e" providerId="ADAL" clId="{D3D1618A-8CFA-494F-B42A-E1C48787EA63}" dt="2021-08-18T08:41:50.095" v="134" actId="478"/>
          <ac:spMkLst>
            <pc:docMk/>
            <pc:sldMk cId="1443026452" sldId="307"/>
            <ac:spMk id="10" creationId="{00000000-0000-0000-0000-000000000000}"/>
          </ac:spMkLst>
        </pc:spChg>
        <pc:picChg chg="add mod">
          <ac:chgData name="Alex White" userId="07f4b406-cfdf-44ea-80a5-e7a034eaf81e" providerId="ADAL" clId="{D3D1618A-8CFA-494F-B42A-E1C48787EA63}" dt="2021-08-18T08:51:47.238" v="272"/>
          <ac:picMkLst>
            <pc:docMk/>
            <pc:sldMk cId="1443026452" sldId="307"/>
            <ac:picMk id="13" creationId="{9AC064D3-894E-4240-BA0B-94D9E95B8C78}"/>
          </ac:picMkLst>
        </pc:picChg>
        <pc:picChg chg="del">
          <ac:chgData name="Alex White" userId="07f4b406-cfdf-44ea-80a5-e7a034eaf81e" providerId="ADAL" clId="{D3D1618A-8CFA-494F-B42A-E1C48787EA63}" dt="2021-08-18T08:51:41.978" v="271" actId="478"/>
          <ac:picMkLst>
            <pc:docMk/>
            <pc:sldMk cId="1443026452" sldId="307"/>
            <ac:picMk id="2050" creationId="{45C33495-7782-49B6-9871-D2765E629F41}"/>
          </ac:picMkLst>
        </pc:picChg>
      </pc:sldChg>
      <pc:sldChg chg="del">
        <pc:chgData name="Alex White" userId="07f4b406-cfdf-44ea-80a5-e7a034eaf81e" providerId="ADAL" clId="{D3D1618A-8CFA-494F-B42A-E1C48787EA63}" dt="2021-08-18T08:42:24.970" v="141" actId="47"/>
        <pc:sldMkLst>
          <pc:docMk/>
          <pc:sldMk cId="3230448677" sldId="308"/>
        </pc:sldMkLst>
      </pc:sldChg>
      <pc:sldChg chg="addSp delSp modSp mod">
        <pc:chgData name="Alex White" userId="07f4b406-cfdf-44ea-80a5-e7a034eaf81e" providerId="ADAL" clId="{D3D1618A-8CFA-494F-B42A-E1C48787EA63}" dt="2021-08-18T08:52:43.227" v="278" actId="478"/>
        <pc:sldMkLst>
          <pc:docMk/>
          <pc:sldMk cId="2129608278" sldId="309"/>
        </pc:sldMkLst>
        <pc:spChg chg="mod">
          <ac:chgData name="Alex White" userId="07f4b406-cfdf-44ea-80a5-e7a034eaf81e" providerId="ADAL" clId="{D3D1618A-8CFA-494F-B42A-E1C48787EA63}" dt="2021-08-18T08:43:00.984" v="171" actId="20577"/>
          <ac:spMkLst>
            <pc:docMk/>
            <pc:sldMk cId="2129608278" sldId="309"/>
            <ac:spMk id="2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42:53.432" v="161" actId="478"/>
          <ac:spMkLst>
            <pc:docMk/>
            <pc:sldMk cId="2129608278" sldId="309"/>
            <ac:spMk id="6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52:43.227" v="278" actId="478"/>
          <ac:spMkLst>
            <pc:docMk/>
            <pc:sldMk cId="2129608278" sldId="309"/>
            <ac:spMk id="7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52:33.770" v="274" actId="478"/>
          <ac:spMkLst>
            <pc:docMk/>
            <pc:sldMk cId="2129608278" sldId="309"/>
            <ac:spMk id="9" creationId="{7C3AE55A-77ED-472A-A3CA-439BA012BF33}"/>
          </ac:spMkLst>
        </pc:spChg>
        <pc:picChg chg="del">
          <ac:chgData name="Alex White" userId="07f4b406-cfdf-44ea-80a5-e7a034eaf81e" providerId="ADAL" clId="{D3D1618A-8CFA-494F-B42A-E1C48787EA63}" dt="2021-08-18T08:52:31.722" v="273" actId="478"/>
          <ac:picMkLst>
            <pc:docMk/>
            <pc:sldMk cId="2129608278" sldId="309"/>
            <ac:picMk id="2054" creationId="{4F9382FE-01DF-4957-9729-C8F1146BBCD8}"/>
          </ac:picMkLst>
        </pc:picChg>
        <pc:picChg chg="add mod">
          <ac:chgData name="Alex White" userId="07f4b406-cfdf-44ea-80a5-e7a034eaf81e" providerId="ADAL" clId="{D3D1618A-8CFA-494F-B42A-E1C48787EA63}" dt="2021-08-18T08:52:40.844" v="277" actId="14100"/>
          <ac:picMkLst>
            <pc:docMk/>
            <pc:sldMk cId="2129608278" sldId="309"/>
            <ac:picMk id="4098" creationId="{9D33161A-ED86-4A9D-A324-3A9057481E84}"/>
          </ac:picMkLst>
        </pc:picChg>
      </pc:sldChg>
      <pc:sldChg chg="delSp modSp mod">
        <pc:chgData name="Alex White" userId="07f4b406-cfdf-44ea-80a5-e7a034eaf81e" providerId="ADAL" clId="{D3D1618A-8CFA-494F-B42A-E1C48787EA63}" dt="2021-08-18T08:39:36.884" v="72" actId="478"/>
        <pc:sldMkLst>
          <pc:docMk/>
          <pc:sldMk cId="1026420620" sldId="310"/>
        </pc:sldMkLst>
        <pc:spChg chg="mod">
          <ac:chgData name="Alex White" userId="07f4b406-cfdf-44ea-80a5-e7a034eaf81e" providerId="ADAL" clId="{D3D1618A-8CFA-494F-B42A-E1C48787EA63}" dt="2021-08-18T08:39:04.707" v="48" actId="20577"/>
          <ac:spMkLst>
            <pc:docMk/>
            <pc:sldMk cId="1026420620" sldId="310"/>
            <ac:spMk id="2" creationId="{00000000-0000-0000-0000-000000000000}"/>
          </ac:spMkLst>
        </pc:spChg>
        <pc:spChg chg="mod">
          <ac:chgData name="Alex White" userId="07f4b406-cfdf-44ea-80a5-e7a034eaf81e" providerId="ADAL" clId="{D3D1618A-8CFA-494F-B42A-E1C48787EA63}" dt="2021-08-18T08:39:20.576" v="68" actId="20577"/>
          <ac:spMkLst>
            <pc:docMk/>
            <pc:sldMk cId="1026420620" sldId="310"/>
            <ac:spMk id="5" creationId="{CAF54F1F-DEAA-466D-9E02-FBA5EFC9CD13}"/>
          </ac:spMkLst>
        </pc:spChg>
        <pc:spChg chg="del mod">
          <ac:chgData name="Alex White" userId="07f4b406-cfdf-44ea-80a5-e7a034eaf81e" providerId="ADAL" clId="{D3D1618A-8CFA-494F-B42A-E1C48787EA63}" dt="2021-08-18T08:39:25.959" v="70" actId="478"/>
          <ac:spMkLst>
            <pc:docMk/>
            <pc:sldMk cId="1026420620" sldId="310"/>
            <ac:spMk id="6" creationId="{00000000-0000-0000-0000-000000000000}"/>
          </ac:spMkLst>
        </pc:spChg>
        <pc:spChg chg="del mod">
          <ac:chgData name="Alex White" userId="07f4b406-cfdf-44ea-80a5-e7a034eaf81e" providerId="ADAL" clId="{D3D1618A-8CFA-494F-B42A-E1C48787EA63}" dt="2021-08-18T08:39:35.012" v="71" actId="478"/>
          <ac:spMkLst>
            <pc:docMk/>
            <pc:sldMk cId="1026420620" sldId="310"/>
            <ac:spMk id="7" creationId="{00000000-0000-0000-0000-000000000000}"/>
          </ac:spMkLst>
        </pc:spChg>
        <pc:spChg chg="del mod">
          <ac:chgData name="Alex White" userId="07f4b406-cfdf-44ea-80a5-e7a034eaf81e" providerId="ADAL" clId="{D3D1618A-8CFA-494F-B42A-E1C48787EA63}" dt="2021-08-18T08:39:36.884" v="72" actId="478"/>
          <ac:spMkLst>
            <pc:docMk/>
            <pc:sldMk cId="1026420620" sldId="310"/>
            <ac:spMk id="8" creationId="{00000000-0000-0000-0000-000000000000}"/>
          </ac:spMkLst>
        </pc:spChg>
      </pc:sldChg>
      <pc:sldChg chg="delSp modSp mod">
        <pc:chgData name="Alex White" userId="07f4b406-cfdf-44ea-80a5-e7a034eaf81e" providerId="ADAL" clId="{D3D1618A-8CFA-494F-B42A-E1C48787EA63}" dt="2021-08-18T08:53:04.663" v="280" actId="207"/>
        <pc:sldMkLst>
          <pc:docMk/>
          <pc:sldMk cId="1151701708" sldId="311"/>
        </pc:sldMkLst>
        <pc:spChg chg="mod">
          <ac:chgData name="Alex White" userId="07f4b406-cfdf-44ea-80a5-e7a034eaf81e" providerId="ADAL" clId="{D3D1618A-8CFA-494F-B42A-E1C48787EA63}" dt="2021-08-18T08:39:49.499" v="74"/>
          <ac:spMkLst>
            <pc:docMk/>
            <pc:sldMk cId="1151701708" sldId="311"/>
            <ac:spMk id="2" creationId="{00000000-0000-0000-0000-000000000000}"/>
          </ac:spMkLst>
        </pc:spChg>
        <pc:spChg chg="mod">
          <ac:chgData name="Alex White" userId="07f4b406-cfdf-44ea-80a5-e7a034eaf81e" providerId="ADAL" clId="{D3D1618A-8CFA-494F-B42A-E1C48787EA63}" dt="2021-08-18T08:53:04.663" v="280" actId="207"/>
          <ac:spMkLst>
            <pc:docMk/>
            <pc:sldMk cId="1151701708" sldId="311"/>
            <ac:spMk id="5" creationId="{CAF54F1F-DEAA-466D-9E02-FBA5EFC9CD13}"/>
          </ac:spMkLst>
        </pc:spChg>
        <pc:spChg chg="del mod">
          <ac:chgData name="Alex White" userId="07f4b406-cfdf-44ea-80a5-e7a034eaf81e" providerId="ADAL" clId="{D3D1618A-8CFA-494F-B42A-E1C48787EA63}" dt="2021-08-18T08:40:12.984" v="77" actId="478"/>
          <ac:spMkLst>
            <pc:docMk/>
            <pc:sldMk cId="1151701708" sldId="311"/>
            <ac:spMk id="6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40:06.016" v="76" actId="478"/>
          <ac:spMkLst>
            <pc:docMk/>
            <pc:sldMk cId="1151701708" sldId="311"/>
            <ac:spMk id="7" creationId="{00000000-0000-0000-0000-000000000000}"/>
          </ac:spMkLst>
        </pc:spChg>
      </pc:sldChg>
      <pc:sldChg chg="delSp mod">
        <pc:chgData name="Alex White" userId="07f4b406-cfdf-44ea-80a5-e7a034eaf81e" providerId="ADAL" clId="{D3D1618A-8CFA-494F-B42A-E1C48787EA63}" dt="2021-08-18T08:50:19.088" v="258" actId="478"/>
        <pc:sldMkLst>
          <pc:docMk/>
          <pc:sldMk cId="435737077" sldId="312"/>
        </pc:sldMkLst>
        <pc:spChg chg="del">
          <ac:chgData name="Alex White" userId="07f4b406-cfdf-44ea-80a5-e7a034eaf81e" providerId="ADAL" clId="{D3D1618A-8CFA-494F-B42A-E1C48787EA63}" dt="2021-08-18T08:50:19.088" v="258" actId="478"/>
          <ac:spMkLst>
            <pc:docMk/>
            <pc:sldMk cId="435737077" sldId="312"/>
            <ac:spMk id="9" creationId="{00000000-0000-0000-0000-000000000000}"/>
          </ac:spMkLst>
        </pc:spChg>
      </pc:sldChg>
      <pc:sldChg chg="delSp modSp mod">
        <pc:chgData name="Alex White" userId="07f4b406-cfdf-44ea-80a5-e7a034eaf81e" providerId="ADAL" clId="{D3D1618A-8CFA-494F-B42A-E1C48787EA63}" dt="2021-08-18T08:40:48.922" v="119" actId="478"/>
        <pc:sldMkLst>
          <pc:docMk/>
          <pc:sldMk cId="3355559927" sldId="313"/>
        </pc:sldMkLst>
        <pc:spChg chg="mod">
          <ac:chgData name="Alex White" userId="07f4b406-cfdf-44ea-80a5-e7a034eaf81e" providerId="ADAL" clId="{D3D1618A-8CFA-494F-B42A-E1C48787EA63}" dt="2021-08-18T08:40:45.884" v="118" actId="20577"/>
          <ac:spMkLst>
            <pc:docMk/>
            <pc:sldMk cId="3355559927" sldId="313"/>
            <ac:spMk id="3" creationId="{00000000-0000-0000-0000-000000000000}"/>
          </ac:spMkLst>
        </pc:spChg>
        <pc:spChg chg="del mod">
          <ac:chgData name="Alex White" userId="07f4b406-cfdf-44ea-80a5-e7a034eaf81e" providerId="ADAL" clId="{D3D1618A-8CFA-494F-B42A-E1C48787EA63}" dt="2021-08-18T08:40:48.922" v="119" actId="478"/>
          <ac:spMkLst>
            <pc:docMk/>
            <pc:sldMk cId="3355559927" sldId="313"/>
            <ac:spMk id="5" creationId="{00000000-0000-0000-0000-000000000000}"/>
          </ac:spMkLst>
        </pc:spChg>
      </pc:sldChg>
      <pc:sldChg chg="delSp modSp mod">
        <pc:chgData name="Alex White" userId="07f4b406-cfdf-44ea-80a5-e7a034eaf81e" providerId="ADAL" clId="{D3D1618A-8CFA-494F-B42A-E1C48787EA63}" dt="2021-08-18T08:43:26.028" v="194" actId="478"/>
        <pc:sldMkLst>
          <pc:docMk/>
          <pc:sldMk cId="294461505" sldId="315"/>
        </pc:sldMkLst>
        <pc:spChg chg="mod">
          <ac:chgData name="Alex White" userId="07f4b406-cfdf-44ea-80a5-e7a034eaf81e" providerId="ADAL" clId="{D3D1618A-8CFA-494F-B42A-E1C48787EA63}" dt="2021-08-18T08:43:13.574" v="185" actId="20577"/>
          <ac:spMkLst>
            <pc:docMk/>
            <pc:sldMk cId="294461505" sldId="315"/>
            <ac:spMk id="2" creationId="{00000000-0000-0000-0000-000000000000}"/>
          </ac:spMkLst>
        </pc:spChg>
        <pc:spChg chg="del mod">
          <ac:chgData name="Alex White" userId="07f4b406-cfdf-44ea-80a5-e7a034eaf81e" providerId="ADAL" clId="{D3D1618A-8CFA-494F-B42A-E1C48787EA63}" dt="2021-08-18T08:43:06.297" v="173" actId="478"/>
          <ac:spMkLst>
            <pc:docMk/>
            <pc:sldMk cId="294461505" sldId="315"/>
            <ac:spMk id="6" creationId="{00000000-0000-0000-0000-000000000000}"/>
          </ac:spMkLst>
        </pc:spChg>
        <pc:spChg chg="del mod">
          <ac:chgData name="Alex White" userId="07f4b406-cfdf-44ea-80a5-e7a034eaf81e" providerId="ADAL" clId="{D3D1618A-8CFA-494F-B42A-E1C48787EA63}" dt="2021-08-18T08:43:26.028" v="194" actId="478"/>
          <ac:spMkLst>
            <pc:docMk/>
            <pc:sldMk cId="294461505" sldId="315"/>
            <ac:spMk id="7" creationId="{00000000-0000-0000-0000-000000000000}"/>
          </ac:spMkLst>
        </pc:spChg>
        <pc:spChg chg="mod">
          <ac:chgData name="Alex White" userId="07f4b406-cfdf-44ea-80a5-e7a034eaf81e" providerId="ADAL" clId="{D3D1618A-8CFA-494F-B42A-E1C48787EA63}" dt="2021-08-18T08:43:23.633" v="192" actId="20577"/>
          <ac:spMkLst>
            <pc:docMk/>
            <pc:sldMk cId="294461505" sldId="315"/>
            <ac:spMk id="10" creationId="{EB1079AD-8D8A-4156-8D2A-A059084D533A}"/>
          </ac:spMkLst>
        </pc:spChg>
      </pc:sldChg>
      <pc:sldChg chg="delSp modSp mod">
        <pc:chgData name="Alex White" userId="07f4b406-cfdf-44ea-80a5-e7a034eaf81e" providerId="ADAL" clId="{D3D1618A-8CFA-494F-B42A-E1C48787EA63}" dt="2021-08-18T08:43:52.060" v="200" actId="478"/>
        <pc:sldMkLst>
          <pc:docMk/>
          <pc:sldMk cId="1432583408" sldId="316"/>
        </pc:sldMkLst>
        <pc:spChg chg="mod">
          <ac:chgData name="Alex White" userId="07f4b406-cfdf-44ea-80a5-e7a034eaf81e" providerId="ADAL" clId="{D3D1618A-8CFA-494F-B42A-E1C48787EA63}" dt="2021-08-18T08:43:50.420" v="199"/>
          <ac:spMkLst>
            <pc:docMk/>
            <pc:sldMk cId="1432583408" sldId="316"/>
            <ac:spMk id="2" creationId="{845E48E2-BDB4-4685-A101-FB0D449AFDF3}"/>
          </ac:spMkLst>
        </pc:spChg>
        <pc:spChg chg="del mod">
          <ac:chgData name="Alex White" userId="07f4b406-cfdf-44ea-80a5-e7a034eaf81e" providerId="ADAL" clId="{D3D1618A-8CFA-494F-B42A-E1C48787EA63}" dt="2021-08-18T08:43:52.060" v="200" actId="478"/>
          <ac:spMkLst>
            <pc:docMk/>
            <pc:sldMk cId="1432583408" sldId="316"/>
            <ac:spMk id="5" creationId="{00000000-0000-0000-0000-000000000000}"/>
          </ac:spMkLst>
        </pc:spChg>
      </pc:sldChg>
      <pc:sldChg chg="delSp modSp add mod">
        <pc:chgData name="Alex White" userId="07f4b406-cfdf-44ea-80a5-e7a034eaf81e" providerId="ADAL" clId="{D3D1618A-8CFA-494F-B42A-E1C48787EA63}" dt="2021-08-18T08:48:18.321" v="256" actId="1076"/>
        <pc:sldMkLst>
          <pc:docMk/>
          <pc:sldMk cId="70771869" sldId="317"/>
        </pc:sldMkLst>
        <pc:spChg chg="mod">
          <ac:chgData name="Alex White" userId="07f4b406-cfdf-44ea-80a5-e7a034eaf81e" providerId="ADAL" clId="{D3D1618A-8CFA-494F-B42A-E1C48787EA63}" dt="2021-08-18T08:46:45.872" v="229" actId="20577"/>
          <ac:spMkLst>
            <pc:docMk/>
            <pc:sldMk cId="70771869" sldId="317"/>
            <ac:spMk id="2" creationId="{00000000-0000-0000-0000-000000000000}"/>
          </ac:spMkLst>
        </pc:spChg>
        <pc:spChg chg="mod">
          <ac:chgData name="Alex White" userId="07f4b406-cfdf-44ea-80a5-e7a034eaf81e" providerId="ADAL" clId="{D3D1618A-8CFA-494F-B42A-E1C48787EA63}" dt="2021-08-18T08:48:18.321" v="256" actId="1076"/>
          <ac:spMkLst>
            <pc:docMk/>
            <pc:sldMk cId="70771869" sldId="317"/>
            <ac:spMk id="3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47:05.296" v="245" actId="478"/>
          <ac:spMkLst>
            <pc:docMk/>
            <pc:sldMk cId="70771869" sldId="317"/>
            <ac:spMk id="5" creationId="{00000000-0000-0000-0000-000000000000}"/>
          </ac:spMkLst>
        </pc:spChg>
        <pc:spChg chg="del">
          <ac:chgData name="Alex White" userId="07f4b406-cfdf-44ea-80a5-e7a034eaf81e" providerId="ADAL" clId="{D3D1618A-8CFA-494F-B42A-E1C48787EA63}" dt="2021-08-18T08:46:56.095" v="241" actId="478"/>
          <ac:spMkLst>
            <pc:docMk/>
            <pc:sldMk cId="70771869" sldId="317"/>
            <ac:spMk id="6" creationId="{00000000-0000-0000-0000-000000000000}"/>
          </ac:spMkLst>
        </pc:spChg>
      </pc:sldChg>
    </pc:docChg>
  </pc:docChgLst>
  <pc:docChgLst>
    <pc:chgData name="Frances Meek" userId="f3af35cc-3229-46e1-af36-3525661cfbd3" providerId="ADAL" clId="{A9591650-257F-442B-BAAE-C5E8615AC656}"/>
    <pc:docChg chg="custSel modSld">
      <pc:chgData name="Frances Meek" userId="f3af35cc-3229-46e1-af36-3525661cfbd3" providerId="ADAL" clId="{A9591650-257F-442B-BAAE-C5E8615AC656}" dt="2021-12-02T09:54:02.733" v="41" actId="1076"/>
      <pc:docMkLst>
        <pc:docMk/>
      </pc:docMkLst>
      <pc:sldChg chg="addSp delSp modSp mod delAnim modAnim">
        <pc:chgData name="Frances Meek" userId="f3af35cc-3229-46e1-af36-3525661cfbd3" providerId="ADAL" clId="{A9591650-257F-442B-BAAE-C5E8615AC656}" dt="2021-12-02T09:48:36.110" v="34" actId="1076"/>
        <pc:sldMkLst>
          <pc:docMk/>
          <pc:sldMk cId="582300338" sldId="318"/>
        </pc:sldMkLst>
        <pc:picChg chg="add mod">
          <ac:chgData name="Frances Meek" userId="f3af35cc-3229-46e1-af36-3525661cfbd3" providerId="ADAL" clId="{A9591650-257F-442B-BAAE-C5E8615AC656}" dt="2021-12-02T09:48:36.110" v="34" actId="1076"/>
          <ac:picMkLst>
            <pc:docMk/>
            <pc:sldMk cId="582300338" sldId="318"/>
            <ac:picMk id="4" creationId="{49525628-65F2-4065-92CE-2388B1289006}"/>
          </ac:picMkLst>
        </pc:picChg>
        <pc:picChg chg="del">
          <ac:chgData name="Frances Meek" userId="f3af35cc-3229-46e1-af36-3525661cfbd3" providerId="ADAL" clId="{A9591650-257F-442B-BAAE-C5E8615AC656}" dt="2021-12-02T09:48:30.717" v="31" actId="478"/>
          <ac:picMkLst>
            <pc:docMk/>
            <pc:sldMk cId="582300338" sldId="318"/>
            <ac:picMk id="8" creationId="{00000000-0000-0000-0000-000000000000}"/>
          </ac:picMkLst>
        </pc:picChg>
      </pc:sldChg>
      <pc:sldChg chg="modAnim">
        <pc:chgData name="Frances Meek" userId="f3af35cc-3229-46e1-af36-3525661cfbd3" providerId="ADAL" clId="{A9591650-257F-442B-BAAE-C5E8615AC656}" dt="2021-12-02T09:33:54.558" v="11"/>
        <pc:sldMkLst>
          <pc:docMk/>
          <pc:sldMk cId="1152369049" sldId="329"/>
        </pc:sldMkLst>
      </pc:sldChg>
      <pc:sldChg chg="modAnim">
        <pc:chgData name="Frances Meek" userId="f3af35cc-3229-46e1-af36-3525661cfbd3" providerId="ADAL" clId="{A9591650-257F-442B-BAAE-C5E8615AC656}" dt="2021-12-02T09:41:29.444" v="12"/>
        <pc:sldMkLst>
          <pc:docMk/>
          <pc:sldMk cId="864849220" sldId="330"/>
        </pc:sldMkLst>
      </pc:sldChg>
      <pc:sldChg chg="addSp delSp modSp mod delAnim modAnim">
        <pc:chgData name="Frances Meek" userId="f3af35cc-3229-46e1-af36-3525661cfbd3" providerId="ADAL" clId="{A9591650-257F-442B-BAAE-C5E8615AC656}" dt="2021-12-02T09:54:02.733" v="41" actId="1076"/>
        <pc:sldMkLst>
          <pc:docMk/>
          <pc:sldMk cId="4010117293" sldId="331"/>
        </pc:sldMkLst>
        <pc:spChg chg="mod">
          <ac:chgData name="Frances Meek" userId="f3af35cc-3229-46e1-af36-3525661cfbd3" providerId="ADAL" clId="{A9591650-257F-442B-BAAE-C5E8615AC656}" dt="2021-12-02T09:46:06.980" v="26" actId="1076"/>
          <ac:spMkLst>
            <pc:docMk/>
            <pc:sldMk cId="4010117293" sldId="331"/>
            <ac:spMk id="5" creationId="{3D505AD9-9AD8-4529-86C0-0E5822FDB2A6}"/>
          </ac:spMkLst>
        </pc:spChg>
        <pc:spChg chg="mod">
          <ac:chgData name="Frances Meek" userId="f3af35cc-3229-46e1-af36-3525661cfbd3" providerId="ADAL" clId="{A9591650-257F-442B-BAAE-C5E8615AC656}" dt="2021-12-02T09:46:11.575" v="29" actId="1076"/>
          <ac:spMkLst>
            <pc:docMk/>
            <pc:sldMk cId="4010117293" sldId="331"/>
            <ac:spMk id="6" creationId="{3D505AD9-9AD8-4529-86C0-0E5822FDB2A6}"/>
          </ac:spMkLst>
        </pc:spChg>
        <pc:spChg chg="mod">
          <ac:chgData name="Frances Meek" userId="f3af35cc-3229-46e1-af36-3525661cfbd3" providerId="ADAL" clId="{A9591650-257F-442B-BAAE-C5E8615AC656}" dt="2021-12-02T09:46:14.848" v="30" actId="1076"/>
          <ac:spMkLst>
            <pc:docMk/>
            <pc:sldMk cId="4010117293" sldId="331"/>
            <ac:spMk id="7" creationId="{3D505AD9-9AD8-4529-86C0-0E5822FDB2A6}"/>
          </ac:spMkLst>
        </pc:spChg>
        <pc:picChg chg="add mod">
          <ac:chgData name="Frances Meek" userId="f3af35cc-3229-46e1-af36-3525661cfbd3" providerId="ADAL" clId="{A9591650-257F-442B-BAAE-C5E8615AC656}" dt="2021-12-02T09:46:08.067" v="27" actId="1076"/>
          <ac:picMkLst>
            <pc:docMk/>
            <pc:sldMk cId="4010117293" sldId="331"/>
            <ac:picMk id="4" creationId="{A0532DB2-1844-456F-8F3F-BE4AA4CD5218}"/>
          </ac:picMkLst>
        </pc:picChg>
        <pc:picChg chg="del">
          <ac:chgData name="Frances Meek" userId="f3af35cc-3229-46e1-af36-3525661cfbd3" providerId="ADAL" clId="{A9591650-257F-442B-BAAE-C5E8615AC656}" dt="2021-12-02T09:45:59.595" v="21" actId="478"/>
          <ac:picMkLst>
            <pc:docMk/>
            <pc:sldMk cId="4010117293" sldId="331"/>
            <ac:picMk id="8" creationId="{00000000-0000-0000-0000-000000000000}"/>
          </ac:picMkLst>
        </pc:picChg>
        <pc:picChg chg="mod">
          <ac:chgData name="Frances Meek" userId="f3af35cc-3229-46e1-af36-3525661cfbd3" providerId="ADAL" clId="{A9591650-257F-442B-BAAE-C5E8615AC656}" dt="2021-12-02T09:54:01.383" v="40" actId="1076"/>
          <ac:picMkLst>
            <pc:docMk/>
            <pc:sldMk cId="4010117293" sldId="331"/>
            <ac:picMk id="9" creationId="{00000000-0000-0000-0000-000000000000}"/>
          </ac:picMkLst>
        </pc:picChg>
        <pc:picChg chg="mod">
          <ac:chgData name="Frances Meek" userId="f3af35cc-3229-46e1-af36-3525661cfbd3" providerId="ADAL" clId="{A9591650-257F-442B-BAAE-C5E8615AC656}" dt="2021-12-02T09:54:02.733" v="41" actId="1076"/>
          <ac:picMkLst>
            <pc:docMk/>
            <pc:sldMk cId="4010117293" sldId="331"/>
            <ac:picMk id="14" creationId="{00000000-0000-0000-0000-000000000000}"/>
          </ac:picMkLst>
        </pc:picChg>
      </pc:sldChg>
      <pc:sldChg chg="addSp delSp modSp mod">
        <pc:chgData name="Frances Meek" userId="f3af35cc-3229-46e1-af36-3525661cfbd3" providerId="ADAL" clId="{A9591650-257F-442B-BAAE-C5E8615AC656}" dt="2021-12-02T09:52:56.227" v="39" actId="1076"/>
        <pc:sldMkLst>
          <pc:docMk/>
          <pc:sldMk cId="2239778291" sldId="332"/>
        </pc:sldMkLst>
        <pc:picChg chg="del">
          <ac:chgData name="Frances Meek" userId="f3af35cc-3229-46e1-af36-3525661cfbd3" providerId="ADAL" clId="{A9591650-257F-442B-BAAE-C5E8615AC656}" dt="2021-12-02T09:52:52.421" v="36" actId="478"/>
          <ac:picMkLst>
            <pc:docMk/>
            <pc:sldMk cId="2239778291" sldId="332"/>
            <ac:picMk id="3" creationId="{00000000-0000-0000-0000-000000000000}"/>
          </ac:picMkLst>
        </pc:picChg>
        <pc:picChg chg="add mod">
          <ac:chgData name="Frances Meek" userId="f3af35cc-3229-46e1-af36-3525661cfbd3" providerId="ADAL" clId="{A9591650-257F-442B-BAAE-C5E8615AC656}" dt="2021-12-02T09:52:56.227" v="39" actId="1076"/>
          <ac:picMkLst>
            <pc:docMk/>
            <pc:sldMk cId="2239778291" sldId="332"/>
            <ac:picMk id="4" creationId="{366622D1-7BB8-4539-9CED-604204092A25}"/>
          </ac:picMkLst>
        </pc:picChg>
      </pc:sldChg>
    </pc:docChg>
  </pc:docChgLst>
  <pc:docChgLst>
    <pc:chgData name="Alex White" userId="07f4b406-cfdf-44ea-80a5-e7a034eaf81e" providerId="ADAL" clId="{AA3B40AE-5FF7-4EEB-A6E0-B8C1EF3FB9A8}"/>
    <pc:docChg chg="custSel addSld modSld modMainMaster">
      <pc:chgData name="Alex White" userId="07f4b406-cfdf-44ea-80a5-e7a034eaf81e" providerId="ADAL" clId="{AA3B40AE-5FF7-4EEB-A6E0-B8C1EF3FB9A8}" dt="2021-08-13T07:49:42.267" v="90"/>
      <pc:docMkLst>
        <pc:docMk/>
      </pc:docMkLst>
      <pc:sldChg chg="modSp mod">
        <pc:chgData name="Alex White" userId="07f4b406-cfdf-44ea-80a5-e7a034eaf81e" providerId="ADAL" clId="{AA3B40AE-5FF7-4EEB-A6E0-B8C1EF3FB9A8}" dt="2021-08-13T07:37:54.260" v="2" actId="20577"/>
        <pc:sldMkLst>
          <pc:docMk/>
          <pc:sldMk cId="3031430473" sldId="300"/>
        </pc:sldMkLst>
        <pc:spChg chg="mod">
          <ac:chgData name="Alex White" userId="07f4b406-cfdf-44ea-80a5-e7a034eaf81e" providerId="ADAL" clId="{AA3B40AE-5FF7-4EEB-A6E0-B8C1EF3FB9A8}" dt="2021-08-13T07:37:54.260" v="2" actId="20577"/>
          <ac:spMkLst>
            <pc:docMk/>
            <pc:sldMk cId="3031430473" sldId="300"/>
            <ac:spMk id="3" creationId="{00000000-0000-0000-0000-000000000000}"/>
          </ac:spMkLst>
        </pc:spChg>
      </pc:sldChg>
      <pc:sldChg chg="addSp modSp mod">
        <pc:chgData name="Alex White" userId="07f4b406-cfdf-44ea-80a5-e7a034eaf81e" providerId="ADAL" clId="{AA3B40AE-5FF7-4EEB-A6E0-B8C1EF3FB9A8}" dt="2021-08-13T07:40:02.981" v="18" actId="1076"/>
        <pc:sldMkLst>
          <pc:docMk/>
          <pc:sldMk cId="342359969" sldId="303"/>
        </pc:sldMkLst>
        <pc:spChg chg="mod">
          <ac:chgData name="Alex White" userId="07f4b406-cfdf-44ea-80a5-e7a034eaf81e" providerId="ADAL" clId="{AA3B40AE-5FF7-4EEB-A6E0-B8C1EF3FB9A8}" dt="2021-08-13T07:40:02.981" v="18" actId="1076"/>
          <ac:spMkLst>
            <pc:docMk/>
            <pc:sldMk cId="342359969" sldId="303"/>
            <ac:spMk id="3" creationId="{E941C45F-5F08-4E19-B28C-E86FB552F7F6}"/>
          </ac:spMkLst>
        </pc:spChg>
        <pc:picChg chg="add mod">
          <ac:chgData name="Alex White" userId="07f4b406-cfdf-44ea-80a5-e7a034eaf81e" providerId="ADAL" clId="{AA3B40AE-5FF7-4EEB-A6E0-B8C1EF3FB9A8}" dt="2021-08-13T07:39:54.556" v="16" actId="14100"/>
          <ac:picMkLst>
            <pc:docMk/>
            <pc:sldMk cId="342359969" sldId="303"/>
            <ac:picMk id="5" creationId="{A4D6CEC1-5A9D-4D31-9261-7D8C270CAEF7}"/>
          </ac:picMkLst>
        </pc:picChg>
      </pc:sldChg>
      <pc:sldChg chg="addSp delSp modSp new mod modNotesTx">
        <pc:chgData name="Alex White" userId="07f4b406-cfdf-44ea-80a5-e7a034eaf81e" providerId="ADAL" clId="{AA3B40AE-5FF7-4EEB-A6E0-B8C1EF3FB9A8}" dt="2021-08-13T07:49:42.267" v="90"/>
        <pc:sldMkLst>
          <pc:docMk/>
          <pc:sldMk cId="1432583408" sldId="316"/>
        </pc:sldMkLst>
        <pc:spChg chg="mod">
          <ac:chgData name="Alex White" userId="07f4b406-cfdf-44ea-80a5-e7a034eaf81e" providerId="ADAL" clId="{AA3B40AE-5FF7-4EEB-A6E0-B8C1EF3FB9A8}" dt="2021-08-13T07:48:11.897" v="55" actId="20577"/>
          <ac:spMkLst>
            <pc:docMk/>
            <pc:sldMk cId="1432583408" sldId="316"/>
            <ac:spMk id="2" creationId="{845E48E2-BDB4-4685-A101-FB0D449AFDF3}"/>
          </ac:spMkLst>
        </pc:spChg>
        <pc:spChg chg="del">
          <ac:chgData name="Alex White" userId="07f4b406-cfdf-44ea-80a5-e7a034eaf81e" providerId="ADAL" clId="{AA3B40AE-5FF7-4EEB-A6E0-B8C1EF3FB9A8}" dt="2021-08-13T07:48:32.795" v="81" actId="478"/>
          <ac:spMkLst>
            <pc:docMk/>
            <pc:sldMk cId="1432583408" sldId="316"/>
            <ac:spMk id="3" creationId="{9F90A2A2-770E-4B2B-9B80-ED30233C0623}"/>
          </ac:spMkLst>
        </pc:spChg>
        <pc:spChg chg="add mod">
          <ac:chgData name="Alex White" userId="07f4b406-cfdf-44ea-80a5-e7a034eaf81e" providerId="ADAL" clId="{AA3B40AE-5FF7-4EEB-A6E0-B8C1EF3FB9A8}" dt="2021-08-13T07:49:31.712" v="87" actId="1076"/>
          <ac:spMkLst>
            <pc:docMk/>
            <pc:sldMk cId="1432583408" sldId="316"/>
            <ac:spMk id="4" creationId="{295964A9-F19D-495A-A03A-0667D1A3EA4E}"/>
          </ac:spMkLst>
        </pc:spChg>
        <pc:picChg chg="add mod">
          <ac:chgData name="Alex White" userId="07f4b406-cfdf-44ea-80a5-e7a034eaf81e" providerId="ADAL" clId="{AA3B40AE-5FF7-4EEB-A6E0-B8C1EF3FB9A8}" dt="2021-08-13T07:49:35.279" v="89" actId="14100"/>
          <ac:picMkLst>
            <pc:docMk/>
            <pc:sldMk cId="1432583408" sldId="316"/>
            <ac:picMk id="1026" creationId="{FE9FAE33-6AA9-43F6-8081-E40724083A76}"/>
          </ac:picMkLst>
        </pc:picChg>
      </pc:sldChg>
      <pc:sldMasterChg chg="modSp mod">
        <pc:chgData name="Alex White" userId="07f4b406-cfdf-44ea-80a5-e7a034eaf81e" providerId="ADAL" clId="{AA3B40AE-5FF7-4EEB-A6E0-B8C1EF3FB9A8}" dt="2021-08-13T07:38:44.611" v="8" actId="20577"/>
        <pc:sldMasterMkLst>
          <pc:docMk/>
          <pc:sldMasterMk cId="1328885048" sldId="2147483648"/>
        </pc:sldMasterMkLst>
        <pc:spChg chg="mod">
          <ac:chgData name="Alex White" userId="07f4b406-cfdf-44ea-80a5-e7a034eaf81e" providerId="ADAL" clId="{AA3B40AE-5FF7-4EEB-A6E0-B8C1EF3FB9A8}" dt="2021-08-13T07:38:44.611" v="8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 White" userId="07f4b406-cfdf-44ea-80a5-e7a034eaf81e" providerId="ADAL" clId="{AA3B40AE-5FF7-4EEB-A6E0-B8C1EF3FB9A8}" dt="2021-08-13T07:38:50.725" v="10" actId="20577"/>
        <pc:sldMasterMkLst>
          <pc:docMk/>
          <pc:sldMasterMk cId="1498317190" sldId="2147483650"/>
        </pc:sldMasterMkLst>
        <pc:spChg chg="mod">
          <ac:chgData name="Alex White" userId="07f4b406-cfdf-44ea-80a5-e7a034eaf81e" providerId="ADAL" clId="{AA3B40AE-5FF7-4EEB-A6E0-B8C1EF3FB9A8}" dt="2021-08-13T07:38:50.725" v="10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 White" userId="07f4b406-cfdf-44ea-80a5-e7a034eaf81e" providerId="ADAL" clId="{AA3B40AE-5FF7-4EEB-A6E0-B8C1EF3FB9A8}" dt="2021-08-13T07:38:26.426" v="4" actId="20577"/>
        <pc:sldMasterMkLst>
          <pc:docMk/>
          <pc:sldMasterMk cId="1822393236" sldId="2147483652"/>
        </pc:sldMasterMkLst>
        <pc:spChg chg="mod">
          <ac:chgData name="Alex White" userId="07f4b406-cfdf-44ea-80a5-e7a034eaf81e" providerId="ADAL" clId="{AA3B40AE-5FF7-4EEB-A6E0-B8C1EF3FB9A8}" dt="2021-08-13T07:38:26.426" v="4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 White" userId="07f4b406-cfdf-44ea-80a5-e7a034eaf81e" providerId="ADAL" clId="{AA3B40AE-5FF7-4EEB-A6E0-B8C1EF3FB9A8}" dt="2021-08-13T07:38:31.885" v="6" actId="20577"/>
        <pc:sldMasterMkLst>
          <pc:docMk/>
          <pc:sldMasterMk cId="1788143608" sldId="2147483656"/>
        </pc:sldMasterMkLst>
        <pc:spChg chg="mod">
          <ac:chgData name="Alex White" userId="07f4b406-cfdf-44ea-80a5-e7a034eaf81e" providerId="ADAL" clId="{AA3B40AE-5FF7-4EEB-A6E0-B8C1EF3FB9A8}" dt="2021-08-13T07:38:31.885" v="6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Frances Meek" userId="f3af35cc-3229-46e1-af36-3525661cfbd3" providerId="ADAL" clId="{C87F6BB7-6B8C-4B14-9669-9C28557E7920}"/>
    <pc:docChg chg="custSel modSld">
      <pc:chgData name="Frances Meek" userId="f3af35cc-3229-46e1-af36-3525661cfbd3" providerId="ADAL" clId="{C87F6BB7-6B8C-4B14-9669-9C28557E7920}" dt="2021-09-16T09:37:03.472" v="9" actId="1589"/>
      <pc:docMkLst>
        <pc:docMk/>
      </pc:docMkLst>
      <pc:sldChg chg="addCm modCm">
        <pc:chgData name="Frances Meek" userId="f3af35cc-3229-46e1-af36-3525661cfbd3" providerId="ADAL" clId="{C87F6BB7-6B8C-4B14-9669-9C28557E7920}" dt="2021-09-16T09:33:26.598" v="7"/>
        <pc:sldMkLst>
          <pc:docMk/>
          <pc:sldMk cId="49386520" sldId="275"/>
        </pc:sldMkLst>
      </pc:sldChg>
      <pc:sldChg chg="addCm modCm">
        <pc:chgData name="Frances Meek" userId="f3af35cc-3229-46e1-af36-3525661cfbd3" providerId="ADAL" clId="{C87F6BB7-6B8C-4B14-9669-9C28557E7920}" dt="2021-09-16T09:32:12.184" v="3"/>
        <pc:sldMkLst>
          <pc:docMk/>
          <pc:sldMk cId="582943110" sldId="280"/>
        </pc:sldMkLst>
      </pc:sldChg>
      <pc:sldChg chg="addCm">
        <pc:chgData name="Frances Meek" userId="f3af35cc-3229-46e1-af36-3525661cfbd3" providerId="ADAL" clId="{C87F6BB7-6B8C-4B14-9669-9C28557E7920}" dt="2021-09-16T09:34:56.740" v="8" actId="1589"/>
        <pc:sldMkLst>
          <pc:docMk/>
          <pc:sldMk cId="342359969" sldId="303"/>
        </pc:sldMkLst>
      </pc:sldChg>
      <pc:sldChg chg="addCm">
        <pc:chgData name="Frances Meek" userId="f3af35cc-3229-46e1-af36-3525661cfbd3" providerId="ADAL" clId="{C87F6BB7-6B8C-4B14-9669-9C28557E7920}" dt="2021-09-16T09:37:03.472" v="9" actId="1589"/>
        <pc:sldMkLst>
          <pc:docMk/>
          <pc:sldMk cId="1151701708" sldId="311"/>
        </pc:sldMkLst>
      </pc:sldChg>
      <pc:sldChg chg="addCm modCm">
        <pc:chgData name="Frances Meek" userId="f3af35cc-3229-46e1-af36-3525661cfbd3" providerId="ADAL" clId="{C87F6BB7-6B8C-4B14-9669-9C28557E7920}" dt="2021-09-16T09:31:13.478" v="1"/>
        <pc:sldMkLst>
          <pc:docMk/>
          <pc:sldMk cId="70771869" sldId="317"/>
        </pc:sldMkLst>
      </pc:sldChg>
    </pc:docChg>
  </pc:docChgLst>
  <pc:docChgLst>
    <pc:chgData name="Frances Meek" userId="f3af35cc-3229-46e1-af36-3525661cfbd3" providerId="ADAL" clId="{D62D7230-0B59-4F93-89B4-FF7E07FD2934}"/>
    <pc:docChg chg="custSel addSld delSld modSld sldOrd modMainMaster">
      <pc:chgData name="Frances Meek" userId="f3af35cc-3229-46e1-af36-3525661cfbd3" providerId="ADAL" clId="{D62D7230-0B59-4F93-89B4-FF7E07FD2934}" dt="2021-12-21T16:24:15.953" v="583" actId="20577"/>
      <pc:docMkLst>
        <pc:docMk/>
      </pc:docMkLst>
      <pc:sldChg chg="addSp modSp mod">
        <pc:chgData name="Frances Meek" userId="f3af35cc-3229-46e1-af36-3525661cfbd3" providerId="ADAL" clId="{D62D7230-0B59-4F93-89B4-FF7E07FD2934}" dt="2021-12-21T16:23:24.240" v="571" actId="1076"/>
        <pc:sldMkLst>
          <pc:docMk/>
          <pc:sldMk cId="2590538667" sldId="261"/>
        </pc:sldMkLst>
        <pc:spChg chg="add mod">
          <ac:chgData name="Frances Meek" userId="f3af35cc-3229-46e1-af36-3525661cfbd3" providerId="ADAL" clId="{D62D7230-0B59-4F93-89B4-FF7E07FD2934}" dt="2021-12-21T16:23:24.240" v="571" actId="1076"/>
          <ac:spMkLst>
            <pc:docMk/>
            <pc:sldMk cId="2590538667" sldId="261"/>
            <ac:spMk id="4" creationId="{909C4E24-25EF-4E2F-8C39-79A07BA5B21E}"/>
          </ac:spMkLst>
        </pc:spChg>
      </pc:sldChg>
      <pc:sldChg chg="addSp delSp modSp mod">
        <pc:chgData name="Frances Meek" userId="f3af35cc-3229-46e1-af36-3525661cfbd3" providerId="ADAL" clId="{D62D7230-0B59-4F93-89B4-FF7E07FD2934}" dt="2021-11-24T09:30:39.428" v="62" actId="14100"/>
        <pc:sldMkLst>
          <pc:docMk/>
          <pc:sldMk cId="49386520" sldId="275"/>
        </pc:sldMkLst>
        <pc:picChg chg="add mod">
          <ac:chgData name="Frances Meek" userId="f3af35cc-3229-46e1-af36-3525661cfbd3" providerId="ADAL" clId="{D62D7230-0B59-4F93-89B4-FF7E07FD2934}" dt="2021-11-24T09:30:39.428" v="62" actId="14100"/>
          <ac:picMkLst>
            <pc:docMk/>
            <pc:sldMk cId="49386520" sldId="275"/>
            <ac:picMk id="5" creationId="{40E1A0A4-8588-4BA7-8B30-C44CA01B29B0}"/>
          </ac:picMkLst>
        </pc:picChg>
        <pc:picChg chg="del">
          <ac:chgData name="Frances Meek" userId="f3af35cc-3229-46e1-af36-3525661cfbd3" providerId="ADAL" clId="{D62D7230-0B59-4F93-89B4-FF7E07FD2934}" dt="2021-11-24T09:30:34.263" v="56" actId="478"/>
          <ac:picMkLst>
            <pc:docMk/>
            <pc:sldMk cId="49386520" sldId="275"/>
            <ac:picMk id="1026" creationId="{4D0B1510-2895-4EBE-AC8A-54FF00F5F63B}"/>
          </ac:picMkLst>
        </pc:picChg>
      </pc:sldChg>
      <pc:sldChg chg="addSp delSp modSp mod modNotesTx">
        <pc:chgData name="Frances Meek" userId="f3af35cc-3229-46e1-af36-3525661cfbd3" providerId="ADAL" clId="{D62D7230-0B59-4F93-89B4-FF7E07FD2934}" dt="2021-11-24T11:43:31.774" v="305" actId="6549"/>
        <pc:sldMkLst>
          <pc:docMk/>
          <pc:sldMk cId="3287669218" sldId="278"/>
        </pc:sldMkLst>
        <pc:picChg chg="add mod">
          <ac:chgData name="Frances Meek" userId="f3af35cc-3229-46e1-af36-3525661cfbd3" providerId="ADAL" clId="{D62D7230-0B59-4F93-89B4-FF7E07FD2934}" dt="2021-11-24T09:17:28.297" v="9" actId="14100"/>
          <ac:picMkLst>
            <pc:docMk/>
            <pc:sldMk cId="3287669218" sldId="278"/>
            <ac:picMk id="4" creationId="{8733EA7E-1129-40E1-B24E-EFD74F7E97A7}"/>
          </ac:picMkLst>
        </pc:picChg>
        <pc:picChg chg="del">
          <ac:chgData name="Frances Meek" userId="f3af35cc-3229-46e1-af36-3525661cfbd3" providerId="ADAL" clId="{D62D7230-0B59-4F93-89B4-FF7E07FD2934}" dt="2021-11-24T09:17:18.887" v="2" actId="478"/>
          <ac:picMkLst>
            <pc:docMk/>
            <pc:sldMk cId="3287669218" sldId="278"/>
            <ac:picMk id="1026" creationId="{5373C5E2-CB95-4FF1-862A-0BEFF223E90C}"/>
          </ac:picMkLst>
        </pc:picChg>
      </pc:sldChg>
      <pc:sldChg chg="addSp delSp modSp mod modNotesTx">
        <pc:chgData name="Frances Meek" userId="f3af35cc-3229-46e1-af36-3525661cfbd3" providerId="ADAL" clId="{D62D7230-0B59-4F93-89B4-FF7E07FD2934}" dt="2021-12-01T13:28:32.602" v="339" actId="6549"/>
        <pc:sldMkLst>
          <pc:docMk/>
          <pc:sldMk cId="582943110" sldId="280"/>
        </pc:sldMkLst>
        <pc:picChg chg="del mod">
          <ac:chgData name="Frances Meek" userId="f3af35cc-3229-46e1-af36-3525661cfbd3" providerId="ADAL" clId="{D62D7230-0B59-4F93-89B4-FF7E07FD2934}" dt="2021-11-24T11:40:59.121" v="290" actId="478"/>
          <ac:picMkLst>
            <pc:docMk/>
            <pc:sldMk cId="582943110" sldId="280"/>
            <ac:picMk id="4" creationId="{A601F3F6-DAA3-4D7C-B244-1384C655BA40}"/>
          </ac:picMkLst>
        </pc:picChg>
        <pc:picChg chg="add mod">
          <ac:chgData name="Frances Meek" userId="f3af35cc-3229-46e1-af36-3525661cfbd3" providerId="ADAL" clId="{D62D7230-0B59-4F93-89B4-FF7E07FD2934}" dt="2021-11-24T11:41:05.690" v="296" actId="1076"/>
          <ac:picMkLst>
            <pc:docMk/>
            <pc:sldMk cId="582943110" sldId="280"/>
            <ac:picMk id="6" creationId="{9D9E8291-7EBB-4187-AC54-4E3654BA7B9C}"/>
          </ac:picMkLst>
        </pc:picChg>
        <pc:picChg chg="add mod">
          <ac:chgData name="Frances Meek" userId="f3af35cc-3229-46e1-af36-3525661cfbd3" providerId="ADAL" clId="{D62D7230-0B59-4F93-89B4-FF7E07FD2934}" dt="2021-11-24T11:41:06.296" v="297" actId="1076"/>
          <ac:picMkLst>
            <pc:docMk/>
            <pc:sldMk cId="582943110" sldId="280"/>
            <ac:picMk id="8" creationId="{F064C9F8-CE13-4046-BE76-D8F15A76D559}"/>
          </ac:picMkLst>
        </pc:picChg>
      </pc:sldChg>
      <pc:sldChg chg="addSp delSp modSp mod">
        <pc:chgData name="Frances Meek" userId="f3af35cc-3229-46e1-af36-3525661cfbd3" providerId="ADAL" clId="{D62D7230-0B59-4F93-89B4-FF7E07FD2934}" dt="2021-11-24T10:44:17.296" v="72" actId="1076"/>
        <pc:sldMkLst>
          <pc:docMk/>
          <pc:sldMk cId="3566293465" sldId="285"/>
        </pc:sldMkLst>
        <pc:picChg chg="add mod">
          <ac:chgData name="Frances Meek" userId="f3af35cc-3229-46e1-af36-3525661cfbd3" providerId="ADAL" clId="{D62D7230-0B59-4F93-89B4-FF7E07FD2934}" dt="2021-11-24T10:44:17.296" v="72" actId="1076"/>
          <ac:picMkLst>
            <pc:docMk/>
            <pc:sldMk cId="3566293465" sldId="285"/>
            <ac:picMk id="6" creationId="{282CC8E3-6A2C-4027-B00A-58CF3B2E278A}"/>
          </ac:picMkLst>
        </pc:picChg>
        <pc:picChg chg="del">
          <ac:chgData name="Frances Meek" userId="f3af35cc-3229-46e1-af36-3525661cfbd3" providerId="ADAL" clId="{D62D7230-0B59-4F93-89B4-FF7E07FD2934}" dt="2021-11-24T10:44:08.416" v="63" actId="478"/>
          <ac:picMkLst>
            <pc:docMk/>
            <pc:sldMk cId="3566293465" sldId="285"/>
            <ac:picMk id="1026" creationId="{FA09EBB1-8944-4E50-9B1B-D1DE73BE5B0E}"/>
          </ac:picMkLst>
        </pc:picChg>
      </pc:sldChg>
      <pc:sldChg chg="delSp modSp mod ord delAnim">
        <pc:chgData name="Frances Meek" userId="f3af35cc-3229-46e1-af36-3525661cfbd3" providerId="ADAL" clId="{D62D7230-0B59-4F93-89B4-FF7E07FD2934}" dt="2021-12-17T12:33:53.816" v="554"/>
        <pc:sldMkLst>
          <pc:docMk/>
          <pc:sldMk cId="3218006487" sldId="299"/>
        </pc:sldMkLst>
        <pc:spChg chg="mod">
          <ac:chgData name="Frances Meek" userId="f3af35cc-3229-46e1-af36-3525661cfbd3" providerId="ADAL" clId="{D62D7230-0B59-4F93-89B4-FF7E07FD2934}" dt="2021-12-17T12:33:46.015" v="550" actId="20577"/>
          <ac:spMkLst>
            <pc:docMk/>
            <pc:sldMk cId="3218006487" sldId="299"/>
            <ac:spMk id="2" creationId="{00000000-0000-0000-0000-000000000000}"/>
          </ac:spMkLst>
        </pc:spChg>
        <pc:spChg chg="del">
          <ac:chgData name="Frances Meek" userId="f3af35cc-3229-46e1-af36-3525661cfbd3" providerId="ADAL" clId="{D62D7230-0B59-4F93-89B4-FF7E07FD2934}" dt="2021-12-17T12:33:11.813" v="521" actId="478"/>
          <ac:spMkLst>
            <pc:docMk/>
            <pc:sldMk cId="3218006487" sldId="299"/>
            <ac:spMk id="6" creationId="{00000000-0000-0000-0000-000000000000}"/>
          </ac:spMkLst>
        </pc:spChg>
        <pc:spChg chg="del">
          <ac:chgData name="Frances Meek" userId="f3af35cc-3229-46e1-af36-3525661cfbd3" providerId="ADAL" clId="{D62D7230-0B59-4F93-89B4-FF7E07FD2934}" dt="2021-12-17T12:33:13.317" v="522" actId="478"/>
          <ac:spMkLst>
            <pc:docMk/>
            <pc:sldMk cId="3218006487" sldId="299"/>
            <ac:spMk id="7" creationId="{00000000-0000-0000-0000-000000000000}"/>
          </ac:spMkLst>
        </pc:spChg>
        <pc:spChg chg="del">
          <ac:chgData name="Frances Meek" userId="f3af35cc-3229-46e1-af36-3525661cfbd3" providerId="ADAL" clId="{D62D7230-0B59-4F93-89B4-FF7E07FD2934}" dt="2021-12-17T12:33:06.738" v="519" actId="478"/>
          <ac:spMkLst>
            <pc:docMk/>
            <pc:sldMk cId="3218006487" sldId="299"/>
            <ac:spMk id="8" creationId="{00000000-0000-0000-0000-000000000000}"/>
          </ac:spMkLst>
        </pc:spChg>
        <pc:spChg chg="del">
          <ac:chgData name="Frances Meek" userId="f3af35cc-3229-46e1-af36-3525661cfbd3" providerId="ADAL" clId="{D62D7230-0B59-4F93-89B4-FF7E07FD2934}" dt="2021-12-17T12:33:08.805" v="520" actId="478"/>
          <ac:spMkLst>
            <pc:docMk/>
            <pc:sldMk cId="3218006487" sldId="299"/>
            <ac:spMk id="9" creationId="{00000000-0000-0000-0000-000000000000}"/>
          </ac:spMkLst>
        </pc:spChg>
        <pc:spChg chg="mod">
          <ac:chgData name="Frances Meek" userId="f3af35cc-3229-46e1-af36-3525661cfbd3" providerId="ADAL" clId="{D62D7230-0B59-4F93-89B4-FF7E07FD2934}" dt="2021-12-17T12:33:29.648" v="530" actId="1076"/>
          <ac:spMkLst>
            <pc:docMk/>
            <pc:sldMk cId="3218006487" sldId="299"/>
            <ac:spMk id="10" creationId="{00000000-0000-0000-0000-000000000000}"/>
          </ac:spMkLst>
        </pc:spChg>
        <pc:spChg chg="mod">
          <ac:chgData name="Frances Meek" userId="f3af35cc-3229-46e1-af36-3525661cfbd3" providerId="ADAL" clId="{D62D7230-0B59-4F93-89B4-FF7E07FD2934}" dt="2021-12-17T12:33:33.528" v="531" actId="1076"/>
          <ac:spMkLst>
            <pc:docMk/>
            <pc:sldMk cId="3218006487" sldId="299"/>
            <ac:spMk id="11" creationId="{00000000-0000-0000-0000-000000000000}"/>
          </ac:spMkLst>
        </pc:spChg>
        <pc:spChg chg="del">
          <ac:chgData name="Frances Meek" userId="f3af35cc-3229-46e1-af36-3525661cfbd3" providerId="ADAL" clId="{D62D7230-0B59-4F93-89B4-FF7E07FD2934}" dt="2021-12-17T12:33:18.132" v="524" actId="478"/>
          <ac:spMkLst>
            <pc:docMk/>
            <pc:sldMk cId="3218006487" sldId="299"/>
            <ac:spMk id="12" creationId="{00000000-0000-0000-0000-000000000000}"/>
          </ac:spMkLst>
        </pc:spChg>
        <pc:spChg chg="del">
          <ac:chgData name="Frances Meek" userId="f3af35cc-3229-46e1-af36-3525661cfbd3" providerId="ADAL" clId="{D62D7230-0B59-4F93-89B4-FF7E07FD2934}" dt="2021-12-17T12:33:16.309" v="523" actId="478"/>
          <ac:spMkLst>
            <pc:docMk/>
            <pc:sldMk cId="3218006487" sldId="299"/>
            <ac:spMk id="13" creationId="{00000000-0000-0000-0000-000000000000}"/>
          </ac:spMkLst>
        </pc:spChg>
        <pc:spChg chg="del">
          <ac:chgData name="Frances Meek" userId="f3af35cc-3229-46e1-af36-3525661cfbd3" providerId="ADAL" clId="{D62D7230-0B59-4F93-89B4-FF7E07FD2934}" dt="2021-12-17T12:33:21.211" v="526" actId="478"/>
          <ac:spMkLst>
            <pc:docMk/>
            <pc:sldMk cId="3218006487" sldId="299"/>
            <ac:spMk id="14" creationId="{00000000-0000-0000-0000-000000000000}"/>
          </ac:spMkLst>
        </pc:spChg>
        <pc:spChg chg="del">
          <ac:chgData name="Frances Meek" userId="f3af35cc-3229-46e1-af36-3525661cfbd3" providerId="ADAL" clId="{D62D7230-0B59-4F93-89B4-FF7E07FD2934}" dt="2021-12-17T12:33:19.439" v="525" actId="478"/>
          <ac:spMkLst>
            <pc:docMk/>
            <pc:sldMk cId="3218006487" sldId="299"/>
            <ac:spMk id="15" creationId="{00000000-0000-0000-0000-000000000000}"/>
          </ac:spMkLst>
        </pc:spChg>
        <pc:picChg chg="mod">
          <ac:chgData name="Frances Meek" userId="f3af35cc-3229-46e1-af36-3525661cfbd3" providerId="ADAL" clId="{D62D7230-0B59-4F93-89B4-FF7E07FD2934}" dt="2021-12-17T12:33:26.910" v="529" actId="14100"/>
          <ac:picMkLst>
            <pc:docMk/>
            <pc:sldMk cId="3218006487" sldId="299"/>
            <ac:picMk id="5" creationId="{0B6DBFD0-D220-4E0F-8032-969BD6D38108}"/>
          </ac:picMkLst>
        </pc:picChg>
      </pc:sldChg>
      <pc:sldChg chg="addSp delSp modSp mod modNotesTx">
        <pc:chgData name="Frances Meek" userId="f3af35cc-3229-46e1-af36-3525661cfbd3" providerId="ADAL" clId="{D62D7230-0B59-4F93-89B4-FF7E07FD2934}" dt="2021-11-24T11:33:59.269" v="284" actId="6549"/>
        <pc:sldMkLst>
          <pc:docMk/>
          <pc:sldMk cId="3031430473" sldId="300"/>
        </pc:sldMkLst>
        <pc:picChg chg="del">
          <ac:chgData name="Frances Meek" userId="f3af35cc-3229-46e1-af36-3525661cfbd3" providerId="ADAL" clId="{D62D7230-0B59-4F93-89B4-FF7E07FD2934}" dt="2021-11-24T11:31:34.491" v="271" actId="478"/>
          <ac:picMkLst>
            <pc:docMk/>
            <pc:sldMk cId="3031430473" sldId="300"/>
            <ac:picMk id="4" creationId="{11F39C1B-A3A8-4589-BE18-DF97EAF03083}"/>
          </ac:picMkLst>
        </pc:picChg>
        <pc:picChg chg="add mod">
          <ac:chgData name="Frances Meek" userId="f3af35cc-3229-46e1-af36-3525661cfbd3" providerId="ADAL" clId="{D62D7230-0B59-4F93-89B4-FF7E07FD2934}" dt="2021-11-24T11:31:38.479" v="276" actId="14100"/>
          <ac:picMkLst>
            <pc:docMk/>
            <pc:sldMk cId="3031430473" sldId="300"/>
            <ac:picMk id="6" creationId="{72E69ED8-7D07-4A29-A956-C30C67AA3522}"/>
          </ac:picMkLst>
        </pc:picChg>
        <pc:picChg chg="add mod">
          <ac:chgData name="Frances Meek" userId="f3af35cc-3229-46e1-af36-3525661cfbd3" providerId="ADAL" clId="{D62D7230-0B59-4F93-89B4-FF7E07FD2934}" dt="2021-11-24T11:32:31.038" v="280" actId="1076"/>
          <ac:picMkLst>
            <pc:docMk/>
            <pc:sldMk cId="3031430473" sldId="300"/>
            <ac:picMk id="8" creationId="{A27C1484-3BEC-4DA3-86C6-5695E43B083D}"/>
          </ac:picMkLst>
        </pc:picChg>
        <pc:picChg chg="add mod">
          <ac:chgData name="Frances Meek" userId="f3af35cc-3229-46e1-af36-3525661cfbd3" providerId="ADAL" clId="{D62D7230-0B59-4F93-89B4-FF7E07FD2934}" dt="2021-11-24T11:33:56.420" v="283" actId="27614"/>
          <ac:picMkLst>
            <pc:docMk/>
            <pc:sldMk cId="3031430473" sldId="300"/>
            <ac:picMk id="10" creationId="{DEB33190-B72F-4C4B-B713-11FF6469F8D8}"/>
          </ac:picMkLst>
        </pc:picChg>
      </pc:sldChg>
      <pc:sldChg chg="addSp delSp modSp mod">
        <pc:chgData name="Frances Meek" userId="f3af35cc-3229-46e1-af36-3525661cfbd3" providerId="ADAL" clId="{D62D7230-0B59-4F93-89B4-FF7E07FD2934}" dt="2021-11-24T11:43:13.328" v="304" actId="1076"/>
        <pc:sldMkLst>
          <pc:docMk/>
          <pc:sldMk cId="635803460" sldId="302"/>
        </pc:sldMkLst>
        <pc:picChg chg="add mod">
          <ac:chgData name="Frances Meek" userId="f3af35cc-3229-46e1-af36-3525661cfbd3" providerId="ADAL" clId="{D62D7230-0B59-4F93-89B4-FF7E07FD2934}" dt="2021-11-24T11:43:13.328" v="304" actId="1076"/>
          <ac:picMkLst>
            <pc:docMk/>
            <pc:sldMk cId="635803460" sldId="302"/>
            <ac:picMk id="5" creationId="{423FE9C4-DCE5-4F0F-9A20-4428E5A31EBC}"/>
          </ac:picMkLst>
        </pc:picChg>
        <pc:picChg chg="del">
          <ac:chgData name="Frances Meek" userId="f3af35cc-3229-46e1-af36-3525661cfbd3" providerId="ADAL" clId="{D62D7230-0B59-4F93-89B4-FF7E07FD2934}" dt="2021-11-24T11:43:08.720" v="298" actId="478"/>
          <ac:picMkLst>
            <pc:docMk/>
            <pc:sldMk cId="635803460" sldId="302"/>
            <ac:picMk id="5122" creationId="{975DA806-BADB-40EE-8661-62971BD50888}"/>
          </ac:picMkLst>
        </pc:picChg>
      </pc:sldChg>
      <pc:sldChg chg="addSp delSp modSp mod modNotesTx">
        <pc:chgData name="Frances Meek" userId="f3af35cc-3229-46e1-af36-3525661cfbd3" providerId="ADAL" clId="{D62D7230-0B59-4F93-89B4-FF7E07FD2934}" dt="2021-12-17T08:25:45.863" v="340" actId="6549"/>
        <pc:sldMkLst>
          <pc:docMk/>
          <pc:sldMk cId="70771869" sldId="317"/>
        </pc:sldMkLst>
        <pc:picChg chg="add mod">
          <ac:chgData name="Frances Meek" userId="f3af35cc-3229-46e1-af36-3525661cfbd3" providerId="ADAL" clId="{D62D7230-0B59-4F93-89B4-FF7E07FD2934}" dt="2021-11-24T11:25:40.876" v="259" actId="1076"/>
          <ac:picMkLst>
            <pc:docMk/>
            <pc:sldMk cId="70771869" sldId="317"/>
            <ac:picMk id="5" creationId="{C61D550A-90CE-474B-BEC3-673571AA9919}"/>
          </ac:picMkLst>
        </pc:picChg>
        <pc:picChg chg="add mod">
          <ac:chgData name="Frances Meek" userId="f3af35cc-3229-46e1-af36-3525661cfbd3" providerId="ADAL" clId="{D62D7230-0B59-4F93-89B4-FF7E07FD2934}" dt="2021-11-24T11:27:52.120" v="264" actId="962"/>
          <ac:picMkLst>
            <pc:docMk/>
            <pc:sldMk cId="70771869" sldId="317"/>
            <ac:picMk id="7" creationId="{9D29CD53-48F9-4F38-8D19-CF8ED906ADDE}"/>
          </ac:picMkLst>
        </pc:picChg>
        <pc:picChg chg="add mod">
          <ac:chgData name="Frances Meek" userId="f3af35cc-3229-46e1-af36-3525661cfbd3" providerId="ADAL" clId="{D62D7230-0B59-4F93-89B4-FF7E07FD2934}" dt="2021-11-24T11:28:52.066" v="270" actId="1076"/>
          <ac:picMkLst>
            <pc:docMk/>
            <pc:sldMk cId="70771869" sldId="317"/>
            <ac:picMk id="9" creationId="{AB4258D0-EE83-4B35-8626-75B6A29469BF}"/>
          </ac:picMkLst>
        </pc:picChg>
        <pc:picChg chg="del mod">
          <ac:chgData name="Frances Meek" userId="f3af35cc-3229-46e1-af36-3525661cfbd3" providerId="ADAL" clId="{D62D7230-0B59-4F93-89B4-FF7E07FD2934}" dt="2021-11-24T11:28:49.044" v="266" actId="478"/>
          <ac:picMkLst>
            <pc:docMk/>
            <pc:sldMk cId="70771869" sldId="317"/>
            <ac:picMk id="2050" creationId="{19839425-CA8B-440A-8E92-7F3A3D297A98}"/>
          </ac:picMkLst>
        </pc:picChg>
      </pc:sldChg>
      <pc:sldChg chg="addSp delSp modSp mod delAnim modNotesTx">
        <pc:chgData name="Frances Meek" userId="f3af35cc-3229-46e1-af36-3525661cfbd3" providerId="ADAL" clId="{D62D7230-0B59-4F93-89B4-FF7E07FD2934}" dt="2021-12-17T08:45:41.425" v="361" actId="1076"/>
        <pc:sldMkLst>
          <pc:docMk/>
          <pc:sldMk cId="582300338" sldId="318"/>
        </pc:sldMkLst>
        <pc:picChg chg="add mod">
          <ac:chgData name="Frances Meek" userId="f3af35cc-3229-46e1-af36-3525661cfbd3" providerId="ADAL" clId="{D62D7230-0B59-4F93-89B4-FF7E07FD2934}" dt="2021-12-17T08:45:41.425" v="361" actId="1076"/>
          <ac:picMkLst>
            <pc:docMk/>
            <pc:sldMk cId="582300338" sldId="318"/>
            <ac:picMk id="7" creationId="{2FF49C43-F0BD-4CFB-B65F-618554EEDE73}"/>
          </ac:picMkLst>
        </pc:picChg>
        <pc:picChg chg="del">
          <ac:chgData name="Frances Meek" userId="f3af35cc-3229-46e1-af36-3525661cfbd3" providerId="ADAL" clId="{D62D7230-0B59-4F93-89B4-FF7E07FD2934}" dt="2021-12-17T08:45:35.549" v="358" actId="478"/>
          <ac:picMkLst>
            <pc:docMk/>
            <pc:sldMk cId="582300338" sldId="318"/>
            <ac:picMk id="9" creationId="{00000000-0000-0000-0000-000000000000}"/>
          </ac:picMkLst>
        </pc:picChg>
      </pc:sldChg>
      <pc:sldChg chg="modNotesTx">
        <pc:chgData name="Frances Meek" userId="f3af35cc-3229-46e1-af36-3525661cfbd3" providerId="ADAL" clId="{D62D7230-0B59-4F93-89B4-FF7E07FD2934}" dt="2021-12-01T13:24:09.306" v="329" actId="6549"/>
        <pc:sldMkLst>
          <pc:docMk/>
          <pc:sldMk cId="1087381062" sldId="319"/>
        </pc:sldMkLst>
      </pc:sldChg>
      <pc:sldChg chg="modSp mod ord modNotesTx">
        <pc:chgData name="Frances Meek" userId="f3af35cc-3229-46e1-af36-3525661cfbd3" providerId="ADAL" clId="{D62D7230-0B59-4F93-89B4-FF7E07FD2934}" dt="2021-11-24T11:18:01.926" v="257" actId="6549"/>
        <pc:sldMkLst>
          <pc:docMk/>
          <pc:sldMk cId="3664797574" sldId="320"/>
        </pc:sldMkLst>
        <pc:spChg chg="mod">
          <ac:chgData name="Frances Meek" userId="f3af35cc-3229-46e1-af36-3525661cfbd3" providerId="ADAL" clId="{D62D7230-0B59-4F93-89B4-FF7E07FD2934}" dt="2021-11-24T08:59:02.711" v="1" actId="20577"/>
          <ac:spMkLst>
            <pc:docMk/>
            <pc:sldMk cId="3664797574" sldId="320"/>
            <ac:spMk id="4" creationId="{C9F50A72-520E-45EA-9959-67E0146D9041}"/>
          </ac:spMkLst>
        </pc:spChg>
      </pc:sldChg>
      <pc:sldChg chg="addSp delSp modSp new mod">
        <pc:chgData name="Frances Meek" userId="f3af35cc-3229-46e1-af36-3525661cfbd3" providerId="ADAL" clId="{D62D7230-0B59-4F93-89B4-FF7E07FD2934}" dt="2021-11-24T09:27:44.867" v="55" actId="20577"/>
        <pc:sldMkLst>
          <pc:docMk/>
          <pc:sldMk cId="2032594630" sldId="321"/>
        </pc:sldMkLst>
        <pc:spChg chg="mod">
          <ac:chgData name="Frances Meek" userId="f3af35cc-3229-46e1-af36-3525661cfbd3" providerId="ADAL" clId="{D62D7230-0B59-4F93-89B4-FF7E07FD2934}" dt="2021-11-24T09:27:44.867" v="55" actId="20577"/>
          <ac:spMkLst>
            <pc:docMk/>
            <pc:sldMk cId="2032594630" sldId="321"/>
            <ac:spMk id="2" creationId="{0092F6DE-AECE-4087-9379-478342508BBD}"/>
          </ac:spMkLst>
        </pc:spChg>
        <pc:picChg chg="add del mod">
          <ac:chgData name="Frances Meek" userId="f3af35cc-3229-46e1-af36-3525661cfbd3" providerId="ADAL" clId="{D62D7230-0B59-4F93-89B4-FF7E07FD2934}" dt="2021-11-24T09:24:48.042" v="21" actId="478"/>
          <ac:picMkLst>
            <pc:docMk/>
            <pc:sldMk cId="2032594630" sldId="321"/>
            <ac:picMk id="5" creationId="{E3326EA0-A678-4515-A81C-B180B08A9BFB}"/>
          </ac:picMkLst>
        </pc:picChg>
        <pc:picChg chg="add del mod">
          <ac:chgData name="Frances Meek" userId="f3af35cc-3229-46e1-af36-3525661cfbd3" providerId="ADAL" clId="{D62D7230-0B59-4F93-89B4-FF7E07FD2934}" dt="2021-11-24T09:24:47.593" v="20" actId="478"/>
          <ac:picMkLst>
            <pc:docMk/>
            <pc:sldMk cId="2032594630" sldId="321"/>
            <ac:picMk id="7" creationId="{A87E4DBB-4825-48E1-A626-D17B58076EF2}"/>
          </ac:picMkLst>
        </pc:picChg>
        <pc:picChg chg="add mod">
          <ac:chgData name="Frances Meek" userId="f3af35cc-3229-46e1-af36-3525661cfbd3" providerId="ADAL" clId="{D62D7230-0B59-4F93-89B4-FF7E07FD2934}" dt="2021-11-24T09:27:26.723" v="36" actId="1076"/>
          <ac:picMkLst>
            <pc:docMk/>
            <pc:sldMk cId="2032594630" sldId="321"/>
            <ac:picMk id="9" creationId="{A38A423F-1AC4-46A5-85C8-3312CD96F110}"/>
          </ac:picMkLst>
        </pc:picChg>
        <pc:picChg chg="add mod">
          <ac:chgData name="Frances Meek" userId="f3af35cc-3229-46e1-af36-3525661cfbd3" providerId="ADAL" clId="{D62D7230-0B59-4F93-89B4-FF7E07FD2934}" dt="2021-11-24T09:26:03.955" v="28" actId="1076"/>
          <ac:picMkLst>
            <pc:docMk/>
            <pc:sldMk cId="2032594630" sldId="321"/>
            <ac:picMk id="11" creationId="{541EFD07-92A3-4C22-AC4F-81456EC34099}"/>
          </ac:picMkLst>
        </pc:picChg>
        <pc:picChg chg="add mod">
          <ac:chgData name="Frances Meek" userId="f3af35cc-3229-46e1-af36-3525661cfbd3" providerId="ADAL" clId="{D62D7230-0B59-4F93-89B4-FF7E07FD2934}" dt="2021-11-24T09:27:25.405" v="35" actId="14100"/>
          <ac:picMkLst>
            <pc:docMk/>
            <pc:sldMk cId="2032594630" sldId="321"/>
            <ac:picMk id="13" creationId="{B70FCD1B-0816-4839-A2C9-516A0F93EBD3}"/>
          </ac:picMkLst>
        </pc:picChg>
      </pc:sldChg>
      <pc:sldChg chg="addSp delSp modSp new mod">
        <pc:chgData name="Frances Meek" userId="f3af35cc-3229-46e1-af36-3525661cfbd3" providerId="ADAL" clId="{D62D7230-0B59-4F93-89B4-FF7E07FD2934}" dt="2021-12-17T10:35:18.320" v="440" actId="1076"/>
        <pc:sldMkLst>
          <pc:docMk/>
          <pc:sldMk cId="3895939984" sldId="322"/>
        </pc:sldMkLst>
        <pc:spChg chg="mod">
          <ac:chgData name="Frances Meek" userId="f3af35cc-3229-46e1-af36-3525661cfbd3" providerId="ADAL" clId="{D62D7230-0B59-4F93-89B4-FF7E07FD2934}" dt="2021-11-24T11:44:01.879" v="328" actId="20577"/>
          <ac:spMkLst>
            <pc:docMk/>
            <pc:sldMk cId="3895939984" sldId="322"/>
            <ac:spMk id="2" creationId="{EB503ECC-4D56-44A9-A9C8-A7C19782FD2A}"/>
          </ac:spMkLst>
        </pc:spChg>
        <pc:picChg chg="add mod">
          <ac:chgData name="Frances Meek" userId="f3af35cc-3229-46e1-af36-3525661cfbd3" providerId="ADAL" clId="{D62D7230-0B59-4F93-89B4-FF7E07FD2934}" dt="2021-12-17T10:35:18.320" v="440" actId="1076"/>
          <ac:picMkLst>
            <pc:docMk/>
            <pc:sldMk cId="3895939984" sldId="322"/>
            <ac:picMk id="4" creationId="{913FB907-815E-4976-A5D7-3DD65F7F8ACC}"/>
          </ac:picMkLst>
        </pc:picChg>
        <pc:picChg chg="add mod">
          <ac:chgData name="Frances Meek" userId="f3af35cc-3229-46e1-af36-3525661cfbd3" providerId="ADAL" clId="{D62D7230-0B59-4F93-89B4-FF7E07FD2934}" dt="2021-12-17T10:23:02.402" v="413" actId="1076"/>
          <ac:picMkLst>
            <pc:docMk/>
            <pc:sldMk cId="3895939984" sldId="322"/>
            <ac:picMk id="5" creationId="{F21B14DB-B96A-4E3A-9A8C-3F9BEE96BFBA}"/>
          </ac:picMkLst>
        </pc:picChg>
        <pc:picChg chg="add mod">
          <ac:chgData name="Frances Meek" userId="f3af35cc-3229-46e1-af36-3525661cfbd3" providerId="ADAL" clId="{D62D7230-0B59-4F93-89B4-FF7E07FD2934}" dt="2021-12-17T10:35:07.858" v="437" actId="692"/>
          <ac:picMkLst>
            <pc:docMk/>
            <pc:sldMk cId="3895939984" sldId="322"/>
            <ac:picMk id="6" creationId="{4A98D29F-9F08-4AA1-B225-A3F3556631DF}"/>
          </ac:picMkLst>
        </pc:picChg>
        <pc:picChg chg="add del mod">
          <ac:chgData name="Frances Meek" userId="f3af35cc-3229-46e1-af36-3525661cfbd3" providerId="ADAL" clId="{D62D7230-0B59-4F93-89B4-FF7E07FD2934}" dt="2021-12-17T10:25:40.453" v="421" actId="21"/>
          <ac:picMkLst>
            <pc:docMk/>
            <pc:sldMk cId="3895939984" sldId="322"/>
            <ac:picMk id="7" creationId="{4148C1BA-D24B-401A-A914-F83E506F3A34}"/>
          </ac:picMkLst>
        </pc:picChg>
        <pc:picChg chg="add del mod">
          <ac:chgData name="Frances Meek" userId="f3af35cc-3229-46e1-af36-3525661cfbd3" providerId="ADAL" clId="{D62D7230-0B59-4F93-89B4-FF7E07FD2934}" dt="2021-12-17T10:22:57.255" v="409" actId="21"/>
          <ac:picMkLst>
            <pc:docMk/>
            <pc:sldMk cId="3895939984" sldId="322"/>
            <ac:picMk id="9" creationId="{36278347-9981-4CC6-B756-38B30C969788}"/>
          </ac:picMkLst>
        </pc:picChg>
      </pc:sldChg>
      <pc:sldChg chg="addSp delSp modSp new mod">
        <pc:chgData name="Frances Meek" userId="f3af35cc-3229-46e1-af36-3525661cfbd3" providerId="ADAL" clId="{D62D7230-0B59-4F93-89B4-FF7E07FD2934}" dt="2021-12-17T10:38:55.806" v="491" actId="1076"/>
        <pc:sldMkLst>
          <pc:docMk/>
          <pc:sldMk cId="281383241" sldId="323"/>
        </pc:sldMkLst>
        <pc:spChg chg="mod">
          <ac:chgData name="Frances Meek" userId="f3af35cc-3229-46e1-af36-3525661cfbd3" providerId="ADAL" clId="{D62D7230-0B59-4F93-89B4-FF7E07FD2934}" dt="2021-11-24T10:52:10.465" v="108" actId="20577"/>
          <ac:spMkLst>
            <pc:docMk/>
            <pc:sldMk cId="281383241" sldId="323"/>
            <ac:spMk id="2" creationId="{5C1D593A-2B88-4D71-B66E-1FFDF1E8503B}"/>
          </ac:spMkLst>
        </pc:spChg>
        <pc:picChg chg="add mod">
          <ac:chgData name="Frances Meek" userId="f3af35cc-3229-46e1-af36-3525661cfbd3" providerId="ADAL" clId="{D62D7230-0B59-4F93-89B4-FF7E07FD2934}" dt="2021-12-17T10:38:54.887" v="490" actId="1076"/>
          <ac:picMkLst>
            <pc:docMk/>
            <pc:sldMk cId="281383241" sldId="323"/>
            <ac:picMk id="5" creationId="{A6C89491-094B-4D83-A4D6-B913EF09C877}"/>
          </ac:picMkLst>
        </pc:picChg>
        <pc:picChg chg="add mod">
          <ac:chgData name="Frances Meek" userId="f3af35cc-3229-46e1-af36-3525661cfbd3" providerId="ADAL" clId="{D62D7230-0B59-4F93-89B4-FF7E07FD2934}" dt="2021-12-17T10:38:55.806" v="491" actId="1076"/>
          <ac:picMkLst>
            <pc:docMk/>
            <pc:sldMk cId="281383241" sldId="323"/>
            <ac:picMk id="7" creationId="{DDB77243-87DA-40B7-9279-303A97A36185}"/>
          </ac:picMkLst>
        </pc:picChg>
        <pc:picChg chg="add del mod">
          <ac:chgData name="Frances Meek" userId="f3af35cc-3229-46e1-af36-3525661cfbd3" providerId="ADAL" clId="{D62D7230-0B59-4F93-89B4-FF7E07FD2934}" dt="2021-12-17T10:36:10.681" v="468" actId="21"/>
          <ac:picMkLst>
            <pc:docMk/>
            <pc:sldMk cId="281383241" sldId="323"/>
            <ac:picMk id="9" creationId="{04A3629C-B15F-4E45-BC61-2AC31ACA42F0}"/>
          </ac:picMkLst>
        </pc:picChg>
      </pc:sldChg>
      <pc:sldChg chg="addSp delSp modSp new mod">
        <pc:chgData name="Frances Meek" userId="f3af35cc-3229-46e1-af36-3525661cfbd3" providerId="ADAL" clId="{D62D7230-0B59-4F93-89B4-FF7E07FD2934}" dt="2021-12-17T10:39:16.070" v="496" actId="1076"/>
        <pc:sldMkLst>
          <pc:docMk/>
          <pc:sldMk cId="278429429" sldId="324"/>
        </pc:sldMkLst>
        <pc:spChg chg="mod">
          <ac:chgData name="Frances Meek" userId="f3af35cc-3229-46e1-af36-3525661cfbd3" providerId="ADAL" clId="{D62D7230-0B59-4F93-89B4-FF7E07FD2934}" dt="2021-11-24T11:01:03.280" v="136" actId="20577"/>
          <ac:spMkLst>
            <pc:docMk/>
            <pc:sldMk cId="278429429" sldId="324"/>
            <ac:spMk id="2" creationId="{8B82E1B7-49BB-4315-B77F-B0CE95896FDD}"/>
          </ac:spMkLst>
        </pc:spChg>
        <pc:spChg chg="mod">
          <ac:chgData name="Frances Meek" userId="f3af35cc-3229-46e1-af36-3525661cfbd3" providerId="ADAL" clId="{D62D7230-0B59-4F93-89B4-FF7E07FD2934}" dt="2021-11-24T11:03:54.516" v="148" actId="962"/>
          <ac:spMkLst>
            <pc:docMk/>
            <pc:sldMk cId="278429429" sldId="324"/>
            <ac:spMk id="3" creationId="{2B2BA6F4-E6A9-43A8-9C8C-66FE6BD68B5B}"/>
          </ac:spMkLst>
        </pc:spChg>
        <pc:picChg chg="add mod">
          <ac:chgData name="Frances Meek" userId="f3af35cc-3229-46e1-af36-3525661cfbd3" providerId="ADAL" clId="{D62D7230-0B59-4F93-89B4-FF7E07FD2934}" dt="2021-12-17T10:39:16.070" v="496" actId="1076"/>
          <ac:picMkLst>
            <pc:docMk/>
            <pc:sldMk cId="278429429" sldId="324"/>
            <ac:picMk id="5" creationId="{93A33F41-E754-4E6B-B018-B33F11A4B7A5}"/>
          </ac:picMkLst>
        </pc:picChg>
        <pc:picChg chg="add mod">
          <ac:chgData name="Frances Meek" userId="f3af35cc-3229-46e1-af36-3525661cfbd3" providerId="ADAL" clId="{D62D7230-0B59-4F93-89B4-FF7E07FD2934}" dt="2021-12-17T10:39:15.208" v="495" actId="1076"/>
          <ac:picMkLst>
            <pc:docMk/>
            <pc:sldMk cId="278429429" sldId="324"/>
            <ac:picMk id="7" creationId="{8A1694D8-4CCC-4E72-8F76-255B2842884E}"/>
          </ac:picMkLst>
        </pc:picChg>
        <pc:picChg chg="add del mod">
          <ac:chgData name="Frances Meek" userId="f3af35cc-3229-46e1-af36-3525661cfbd3" providerId="ADAL" clId="{D62D7230-0B59-4F93-89B4-FF7E07FD2934}" dt="2021-12-17T10:39:11.275" v="492" actId="21"/>
          <ac:picMkLst>
            <pc:docMk/>
            <pc:sldMk cId="278429429" sldId="324"/>
            <ac:picMk id="9" creationId="{0A97103A-0916-4AB0-8256-CED9F512E255}"/>
          </ac:picMkLst>
        </pc:picChg>
      </pc:sldChg>
      <pc:sldChg chg="addSp modSp new mod">
        <pc:chgData name="Frances Meek" userId="f3af35cc-3229-46e1-af36-3525661cfbd3" providerId="ADAL" clId="{D62D7230-0B59-4F93-89B4-FF7E07FD2934}" dt="2021-11-24T11:10:14.569" v="197" actId="1076"/>
        <pc:sldMkLst>
          <pc:docMk/>
          <pc:sldMk cId="1648760541" sldId="325"/>
        </pc:sldMkLst>
        <pc:spChg chg="mod">
          <ac:chgData name="Frances Meek" userId="f3af35cc-3229-46e1-af36-3525661cfbd3" providerId="ADAL" clId="{D62D7230-0B59-4F93-89B4-FF7E07FD2934}" dt="2021-11-24T11:06:07.699" v="177" actId="20577"/>
          <ac:spMkLst>
            <pc:docMk/>
            <pc:sldMk cId="1648760541" sldId="325"/>
            <ac:spMk id="2" creationId="{76B9FDAC-AD9B-4D9D-9FEF-4A526582150A}"/>
          </ac:spMkLst>
        </pc:spChg>
        <pc:picChg chg="add mod">
          <ac:chgData name="Frances Meek" userId="f3af35cc-3229-46e1-af36-3525661cfbd3" providerId="ADAL" clId="{D62D7230-0B59-4F93-89B4-FF7E07FD2934}" dt="2021-11-24T11:10:14.569" v="197" actId="1076"/>
          <ac:picMkLst>
            <pc:docMk/>
            <pc:sldMk cId="1648760541" sldId="325"/>
            <ac:picMk id="5" creationId="{10BF01AE-CF5A-47F1-996A-BF59D70CDCDC}"/>
          </ac:picMkLst>
        </pc:picChg>
        <pc:picChg chg="add mod">
          <ac:chgData name="Frances Meek" userId="f3af35cc-3229-46e1-af36-3525661cfbd3" providerId="ADAL" clId="{D62D7230-0B59-4F93-89B4-FF7E07FD2934}" dt="2021-11-24T11:10:13.767" v="196" actId="1076"/>
          <ac:picMkLst>
            <pc:docMk/>
            <pc:sldMk cId="1648760541" sldId="325"/>
            <ac:picMk id="7" creationId="{7D647F77-7D00-400E-B81D-36C57168D5E2}"/>
          </ac:picMkLst>
        </pc:picChg>
        <pc:picChg chg="add mod">
          <ac:chgData name="Frances Meek" userId="f3af35cc-3229-46e1-af36-3525661cfbd3" providerId="ADAL" clId="{D62D7230-0B59-4F93-89B4-FF7E07FD2934}" dt="2021-11-24T11:10:13.752" v="194" actId="27614"/>
          <ac:picMkLst>
            <pc:docMk/>
            <pc:sldMk cId="1648760541" sldId="325"/>
            <ac:picMk id="9" creationId="{A7F23737-AF9C-4DEE-AC97-612AA33F59E7}"/>
          </ac:picMkLst>
        </pc:picChg>
      </pc:sldChg>
      <pc:sldChg chg="addSp modSp new mod">
        <pc:chgData name="Frances Meek" userId="f3af35cc-3229-46e1-af36-3525661cfbd3" providerId="ADAL" clId="{D62D7230-0B59-4F93-89B4-FF7E07FD2934}" dt="2021-11-24T11:12:38.681" v="256" actId="1076"/>
        <pc:sldMkLst>
          <pc:docMk/>
          <pc:sldMk cId="2471750327" sldId="326"/>
        </pc:sldMkLst>
        <pc:spChg chg="mod">
          <ac:chgData name="Frances Meek" userId="f3af35cc-3229-46e1-af36-3525661cfbd3" providerId="ADAL" clId="{D62D7230-0B59-4F93-89B4-FF7E07FD2934}" dt="2021-11-24T11:10:30.777" v="224" actId="20577"/>
          <ac:spMkLst>
            <pc:docMk/>
            <pc:sldMk cId="2471750327" sldId="326"/>
            <ac:spMk id="2" creationId="{9340C43B-06FB-4252-AD2E-14B71615C594}"/>
          </ac:spMkLst>
        </pc:spChg>
        <pc:picChg chg="add mod">
          <ac:chgData name="Frances Meek" userId="f3af35cc-3229-46e1-af36-3525661cfbd3" providerId="ADAL" clId="{D62D7230-0B59-4F93-89B4-FF7E07FD2934}" dt="2021-11-24T11:11:28.838" v="238" actId="1076"/>
          <ac:picMkLst>
            <pc:docMk/>
            <pc:sldMk cId="2471750327" sldId="326"/>
            <ac:picMk id="5" creationId="{AE5368A6-80AD-4BB6-B40E-0504B61BF08A}"/>
          </ac:picMkLst>
        </pc:picChg>
        <pc:picChg chg="add mod">
          <ac:chgData name="Frances Meek" userId="f3af35cc-3229-46e1-af36-3525661cfbd3" providerId="ADAL" clId="{D62D7230-0B59-4F93-89B4-FF7E07FD2934}" dt="2021-11-24T11:12:30.830" v="249" actId="1076"/>
          <ac:picMkLst>
            <pc:docMk/>
            <pc:sldMk cId="2471750327" sldId="326"/>
            <ac:picMk id="7" creationId="{C42AE112-65E3-4C2F-86E5-D61971F8A1A2}"/>
          </ac:picMkLst>
        </pc:picChg>
        <pc:picChg chg="add mod">
          <ac:chgData name="Frances Meek" userId="f3af35cc-3229-46e1-af36-3525661cfbd3" providerId="ADAL" clId="{D62D7230-0B59-4F93-89B4-FF7E07FD2934}" dt="2021-11-24T11:12:32.380" v="250" actId="1076"/>
          <ac:picMkLst>
            <pc:docMk/>
            <pc:sldMk cId="2471750327" sldId="326"/>
            <ac:picMk id="9" creationId="{1481EB31-B31F-42F4-9ED4-2481173CEA5B}"/>
          </ac:picMkLst>
        </pc:picChg>
        <pc:picChg chg="add mod">
          <ac:chgData name="Frances Meek" userId="f3af35cc-3229-46e1-af36-3525661cfbd3" providerId="ADAL" clId="{D62D7230-0B59-4F93-89B4-FF7E07FD2934}" dt="2021-11-24T11:12:38.681" v="256" actId="1076"/>
          <ac:picMkLst>
            <pc:docMk/>
            <pc:sldMk cId="2471750327" sldId="326"/>
            <ac:picMk id="11" creationId="{9D6B9900-199F-4316-B423-B2956374565F}"/>
          </ac:picMkLst>
        </pc:picChg>
      </pc:sldChg>
      <pc:sldChg chg="modNotesTx">
        <pc:chgData name="Frances Meek" userId="f3af35cc-3229-46e1-af36-3525661cfbd3" providerId="ADAL" clId="{D62D7230-0B59-4F93-89B4-FF7E07FD2934}" dt="2021-12-01T13:27:34.463" v="332" actId="6549"/>
        <pc:sldMkLst>
          <pc:docMk/>
          <pc:sldMk cId="1152369049" sldId="329"/>
        </pc:sldMkLst>
      </pc:sldChg>
      <pc:sldChg chg="modNotesTx">
        <pc:chgData name="Frances Meek" userId="f3af35cc-3229-46e1-af36-3525661cfbd3" providerId="ADAL" clId="{D62D7230-0B59-4F93-89B4-FF7E07FD2934}" dt="2021-12-01T13:27:47.208" v="333" actId="6549"/>
        <pc:sldMkLst>
          <pc:docMk/>
          <pc:sldMk cId="864849220" sldId="330"/>
        </pc:sldMkLst>
      </pc:sldChg>
      <pc:sldChg chg="modNotesTx">
        <pc:chgData name="Frances Meek" userId="f3af35cc-3229-46e1-af36-3525661cfbd3" providerId="ADAL" clId="{D62D7230-0B59-4F93-89B4-FF7E07FD2934}" dt="2021-12-01T13:27:51.632" v="334" actId="6549"/>
        <pc:sldMkLst>
          <pc:docMk/>
          <pc:sldMk cId="4010117293" sldId="331"/>
        </pc:sldMkLst>
      </pc:sldChg>
      <pc:sldChg chg="modSp mod modNotesTx">
        <pc:chgData name="Frances Meek" userId="f3af35cc-3229-46e1-af36-3525661cfbd3" providerId="ADAL" clId="{D62D7230-0B59-4F93-89B4-FF7E07FD2934}" dt="2021-12-17T10:20:49.256" v="365" actId="1076"/>
        <pc:sldMkLst>
          <pc:docMk/>
          <pc:sldMk cId="2239778291" sldId="332"/>
        </pc:sldMkLst>
        <pc:picChg chg="mod">
          <ac:chgData name="Frances Meek" userId="f3af35cc-3229-46e1-af36-3525661cfbd3" providerId="ADAL" clId="{D62D7230-0B59-4F93-89B4-FF7E07FD2934}" dt="2021-12-17T10:20:48.225" v="364" actId="14100"/>
          <ac:picMkLst>
            <pc:docMk/>
            <pc:sldMk cId="2239778291" sldId="332"/>
            <ac:picMk id="4" creationId="{366622D1-7BB8-4539-9CED-604204092A25}"/>
          </ac:picMkLst>
        </pc:picChg>
        <pc:picChg chg="mod">
          <ac:chgData name="Frances Meek" userId="f3af35cc-3229-46e1-af36-3525661cfbd3" providerId="ADAL" clId="{D62D7230-0B59-4F93-89B4-FF7E07FD2934}" dt="2021-12-17T10:20:49.256" v="365" actId="1076"/>
          <ac:picMkLst>
            <pc:docMk/>
            <pc:sldMk cId="2239778291" sldId="332"/>
            <ac:picMk id="6" creationId="{00000000-0000-0000-0000-000000000000}"/>
          </ac:picMkLst>
        </pc:picChg>
      </pc:sldChg>
      <pc:sldChg chg="modNotesTx">
        <pc:chgData name="Frances Meek" userId="f3af35cc-3229-46e1-af36-3525661cfbd3" providerId="ADAL" clId="{D62D7230-0B59-4F93-89B4-FF7E07FD2934}" dt="2021-12-01T13:27:58.707" v="336" actId="6549"/>
        <pc:sldMkLst>
          <pc:docMk/>
          <pc:sldMk cId="2857096312" sldId="333"/>
        </pc:sldMkLst>
      </pc:sldChg>
      <pc:sldChg chg="del modNotesTx">
        <pc:chgData name="Frances Meek" userId="f3af35cc-3229-46e1-af36-3525661cfbd3" providerId="ADAL" clId="{D62D7230-0B59-4F93-89B4-FF7E07FD2934}" dt="2021-12-01T13:27:30.210" v="331" actId="47"/>
        <pc:sldMkLst>
          <pc:docMk/>
          <pc:sldMk cId="4041958721" sldId="334"/>
        </pc:sldMkLst>
      </pc:sldChg>
      <pc:sldChg chg="delSp modSp mod modNotesTx">
        <pc:chgData name="Frances Meek" userId="f3af35cc-3229-46e1-af36-3525661cfbd3" providerId="ADAL" clId="{D62D7230-0B59-4F93-89B4-FF7E07FD2934}" dt="2021-12-17T10:22:26.240" v="400" actId="1076"/>
        <pc:sldMkLst>
          <pc:docMk/>
          <pc:sldMk cId="3411477258" sldId="335"/>
        </pc:sldMkLst>
        <pc:picChg chg="mod">
          <ac:chgData name="Frances Meek" userId="f3af35cc-3229-46e1-af36-3525661cfbd3" providerId="ADAL" clId="{D62D7230-0B59-4F93-89B4-FF7E07FD2934}" dt="2021-12-17T10:22:22.993" v="398" actId="14100"/>
          <ac:picMkLst>
            <pc:docMk/>
            <pc:sldMk cId="3411477258" sldId="335"/>
            <ac:picMk id="5" creationId="{432AC8A5-E685-4993-869E-169F15A31008}"/>
          </ac:picMkLst>
        </pc:picChg>
        <pc:picChg chg="mod">
          <ac:chgData name="Frances Meek" userId="f3af35cc-3229-46e1-af36-3525661cfbd3" providerId="ADAL" clId="{D62D7230-0B59-4F93-89B4-FF7E07FD2934}" dt="2021-12-17T10:22:26.240" v="400" actId="1076"/>
          <ac:picMkLst>
            <pc:docMk/>
            <pc:sldMk cId="3411477258" sldId="335"/>
            <ac:picMk id="6" creationId="{B10E4073-F020-4439-A3C0-22C304FF1BEE}"/>
          </ac:picMkLst>
        </pc:picChg>
        <pc:picChg chg="del">
          <ac:chgData name="Frances Meek" userId="f3af35cc-3229-46e1-af36-3525661cfbd3" providerId="ADAL" clId="{D62D7230-0B59-4F93-89B4-FF7E07FD2934}" dt="2021-12-17T10:21:16.198" v="386" actId="21"/>
          <ac:picMkLst>
            <pc:docMk/>
            <pc:sldMk cId="3411477258" sldId="335"/>
            <ac:picMk id="7" creationId="{22F4D584-B715-4546-985E-14194068B5CD}"/>
          </ac:picMkLst>
        </pc:picChg>
      </pc:sldChg>
      <pc:sldChg chg="addSp delSp modSp mod">
        <pc:chgData name="Frances Meek" userId="f3af35cc-3229-46e1-af36-3525661cfbd3" providerId="ADAL" clId="{D62D7230-0B59-4F93-89B4-FF7E07FD2934}" dt="2021-12-17T13:40:12.363" v="569" actId="14100"/>
        <pc:sldMkLst>
          <pc:docMk/>
          <pc:sldMk cId="3839138705" sldId="338"/>
        </pc:sldMkLst>
        <pc:picChg chg="add mod">
          <ac:chgData name="Frances Meek" userId="f3af35cc-3229-46e1-af36-3525661cfbd3" providerId="ADAL" clId="{D62D7230-0B59-4F93-89B4-FF7E07FD2934}" dt="2021-12-17T13:40:12.363" v="569" actId="14100"/>
          <ac:picMkLst>
            <pc:docMk/>
            <pc:sldMk cId="3839138705" sldId="338"/>
            <ac:picMk id="4" creationId="{6771F4BE-ABFF-4B70-869B-C8D28088DAB6}"/>
          </ac:picMkLst>
        </pc:picChg>
        <pc:picChg chg="del">
          <ac:chgData name="Frances Meek" userId="f3af35cc-3229-46e1-af36-3525661cfbd3" providerId="ADAL" clId="{D62D7230-0B59-4F93-89B4-FF7E07FD2934}" dt="2021-12-17T13:39:59.918" v="563" actId="478"/>
          <ac:picMkLst>
            <pc:docMk/>
            <pc:sldMk cId="3839138705" sldId="338"/>
            <ac:picMk id="10" creationId="{00000000-0000-0000-0000-000000000000}"/>
          </ac:picMkLst>
        </pc:picChg>
      </pc:sldChg>
      <pc:sldChg chg="modSp mod ord">
        <pc:chgData name="Frances Meek" userId="f3af35cc-3229-46e1-af36-3525661cfbd3" providerId="ADAL" clId="{D62D7230-0B59-4F93-89B4-FF7E07FD2934}" dt="2021-12-17T08:27:57.473" v="357"/>
        <pc:sldMkLst>
          <pc:docMk/>
          <pc:sldMk cId="299896251" sldId="339"/>
        </pc:sldMkLst>
        <pc:spChg chg="mod">
          <ac:chgData name="Frances Meek" userId="f3af35cc-3229-46e1-af36-3525661cfbd3" providerId="ADAL" clId="{D62D7230-0B59-4F93-89B4-FF7E07FD2934}" dt="2021-12-17T08:27:37.607" v="355" actId="20577"/>
          <ac:spMkLst>
            <pc:docMk/>
            <pc:sldMk cId="299896251" sldId="339"/>
            <ac:spMk id="2" creationId="{00000000-0000-0000-0000-000000000000}"/>
          </ac:spMkLst>
        </pc:spChg>
      </pc:sldChg>
      <pc:sldChg chg="addSp delSp modSp new mod">
        <pc:chgData name="Frances Meek" userId="f3af35cc-3229-46e1-af36-3525661cfbd3" providerId="ADAL" clId="{D62D7230-0B59-4F93-89B4-FF7E07FD2934}" dt="2021-12-17T10:22:19.298" v="397" actId="14100"/>
        <pc:sldMkLst>
          <pc:docMk/>
          <pc:sldMk cId="2305869273" sldId="340"/>
        </pc:sldMkLst>
        <pc:spChg chg="mod">
          <ac:chgData name="Frances Meek" userId="f3af35cc-3229-46e1-af36-3525661cfbd3" providerId="ADAL" clId="{D62D7230-0B59-4F93-89B4-FF7E07FD2934}" dt="2021-12-17T10:21:11.712" v="385" actId="20577"/>
          <ac:spMkLst>
            <pc:docMk/>
            <pc:sldMk cId="2305869273" sldId="340"/>
            <ac:spMk id="2" creationId="{D173941C-6BE7-481B-8840-4BEBFA047EA5}"/>
          </ac:spMkLst>
        </pc:spChg>
        <pc:spChg chg="del">
          <ac:chgData name="Frances Meek" userId="f3af35cc-3229-46e1-af36-3525661cfbd3" providerId="ADAL" clId="{D62D7230-0B59-4F93-89B4-FF7E07FD2934}" dt="2021-12-17T10:21:23.931" v="389" actId="478"/>
          <ac:spMkLst>
            <pc:docMk/>
            <pc:sldMk cId="2305869273" sldId="340"/>
            <ac:spMk id="3" creationId="{4144B6C5-7186-464B-9932-8F5171FFFEB4}"/>
          </ac:spMkLst>
        </pc:spChg>
        <pc:picChg chg="add mod">
          <ac:chgData name="Frances Meek" userId="f3af35cc-3229-46e1-af36-3525661cfbd3" providerId="ADAL" clId="{D62D7230-0B59-4F93-89B4-FF7E07FD2934}" dt="2021-12-17T10:22:19.298" v="397" actId="14100"/>
          <ac:picMkLst>
            <pc:docMk/>
            <pc:sldMk cId="2305869273" sldId="340"/>
            <ac:picMk id="4" creationId="{17B694EC-72D1-4260-BB72-D62FEDAE5CDE}"/>
          </ac:picMkLst>
        </pc:picChg>
        <pc:picChg chg="add mod">
          <ac:chgData name="Frances Meek" userId="f3af35cc-3229-46e1-af36-3525661cfbd3" providerId="ADAL" clId="{D62D7230-0B59-4F93-89B4-FF7E07FD2934}" dt="2021-12-17T10:22:17.694" v="396" actId="14100"/>
          <ac:picMkLst>
            <pc:docMk/>
            <pc:sldMk cId="2305869273" sldId="340"/>
            <ac:picMk id="5" creationId="{4B48EB13-69D2-46A4-B042-D1B4D0BFC525}"/>
          </ac:picMkLst>
        </pc:picChg>
      </pc:sldChg>
      <pc:sldChg chg="addSp delSp modSp new mod">
        <pc:chgData name="Frances Meek" userId="f3af35cc-3229-46e1-af36-3525661cfbd3" providerId="ADAL" clId="{D62D7230-0B59-4F93-89B4-FF7E07FD2934}" dt="2021-12-17T10:35:42.120" v="447" actId="1076"/>
        <pc:sldMkLst>
          <pc:docMk/>
          <pc:sldMk cId="2376024452" sldId="341"/>
        </pc:sldMkLst>
        <pc:spChg chg="mod">
          <ac:chgData name="Frances Meek" userId="f3af35cc-3229-46e1-af36-3525661cfbd3" providerId="ADAL" clId="{D62D7230-0B59-4F93-89B4-FF7E07FD2934}" dt="2021-12-17T10:22:46.337" v="408" actId="20577"/>
          <ac:spMkLst>
            <pc:docMk/>
            <pc:sldMk cId="2376024452" sldId="341"/>
            <ac:spMk id="2" creationId="{7F7E0243-F588-4EDC-BE09-7643D7FEEC28}"/>
          </ac:spMkLst>
        </pc:spChg>
        <pc:spChg chg="del">
          <ac:chgData name="Frances Meek" userId="f3af35cc-3229-46e1-af36-3525661cfbd3" providerId="ADAL" clId="{D62D7230-0B59-4F93-89B4-FF7E07FD2934}" dt="2021-12-17T10:23:09.818" v="416" actId="478"/>
          <ac:spMkLst>
            <pc:docMk/>
            <pc:sldMk cId="2376024452" sldId="341"/>
            <ac:spMk id="3" creationId="{5108D190-3840-489D-B7D8-7CAA9A189BEF}"/>
          </ac:spMkLst>
        </pc:spChg>
        <pc:picChg chg="add mod">
          <ac:chgData name="Frances Meek" userId="f3af35cc-3229-46e1-af36-3525661cfbd3" providerId="ADAL" clId="{D62D7230-0B59-4F93-89B4-FF7E07FD2934}" dt="2021-12-17T10:35:42.120" v="447" actId="1076"/>
          <ac:picMkLst>
            <pc:docMk/>
            <pc:sldMk cId="2376024452" sldId="341"/>
            <ac:picMk id="4" creationId="{80EF92DC-FE9F-4ABB-AB46-0B7372FDE0E2}"/>
          </ac:picMkLst>
        </pc:picChg>
        <pc:picChg chg="add del mod">
          <ac:chgData name="Frances Meek" userId="f3af35cc-3229-46e1-af36-3525661cfbd3" providerId="ADAL" clId="{D62D7230-0B59-4F93-89B4-FF7E07FD2934}" dt="2021-12-17T10:25:48.119" v="424" actId="21"/>
          <ac:picMkLst>
            <pc:docMk/>
            <pc:sldMk cId="2376024452" sldId="341"/>
            <ac:picMk id="6" creationId="{93071BC3-1710-4947-80CF-2CF71937FBCF}"/>
          </ac:picMkLst>
        </pc:picChg>
        <pc:picChg chg="add mod">
          <ac:chgData name="Frances Meek" userId="f3af35cc-3229-46e1-af36-3525661cfbd3" providerId="ADAL" clId="{D62D7230-0B59-4F93-89B4-FF7E07FD2934}" dt="2021-12-17T10:35:41.234" v="446" actId="1076"/>
          <ac:picMkLst>
            <pc:docMk/>
            <pc:sldMk cId="2376024452" sldId="341"/>
            <ac:picMk id="7" creationId="{ACBB3FFC-62F2-4801-9EBB-8554F940FBF6}"/>
          </ac:picMkLst>
        </pc:picChg>
      </pc:sldChg>
      <pc:sldChg chg="addSp delSp modSp new mod">
        <pc:chgData name="Frances Meek" userId="f3af35cc-3229-46e1-af36-3525661cfbd3" providerId="ADAL" clId="{D62D7230-0B59-4F93-89B4-FF7E07FD2934}" dt="2021-12-17T10:38:43.684" v="489" actId="14100"/>
        <pc:sldMkLst>
          <pc:docMk/>
          <pc:sldMk cId="3121614996" sldId="342"/>
        </pc:sldMkLst>
        <pc:spChg chg="mod">
          <ac:chgData name="Frances Meek" userId="f3af35cc-3229-46e1-af36-3525661cfbd3" providerId="ADAL" clId="{D62D7230-0B59-4F93-89B4-FF7E07FD2934}" dt="2021-12-17T10:36:05.677" v="467" actId="20577"/>
          <ac:spMkLst>
            <pc:docMk/>
            <pc:sldMk cId="3121614996" sldId="342"/>
            <ac:spMk id="2" creationId="{E960B34A-AA42-48DE-8D8B-314ED598A169}"/>
          </ac:spMkLst>
        </pc:spChg>
        <pc:spChg chg="del">
          <ac:chgData name="Frances Meek" userId="f3af35cc-3229-46e1-af36-3525661cfbd3" providerId="ADAL" clId="{D62D7230-0B59-4F93-89B4-FF7E07FD2934}" dt="2021-12-17T10:36:23.286" v="475" actId="478"/>
          <ac:spMkLst>
            <pc:docMk/>
            <pc:sldMk cId="3121614996" sldId="342"/>
            <ac:spMk id="3" creationId="{4D4AD87B-10A8-4F1E-9566-EA6834518E54}"/>
          </ac:spMkLst>
        </pc:spChg>
        <pc:picChg chg="add mod">
          <ac:chgData name="Frances Meek" userId="f3af35cc-3229-46e1-af36-3525661cfbd3" providerId="ADAL" clId="{D62D7230-0B59-4F93-89B4-FF7E07FD2934}" dt="2021-12-17T10:36:31.007" v="480" actId="1076"/>
          <ac:picMkLst>
            <pc:docMk/>
            <pc:sldMk cId="3121614996" sldId="342"/>
            <ac:picMk id="4" creationId="{31013CE9-153B-4D7F-9635-188E6BD0C974}"/>
          </ac:picMkLst>
        </pc:picChg>
        <pc:picChg chg="add mod">
          <ac:chgData name="Frances Meek" userId="f3af35cc-3229-46e1-af36-3525661cfbd3" providerId="ADAL" clId="{D62D7230-0B59-4F93-89B4-FF7E07FD2934}" dt="2021-12-17T10:38:43.684" v="489" actId="14100"/>
          <ac:picMkLst>
            <pc:docMk/>
            <pc:sldMk cId="3121614996" sldId="342"/>
            <ac:picMk id="6" creationId="{676D57B9-2694-4E27-A6A6-A5AC115F7577}"/>
          </ac:picMkLst>
        </pc:picChg>
      </pc:sldChg>
      <pc:sldChg chg="addSp delSp modSp new mod">
        <pc:chgData name="Frances Meek" userId="f3af35cc-3229-46e1-af36-3525661cfbd3" providerId="ADAL" clId="{D62D7230-0B59-4F93-89B4-FF7E07FD2934}" dt="2021-12-17T10:41:00.703" v="516" actId="1076"/>
        <pc:sldMkLst>
          <pc:docMk/>
          <pc:sldMk cId="3947180353" sldId="343"/>
        </pc:sldMkLst>
        <pc:spChg chg="mod">
          <ac:chgData name="Frances Meek" userId="f3af35cc-3229-46e1-af36-3525661cfbd3" providerId="ADAL" clId="{D62D7230-0B59-4F93-89B4-FF7E07FD2934}" dt="2021-12-17T10:39:22.590" v="506" actId="20577"/>
          <ac:spMkLst>
            <pc:docMk/>
            <pc:sldMk cId="3947180353" sldId="343"/>
            <ac:spMk id="2" creationId="{2CC204EE-5D79-4246-AC69-227656A174F6}"/>
          </ac:spMkLst>
        </pc:spChg>
        <pc:spChg chg="del">
          <ac:chgData name="Frances Meek" userId="f3af35cc-3229-46e1-af36-3525661cfbd3" providerId="ADAL" clId="{D62D7230-0B59-4F93-89B4-FF7E07FD2934}" dt="2021-12-17T10:39:25.447" v="507" actId="478"/>
          <ac:spMkLst>
            <pc:docMk/>
            <pc:sldMk cId="3947180353" sldId="343"/>
            <ac:spMk id="3" creationId="{51283099-BFAD-42CE-BD3E-44F2E809875A}"/>
          </ac:spMkLst>
        </pc:spChg>
        <pc:picChg chg="add mod">
          <ac:chgData name="Frances Meek" userId="f3af35cc-3229-46e1-af36-3525661cfbd3" providerId="ADAL" clId="{D62D7230-0B59-4F93-89B4-FF7E07FD2934}" dt="2021-12-17T10:39:32.269" v="512" actId="14100"/>
          <ac:picMkLst>
            <pc:docMk/>
            <pc:sldMk cId="3947180353" sldId="343"/>
            <ac:picMk id="4" creationId="{C8D5D99A-3DA9-4C9E-9DAB-604295F43603}"/>
          </ac:picMkLst>
        </pc:picChg>
        <pc:picChg chg="add mod">
          <ac:chgData name="Frances Meek" userId="f3af35cc-3229-46e1-af36-3525661cfbd3" providerId="ADAL" clId="{D62D7230-0B59-4F93-89B4-FF7E07FD2934}" dt="2021-12-17T10:41:00.703" v="516" actId="1076"/>
          <ac:picMkLst>
            <pc:docMk/>
            <pc:sldMk cId="3947180353" sldId="343"/>
            <ac:picMk id="6" creationId="{B745841D-437A-4E63-9F36-EDF41E549A86}"/>
          </ac:picMkLst>
        </pc:picChg>
      </pc:sldChg>
      <pc:sldChg chg="del">
        <pc:chgData name="Frances Meek" userId="f3af35cc-3229-46e1-af36-3525661cfbd3" providerId="ADAL" clId="{D62D7230-0B59-4F93-89B4-FF7E07FD2934}" dt="2021-12-17T12:34:46.908" v="562" actId="47"/>
        <pc:sldMkLst>
          <pc:docMk/>
          <pc:sldMk cId="3652464042" sldId="344"/>
        </pc:sldMkLst>
      </pc:sldChg>
      <pc:sldChg chg="addSp delSp modSp add mod ord delAnim modAnim">
        <pc:chgData name="Frances Meek" userId="f3af35cc-3229-46e1-af36-3525661cfbd3" providerId="ADAL" clId="{D62D7230-0B59-4F93-89B4-FF7E07FD2934}" dt="2021-12-17T12:34:37.495" v="561" actId="1076"/>
        <pc:sldMkLst>
          <pc:docMk/>
          <pc:sldMk cId="4142811978" sldId="345"/>
        </pc:sldMkLst>
        <pc:spChg chg="add mod">
          <ac:chgData name="Frances Meek" userId="f3af35cc-3229-46e1-af36-3525661cfbd3" providerId="ADAL" clId="{D62D7230-0B59-4F93-89B4-FF7E07FD2934}" dt="2021-12-17T12:34:37.495" v="561" actId="1076"/>
          <ac:spMkLst>
            <pc:docMk/>
            <pc:sldMk cId="4142811978" sldId="345"/>
            <ac:spMk id="6" creationId="{4A7A5748-AD44-4049-B537-E0A1267A954F}"/>
          </ac:spMkLst>
        </pc:spChg>
        <pc:spChg chg="add mod">
          <ac:chgData name="Frances Meek" userId="f3af35cc-3229-46e1-af36-3525661cfbd3" providerId="ADAL" clId="{D62D7230-0B59-4F93-89B4-FF7E07FD2934}" dt="2021-12-17T12:34:37.495" v="561" actId="1076"/>
          <ac:spMkLst>
            <pc:docMk/>
            <pc:sldMk cId="4142811978" sldId="345"/>
            <ac:spMk id="7" creationId="{605926DB-0B66-4222-8C86-793E724693EE}"/>
          </ac:spMkLst>
        </pc:spChg>
        <pc:spChg chg="del">
          <ac:chgData name="Frances Meek" userId="f3af35cc-3229-46e1-af36-3525661cfbd3" providerId="ADAL" clId="{D62D7230-0B59-4F93-89B4-FF7E07FD2934}" dt="2021-12-17T12:34:30.391" v="558" actId="478"/>
          <ac:spMkLst>
            <pc:docMk/>
            <pc:sldMk cId="4142811978" sldId="345"/>
            <ac:spMk id="10" creationId="{00000000-0000-0000-0000-000000000000}"/>
          </ac:spMkLst>
        </pc:spChg>
        <pc:spChg chg="del">
          <ac:chgData name="Frances Meek" userId="f3af35cc-3229-46e1-af36-3525661cfbd3" providerId="ADAL" clId="{D62D7230-0B59-4F93-89B4-FF7E07FD2934}" dt="2021-12-17T12:34:32.095" v="559" actId="478"/>
          <ac:spMkLst>
            <pc:docMk/>
            <pc:sldMk cId="4142811978" sldId="345"/>
            <ac:spMk id="11" creationId="{00000000-0000-0000-0000-000000000000}"/>
          </ac:spMkLst>
        </pc:spChg>
      </pc:sldChg>
      <pc:sldMasterChg chg="modSp mod">
        <pc:chgData name="Frances Meek" userId="f3af35cc-3229-46e1-af36-3525661cfbd3" providerId="ADAL" clId="{D62D7230-0B59-4F93-89B4-FF7E07FD2934}" dt="2021-12-21T16:23:50.393" v="575" actId="20577"/>
        <pc:sldMasterMkLst>
          <pc:docMk/>
          <pc:sldMasterMk cId="1328885048" sldId="2147483648"/>
        </pc:sldMasterMkLst>
        <pc:spChg chg="mod">
          <ac:chgData name="Frances Meek" userId="f3af35cc-3229-46e1-af36-3525661cfbd3" providerId="ADAL" clId="{D62D7230-0B59-4F93-89B4-FF7E07FD2934}" dt="2021-12-21T16:23:50.393" v="575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D62D7230-0B59-4F93-89B4-FF7E07FD2934}" dt="2021-12-21T16:23:59.282" v="579" actId="20577"/>
        <pc:sldMasterMkLst>
          <pc:docMk/>
          <pc:sldMasterMk cId="1498317190" sldId="2147483650"/>
        </pc:sldMasterMkLst>
        <pc:spChg chg="mod">
          <ac:chgData name="Frances Meek" userId="f3af35cc-3229-46e1-af36-3525661cfbd3" providerId="ADAL" clId="{D62D7230-0B59-4F93-89B4-FF7E07FD2934}" dt="2021-12-21T16:23:59.282" v="579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D62D7230-0B59-4F93-89B4-FF7E07FD2934}" dt="2021-12-21T16:24:06.985" v="581" actId="20577"/>
        <pc:sldMasterMkLst>
          <pc:docMk/>
          <pc:sldMasterMk cId="1822393236" sldId="2147483652"/>
        </pc:sldMasterMkLst>
        <pc:spChg chg="mod">
          <ac:chgData name="Frances Meek" userId="f3af35cc-3229-46e1-af36-3525661cfbd3" providerId="ADAL" clId="{D62D7230-0B59-4F93-89B4-FF7E07FD2934}" dt="2021-12-21T16:24:06.985" v="581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D62D7230-0B59-4F93-89B4-FF7E07FD2934}" dt="2021-12-21T16:24:15.953" v="583" actId="20577"/>
        <pc:sldMasterMkLst>
          <pc:docMk/>
          <pc:sldMasterMk cId="1788143608" sldId="2147483656"/>
        </pc:sldMasterMkLst>
        <pc:spChg chg="mod">
          <ac:chgData name="Frances Meek" userId="f3af35cc-3229-46e1-af36-3525661cfbd3" providerId="ADAL" clId="{D62D7230-0B59-4F93-89B4-FF7E07FD2934}" dt="2021-12-21T16:24:15.953" v="583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1A2D-D761-4DD4-AD1E-5D458FCC0366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4BC3-8AD7-4B9A-AE62-2B3F4DC0B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1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9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353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78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7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61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40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39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579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6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13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98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0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72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0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2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30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Planning what to eat social story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Where are you eating?</a:t>
            </a:r>
            <a:endParaRPr lang="en-GB" dirty="0"/>
          </a:p>
        </p:txBody>
      </p:sp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3D505AD9-9AD8-4529-86C0-0E5822FDB2A6}"/>
              </a:ext>
            </a:extLst>
          </p:cNvPr>
          <p:cNvSpPr/>
          <p:nvPr/>
        </p:nvSpPr>
        <p:spPr>
          <a:xfrm>
            <a:off x="2688322" y="573200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home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3D505AD9-9AD8-4529-86C0-0E5822FDB2A6}"/>
              </a:ext>
            </a:extLst>
          </p:cNvPr>
          <p:cNvSpPr/>
          <p:nvPr/>
        </p:nvSpPr>
        <p:spPr>
          <a:xfrm>
            <a:off x="7083583" y="570783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park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377" y="2165197"/>
            <a:ext cx="3473418" cy="3473418"/>
          </a:xfrm>
          <a:prstGeom prst="rect">
            <a:avLst/>
          </a:prstGeom>
        </p:spPr>
      </p:pic>
      <p:pic>
        <p:nvPicPr>
          <p:cNvPr id="4" name="Picture 3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A0532DB2-1844-456F-8F3F-BE4AA4CD52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746" y="2189359"/>
            <a:ext cx="2854159" cy="34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Where are you eating?</a:t>
            </a:r>
            <a:endParaRPr lang="en-GB" dirty="0"/>
          </a:p>
        </p:txBody>
      </p:sp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3D505AD9-9AD8-4529-86C0-0E5822FDB2A6}"/>
              </a:ext>
            </a:extLst>
          </p:cNvPr>
          <p:cNvSpPr/>
          <p:nvPr/>
        </p:nvSpPr>
        <p:spPr>
          <a:xfrm>
            <a:off x="2699519" y="535933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school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0">
            <a:extLst>
              <a:ext uri="{FF2B5EF4-FFF2-40B4-BE49-F238E27FC236}">
                <a16:creationId xmlns:a16="http://schemas.microsoft.com/office/drawing/2014/main" id="{3D505AD9-9AD8-4529-86C0-0E5822FDB2A6}"/>
              </a:ext>
            </a:extLst>
          </p:cNvPr>
          <p:cNvSpPr/>
          <p:nvPr/>
        </p:nvSpPr>
        <p:spPr>
          <a:xfrm>
            <a:off x="7872331" y="535933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cafe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391" y="2283799"/>
            <a:ext cx="4728503" cy="2893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71F4BE-ABFF-4B70-869B-C8D28088D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581" y="1581011"/>
            <a:ext cx="2381693" cy="35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Who are you eating with? </a:t>
            </a:r>
            <a:endParaRPr lang="en-GB" dirty="0"/>
          </a:p>
        </p:txBody>
      </p:sp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3D505AD9-9AD8-4529-86C0-0E5822FDB2A6}"/>
              </a:ext>
            </a:extLst>
          </p:cNvPr>
          <p:cNvSpPr/>
          <p:nvPr/>
        </p:nvSpPr>
        <p:spPr>
          <a:xfrm>
            <a:off x="2219799" y="5594264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3D505AD9-9AD8-4529-86C0-0E5822FDB2A6}"/>
              </a:ext>
            </a:extLst>
          </p:cNvPr>
          <p:cNvSpPr/>
          <p:nvPr/>
        </p:nvSpPr>
        <p:spPr>
          <a:xfrm>
            <a:off x="7963216" y="547766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25628-65F2-4065-92CE-2388B12890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59" y="2189796"/>
            <a:ext cx="4736671" cy="3152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49C43-F0BD-4CFB-B65F-618554EED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900" y="2197861"/>
            <a:ext cx="4764415" cy="31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Money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5EBE2-71F8-490F-AF37-DE566EFD25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01" y="2419109"/>
            <a:ext cx="6070380" cy="4048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7D1D78-999A-4471-9C01-5FAA79E8D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934" y="2506326"/>
            <a:ext cx="3535261" cy="22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9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7. Health</a:t>
            </a:r>
            <a:endParaRPr lang="en-GB" dirty="0"/>
          </a:p>
        </p:txBody>
      </p:sp>
      <p:pic>
        <p:nvPicPr>
          <p:cNvPr id="4" name="Picture 3" descr="A picture containing indoor, person, kitchen, person&#10;&#10;Description automatically generated">
            <a:extLst>
              <a:ext uri="{FF2B5EF4-FFF2-40B4-BE49-F238E27FC236}">
                <a16:creationId xmlns:a16="http://schemas.microsoft.com/office/drawing/2014/main" id="{366622D1-7BB8-4539-9CED-604204092A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0396" y="1685899"/>
            <a:ext cx="3257077" cy="241826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F66E17F-5F96-43A5-B59C-0CF8599BB4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84" y="2283797"/>
            <a:ext cx="5632152" cy="4021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915" y="4226268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8. Cooking skills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AC8A5-E685-4993-869E-169F15A310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39" y="2528347"/>
            <a:ext cx="5051708" cy="3319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0E4073-F020-4439-A3C0-22C304FF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303" y="2528347"/>
            <a:ext cx="4949947" cy="33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77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941C-6BE7-481B-8840-4BEBFA047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Cooking skills</a:t>
            </a:r>
          </a:p>
        </p:txBody>
      </p:sp>
      <p:pic>
        <p:nvPicPr>
          <p:cNvPr id="4" name="Picture 3" descr="A picture containing text, person, indoor, kitchen&#10;&#10;Description automatically generated">
            <a:extLst>
              <a:ext uri="{FF2B5EF4-FFF2-40B4-BE49-F238E27FC236}">
                <a16:creationId xmlns:a16="http://schemas.microsoft.com/office/drawing/2014/main" id="{17B694EC-72D1-4260-BB72-D62FEDAE5C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207" y="2604977"/>
            <a:ext cx="4674244" cy="3295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8EB13-69D2-46A4-B042-D1B4D0BFC5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860" y="2578050"/>
            <a:ext cx="5018481" cy="32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69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9. Getting ideas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9F50A72-520E-45EA-9959-67E0146D9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2530443"/>
            <a:ext cx="8520416" cy="3383659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/>
              <a:t>Where do you get ideas?</a:t>
            </a:r>
            <a:endParaRPr lang="en-GB" sz="2400" dirty="0"/>
          </a:p>
          <a:p>
            <a:r>
              <a:rPr lang="en-GB" sz="2400" dirty="0"/>
              <a:t>Recipes – books, internet, television</a:t>
            </a:r>
          </a:p>
          <a:p>
            <a:r>
              <a:rPr lang="en-GB" sz="2400" dirty="0"/>
              <a:t>Friends and family – family favourites </a:t>
            </a:r>
          </a:p>
          <a:p>
            <a:r>
              <a:rPr lang="en-GB" sz="2400" dirty="0"/>
              <a:t>Fake-</a:t>
            </a:r>
            <a:r>
              <a:rPr lang="en-GB" sz="2400" dirty="0" err="1"/>
              <a:t>aways</a:t>
            </a:r>
            <a:r>
              <a:rPr lang="en-GB" sz="2400" dirty="0"/>
              <a:t> – homemade versions of take-</a:t>
            </a:r>
            <a:r>
              <a:rPr lang="en-GB" sz="2400" dirty="0" err="1"/>
              <a:t>aways</a:t>
            </a:r>
            <a:endParaRPr lang="en-GB" sz="2400" dirty="0"/>
          </a:p>
          <a:p>
            <a:r>
              <a:rPr lang="en-GB" sz="2400" dirty="0"/>
              <a:t>Classics and traditional dishes</a:t>
            </a:r>
          </a:p>
          <a:p>
            <a:r>
              <a:rPr lang="en-GB" sz="2400" dirty="0"/>
              <a:t>Food from around the world 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6479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3ECC-4D56-44A9-A9C8-A7C19782F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Recipes</a:t>
            </a:r>
          </a:p>
        </p:txBody>
      </p:sp>
      <p:pic>
        <p:nvPicPr>
          <p:cNvPr id="5" name="Picture 4" descr="A person holding a piece of paper&#10;&#10;Description automatically generated with low confidence">
            <a:extLst>
              <a:ext uri="{FF2B5EF4-FFF2-40B4-BE49-F238E27FC236}">
                <a16:creationId xmlns:a16="http://schemas.microsoft.com/office/drawing/2014/main" id="{F21B14DB-B96A-4E3A-9A8C-3F9BEE96BF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928" y="2280531"/>
            <a:ext cx="2565318" cy="3846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8D29F-9F08-4AA1-B225-A3F355663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136" y="2280531"/>
            <a:ext cx="2712481" cy="3846054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FB907-815E-4976-A5D7-3DD65F7F8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563" y="2256338"/>
            <a:ext cx="2712481" cy="3870247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895939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0243-F588-4EDC-BE09-7643D7FEE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Recipes</a:t>
            </a:r>
          </a:p>
        </p:txBody>
      </p:sp>
      <p:pic>
        <p:nvPicPr>
          <p:cNvPr id="4" name="Picture 3" descr="A person holding a pen in front of a television&#10;&#10;Description automatically generated with medium confidence">
            <a:extLst>
              <a:ext uri="{FF2B5EF4-FFF2-40B4-BE49-F238E27FC236}">
                <a16:creationId xmlns:a16="http://schemas.microsoft.com/office/drawing/2014/main" id="{80EF92DC-FE9F-4ABB-AB46-0B7372FDE0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44" y="2283799"/>
            <a:ext cx="5320894" cy="3549035"/>
          </a:xfrm>
          <a:prstGeom prst="rect">
            <a:avLst/>
          </a:prstGeom>
        </p:spPr>
      </p:pic>
      <p:pic>
        <p:nvPicPr>
          <p:cNvPr id="7" name="Picture 6" descr="A hand holding a can of food&#10;&#10;Description automatically generated with low confidence">
            <a:extLst>
              <a:ext uri="{FF2B5EF4-FFF2-40B4-BE49-F238E27FC236}">
                <a16:creationId xmlns:a16="http://schemas.microsoft.com/office/drawing/2014/main" id="{ACBB3FFC-62F2-4801-9EBB-8554F940FB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610" y="2283798"/>
            <a:ext cx="5320894" cy="35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2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does this cover?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69274" y="2372810"/>
            <a:ext cx="9375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 of day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 preference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Special occasions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are you eating?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are you eating with?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Cooking skills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Getting ideas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you have decided what to make</a:t>
            </a:r>
          </a:p>
        </p:txBody>
      </p:sp>
    </p:spTree>
    <p:extLst>
      <p:ext uri="{BB962C8B-B14F-4D97-AF65-F5344CB8AC3E}">
        <p14:creationId xmlns:p14="http://schemas.microsoft.com/office/powerpoint/2010/main" val="328766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593A-2B88-4D71-B66E-1FFDF1E85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Friends and family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6C89491-094B-4D83-A4D6-B913EF09C8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08" y="2570412"/>
            <a:ext cx="5465342" cy="3645382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DDB77243-87DA-40B7-9279-303A97A361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275" y="2570412"/>
            <a:ext cx="4952683" cy="3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3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B34A-AA42-48DE-8D8B-314ED598A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Friends and family</a:t>
            </a:r>
          </a:p>
        </p:txBody>
      </p:sp>
      <p:pic>
        <p:nvPicPr>
          <p:cNvPr id="4" name="Picture 3" descr="A picture containing person, indoor, kitchen, preparing&#10;&#10;Description automatically generated">
            <a:extLst>
              <a:ext uri="{FF2B5EF4-FFF2-40B4-BE49-F238E27FC236}">
                <a16:creationId xmlns:a16="http://schemas.microsoft.com/office/drawing/2014/main" id="{31013CE9-153B-4D7F-9635-188E6BD0C9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23" y="2757054"/>
            <a:ext cx="5191894" cy="3462992"/>
          </a:xfrm>
          <a:prstGeom prst="rect">
            <a:avLst/>
          </a:prstGeom>
        </p:spPr>
      </p:pic>
      <p:pic>
        <p:nvPicPr>
          <p:cNvPr id="6" name="Picture 5" descr="A couple of women eating at a table&#10;&#10;Description automatically generated with low confidence">
            <a:extLst>
              <a:ext uri="{FF2B5EF4-FFF2-40B4-BE49-F238E27FC236}">
                <a16:creationId xmlns:a16="http://schemas.microsoft.com/office/drawing/2014/main" id="{676D57B9-2694-4E27-A6A6-A5AC115F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315" y="2757054"/>
            <a:ext cx="5721101" cy="34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14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E1B7-49BB-4315-B77F-B0CE95896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Fakeaways</a:t>
            </a:r>
            <a:endParaRPr lang="en-GB" dirty="0"/>
          </a:p>
        </p:txBody>
      </p:sp>
      <p:pic>
        <p:nvPicPr>
          <p:cNvPr id="5" name="Picture 4" descr="A picture containing food, table, different, several&#10;&#10;Description automatically generated">
            <a:extLst>
              <a:ext uri="{FF2B5EF4-FFF2-40B4-BE49-F238E27FC236}">
                <a16:creationId xmlns:a16="http://schemas.microsoft.com/office/drawing/2014/main" id="{93A33F41-E754-4E6B-B018-B33F11A4B7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56" y="2723636"/>
            <a:ext cx="4513350" cy="3010404"/>
          </a:xfrm>
          <a:prstGeom prst="rect">
            <a:avLst/>
          </a:prstGeom>
        </p:spPr>
      </p:pic>
      <p:pic>
        <p:nvPicPr>
          <p:cNvPr id="7" name="Picture 6" descr="A picture containing pizza, table, food, indoor&#10;&#10;Description automatically generated">
            <a:extLst>
              <a:ext uri="{FF2B5EF4-FFF2-40B4-BE49-F238E27FC236}">
                <a16:creationId xmlns:a16="http://schemas.microsoft.com/office/drawing/2014/main" id="{8A1694D8-4CCC-4E72-8F76-255B284288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962" y="2723636"/>
            <a:ext cx="4513350" cy="30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04EE-5D79-4246-AC69-227656A17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Fakeaways</a:t>
            </a:r>
            <a:endParaRPr lang="en-GB" dirty="0"/>
          </a:p>
        </p:txBody>
      </p:sp>
      <p:pic>
        <p:nvPicPr>
          <p:cNvPr id="4" name="Picture 3" descr="A picture containing food, container, rice, plastic&#10;&#10;Description automatically generated">
            <a:extLst>
              <a:ext uri="{FF2B5EF4-FFF2-40B4-BE49-F238E27FC236}">
                <a16:creationId xmlns:a16="http://schemas.microsoft.com/office/drawing/2014/main" id="{C8D5D99A-3DA9-4C9E-9DAB-604295F43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911" y="2314131"/>
            <a:ext cx="4774326" cy="3655114"/>
          </a:xfrm>
          <a:prstGeom prst="rect">
            <a:avLst/>
          </a:prstGeom>
        </p:spPr>
      </p:pic>
      <p:pic>
        <p:nvPicPr>
          <p:cNvPr id="6" name="Picture 5" descr="A cheeseburger with lettuce tomato and tomato&#10;&#10;Description automatically generated with medium confidence">
            <a:extLst>
              <a:ext uri="{FF2B5EF4-FFF2-40B4-BE49-F238E27FC236}">
                <a16:creationId xmlns:a16="http://schemas.microsoft.com/office/drawing/2014/main" id="{B745841D-437A-4E63-9F36-EDF41E549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363" y="2457893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80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FDAC-AD9B-4D9D-9FEF-4A5265821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Traditional or classic dishes</a:t>
            </a:r>
          </a:p>
        </p:txBody>
      </p:sp>
      <p:pic>
        <p:nvPicPr>
          <p:cNvPr id="5" name="Picture 4" descr="A plate of meat and vegetables&#10;&#10;Description automatically generated with medium confidence">
            <a:extLst>
              <a:ext uri="{FF2B5EF4-FFF2-40B4-BE49-F238E27FC236}">
                <a16:creationId xmlns:a16="http://schemas.microsoft.com/office/drawing/2014/main" id="{10BF01AE-CF5A-47F1-996A-BF59D70CDC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37" y="2723793"/>
            <a:ext cx="4051005" cy="2714173"/>
          </a:xfrm>
          <a:prstGeom prst="rect">
            <a:avLst/>
          </a:prstGeom>
        </p:spPr>
      </p:pic>
      <p:pic>
        <p:nvPicPr>
          <p:cNvPr id="7" name="Picture 6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7D647F77-7D00-400E-B81D-36C57168D5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387" y="2812164"/>
            <a:ext cx="4090034" cy="2625802"/>
          </a:xfrm>
          <a:prstGeom prst="rect">
            <a:avLst/>
          </a:prstGeom>
        </p:spPr>
      </p:pic>
      <p:pic>
        <p:nvPicPr>
          <p:cNvPr id="9" name="Picture 8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A7F23737-AF9C-4DEE-AC97-612AA33F59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710" y="1967696"/>
            <a:ext cx="2998977" cy="39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0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C43B-06FB-4252-AD2E-14B71615C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from around the world</a:t>
            </a:r>
          </a:p>
        </p:txBody>
      </p:sp>
      <p:pic>
        <p:nvPicPr>
          <p:cNvPr id="5" name="Picture 4" descr="A tray of food&#10;&#10;Description automatically generated with low confidence">
            <a:extLst>
              <a:ext uri="{FF2B5EF4-FFF2-40B4-BE49-F238E27FC236}">
                <a16:creationId xmlns:a16="http://schemas.microsoft.com/office/drawing/2014/main" id="{AE5368A6-80AD-4BB6-B40E-0504B61BF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10" y="2704618"/>
            <a:ext cx="3220580" cy="2929903"/>
          </a:xfrm>
          <a:prstGeom prst="rect">
            <a:avLst/>
          </a:prstGeom>
        </p:spPr>
      </p:pic>
      <p:pic>
        <p:nvPicPr>
          <p:cNvPr id="7" name="Picture 6" descr="A picture containing food, snack food, sandwich, toppings&#10;&#10;Description automatically generated">
            <a:extLst>
              <a:ext uri="{FF2B5EF4-FFF2-40B4-BE49-F238E27FC236}">
                <a16:creationId xmlns:a16="http://schemas.microsoft.com/office/drawing/2014/main" id="{C42AE112-65E3-4C2F-86E5-D61971F8A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734" y="3009417"/>
            <a:ext cx="3969439" cy="2651585"/>
          </a:xfrm>
          <a:prstGeom prst="rect">
            <a:avLst/>
          </a:prstGeom>
        </p:spPr>
      </p:pic>
      <p:pic>
        <p:nvPicPr>
          <p:cNvPr id="9" name="Picture 8" descr="A bowl of soup with a spoon&#10;&#10;Description automatically generated with medium confidence">
            <a:extLst>
              <a:ext uri="{FF2B5EF4-FFF2-40B4-BE49-F238E27FC236}">
                <a16:creationId xmlns:a16="http://schemas.microsoft.com/office/drawing/2014/main" id="{1481EB31-B31F-42F4-9ED4-2481173CE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17" y="1693763"/>
            <a:ext cx="3597349" cy="2021710"/>
          </a:xfrm>
          <a:prstGeom prst="rect">
            <a:avLst/>
          </a:prstGeom>
        </p:spPr>
      </p:pic>
      <p:pic>
        <p:nvPicPr>
          <p:cNvPr id="11" name="Picture 10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9D6B9900-199F-4316-B423-B295637456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717" y="3964029"/>
            <a:ext cx="3597349" cy="24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0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10. Once you have decided what to make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0651" y="2545551"/>
            <a:ext cx="4701273" cy="1467508"/>
          </a:xfrm>
        </p:spPr>
        <p:txBody>
          <a:bodyPr/>
          <a:lstStyle/>
          <a:p>
            <a:r>
              <a:rPr lang="en-US" sz="2400" dirty="0"/>
              <a:t>Do you have the ingredients?</a:t>
            </a:r>
          </a:p>
          <a:p>
            <a:r>
              <a:rPr lang="en-US" sz="2400" dirty="0"/>
              <a:t>Do you have the equipment?</a:t>
            </a:r>
          </a:p>
          <a:p>
            <a:r>
              <a:rPr lang="en-US" sz="2400" dirty="0"/>
              <a:t>Write a shopping list</a:t>
            </a:r>
          </a:p>
          <a:p>
            <a:r>
              <a:rPr lang="en-US" sz="2400" dirty="0"/>
              <a:t>Go shopping!</a:t>
            </a:r>
          </a:p>
          <a:p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A hand holding a pen and a note in front of a refrigerator&#10;&#10;Description automatically generated with low confidence">
            <a:extLst>
              <a:ext uri="{FF2B5EF4-FFF2-40B4-BE49-F238E27FC236}">
                <a16:creationId xmlns:a16="http://schemas.microsoft.com/office/drawing/2014/main" id="{40E1A0A4-8588-4BA7-8B30-C44CA01B29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43" y="2545551"/>
            <a:ext cx="5779783" cy="38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6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 you have the ingredients?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D550A-90CE-474B-BEC3-673571AA9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324" y="4299686"/>
            <a:ext cx="3681885" cy="2021354"/>
          </a:xfrm>
          <a:prstGeom prst="rect">
            <a:avLst/>
          </a:prstGeom>
        </p:spPr>
      </p:pic>
      <p:pic>
        <p:nvPicPr>
          <p:cNvPr id="7" name="Picture 6" descr="A picture containing wall, indoor, kitchen appliance, counter&#10;&#10;Description automatically generated">
            <a:extLst>
              <a:ext uri="{FF2B5EF4-FFF2-40B4-BE49-F238E27FC236}">
                <a16:creationId xmlns:a16="http://schemas.microsoft.com/office/drawing/2014/main" id="{9D29CD53-48F9-4F38-8D19-CF8ED906AD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324" y="1761752"/>
            <a:ext cx="3681885" cy="2455817"/>
          </a:xfrm>
          <a:prstGeom prst="rect">
            <a:avLst/>
          </a:prstGeom>
        </p:spPr>
      </p:pic>
      <p:pic>
        <p:nvPicPr>
          <p:cNvPr id="9" name="Picture 8" descr="A person looking at a refrigerator&#10;&#10;Description automatically generated with medium confidence">
            <a:extLst>
              <a:ext uri="{FF2B5EF4-FFF2-40B4-BE49-F238E27FC236}">
                <a16:creationId xmlns:a16="http://schemas.microsoft.com/office/drawing/2014/main" id="{AB4258D0-EE83-4B35-8626-75B6A29469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092" y="2283797"/>
            <a:ext cx="6098556" cy="40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Check what you need</a:t>
            </a:r>
            <a:endParaRPr lang="en-GB" dirty="0"/>
          </a:p>
        </p:txBody>
      </p:sp>
      <p:sp>
        <p:nvSpPr>
          <p:cNvPr id="10" name="AutoShape 91"/>
          <p:cNvSpPr>
            <a:spLocks noChangeArrowheads="1"/>
          </p:cNvSpPr>
          <p:nvPr/>
        </p:nvSpPr>
        <p:spPr bwMode="auto">
          <a:xfrm rot="19664631">
            <a:off x="4864286" y="2859133"/>
            <a:ext cx="2019755" cy="246358"/>
          </a:xfrm>
          <a:prstGeom prst="rightArrow">
            <a:avLst>
              <a:gd name="adj1" fmla="val 50000"/>
              <a:gd name="adj2" fmla="val 125276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6855" y="3335664"/>
            <a:ext cx="145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DBFD0-D220-4E0F-8032-969BD6D38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928" y="1151137"/>
            <a:ext cx="3370798" cy="4769165"/>
          </a:xfrm>
          <a:prstGeom prst="rect">
            <a:avLst/>
          </a:prstGeom>
          <a:ln>
            <a:solidFill>
              <a:srgbClr val="158B44"/>
            </a:solidFill>
          </a:ln>
        </p:spPr>
      </p:pic>
    </p:spTree>
    <p:extLst>
      <p:ext uri="{BB962C8B-B14F-4D97-AF65-F5344CB8AC3E}">
        <p14:creationId xmlns:p14="http://schemas.microsoft.com/office/powerpoint/2010/main" val="32180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 you have the equipment?</a:t>
            </a:r>
            <a:endParaRPr lang="en-GB" dirty="0"/>
          </a:p>
        </p:txBody>
      </p:sp>
      <p:pic>
        <p:nvPicPr>
          <p:cNvPr id="6" name="Picture 5" descr="A group of kitchen utensils&#10;&#10;Description automatically generated with low confidence">
            <a:extLst>
              <a:ext uri="{FF2B5EF4-FFF2-40B4-BE49-F238E27FC236}">
                <a16:creationId xmlns:a16="http://schemas.microsoft.com/office/drawing/2014/main" id="{72E69ED8-7D07-4A29-A956-C30C67AA35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379" y="2232980"/>
            <a:ext cx="6134136" cy="4091469"/>
          </a:xfrm>
          <a:prstGeom prst="rect">
            <a:avLst/>
          </a:prstGeom>
        </p:spPr>
      </p:pic>
      <p:pic>
        <p:nvPicPr>
          <p:cNvPr id="8" name="Picture 7" descr="A picture containing indoor, kitchen, appliance, cluttered&#10;&#10;Description automatically generated">
            <a:extLst>
              <a:ext uri="{FF2B5EF4-FFF2-40B4-BE49-F238E27FC236}">
                <a16:creationId xmlns:a16="http://schemas.microsoft.com/office/drawing/2014/main" id="{A27C1484-3BEC-4DA3-86C6-5695E43B0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623" y="3995021"/>
            <a:ext cx="3492397" cy="2329428"/>
          </a:xfrm>
          <a:prstGeom prst="rect">
            <a:avLst/>
          </a:prstGeom>
        </p:spPr>
      </p:pic>
      <p:pic>
        <p:nvPicPr>
          <p:cNvPr id="10" name="Picture 9" descr="A picture containing indoor, black, kitchenware, pan&#10;&#10;Description automatically generated">
            <a:extLst>
              <a:ext uri="{FF2B5EF4-FFF2-40B4-BE49-F238E27FC236}">
                <a16:creationId xmlns:a16="http://schemas.microsoft.com/office/drawing/2014/main" id="{DEB33190-B72F-4C4B-B713-11FF6469F8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638" y="1694762"/>
            <a:ext cx="3391382" cy="226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3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you planning to make?</a:t>
            </a:r>
            <a:endParaRPr lang="en-GB" dirty="0"/>
          </a:p>
        </p:txBody>
      </p:sp>
      <p:pic>
        <p:nvPicPr>
          <p:cNvPr id="4" name="Picture 3" descr="A picture containing person, table, indoor, preparing&#10;&#10;Description automatically generated">
            <a:extLst>
              <a:ext uri="{FF2B5EF4-FFF2-40B4-BE49-F238E27FC236}">
                <a16:creationId xmlns:a16="http://schemas.microsoft.com/office/drawing/2014/main" id="{8733EA7E-1129-40E1-B24E-EFD74F7E97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2324655"/>
            <a:ext cx="5443870" cy="36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63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Check what you need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DBFD0-D220-4E0F-8032-969BD6D38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928" y="1151137"/>
            <a:ext cx="3370798" cy="4769165"/>
          </a:xfrm>
          <a:prstGeom prst="rect">
            <a:avLst/>
          </a:prstGeom>
          <a:ln>
            <a:solidFill>
              <a:srgbClr val="158B44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A5748-AD44-4049-B537-E0A1267A954F}"/>
              </a:ext>
            </a:extLst>
          </p:cNvPr>
          <p:cNvSpPr txBox="1"/>
          <p:nvPr/>
        </p:nvSpPr>
        <p:spPr>
          <a:xfrm>
            <a:off x="3346857" y="3946966"/>
            <a:ext cx="145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91">
            <a:extLst>
              <a:ext uri="{FF2B5EF4-FFF2-40B4-BE49-F238E27FC236}">
                <a16:creationId xmlns:a16="http://schemas.microsoft.com/office/drawing/2014/main" id="{605926DB-0B66-4222-8C86-793E724693EE}"/>
              </a:ext>
            </a:extLst>
          </p:cNvPr>
          <p:cNvSpPr>
            <a:spLocks noChangeArrowheads="1"/>
          </p:cNvSpPr>
          <p:nvPr/>
        </p:nvSpPr>
        <p:spPr bwMode="auto">
          <a:xfrm rot="19675571" flipV="1">
            <a:off x="4656760" y="3419291"/>
            <a:ext cx="2161328" cy="225984"/>
          </a:xfrm>
          <a:prstGeom prst="rightArrow">
            <a:avLst>
              <a:gd name="adj1" fmla="val 50000"/>
              <a:gd name="adj2" fmla="val 125276"/>
            </a:avLst>
          </a:prstGeom>
          <a:solidFill>
            <a:srgbClr val="158B4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Write a shopping list</a:t>
            </a:r>
            <a:endParaRPr lang="en-GB" dirty="0"/>
          </a:p>
        </p:txBody>
      </p:sp>
      <p:pic>
        <p:nvPicPr>
          <p:cNvPr id="6" name="Picture 5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9D9E8291-7EBB-4187-AC54-4E3654BA7B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114" y="2283798"/>
            <a:ext cx="4085919" cy="2774339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F064C9F8-CE13-4046-BE76-D8F15A76D5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89" y="2283798"/>
            <a:ext cx="4305551" cy="4305551"/>
          </a:xfrm>
          <a:prstGeom prst="rect">
            <a:avLst/>
          </a:prstGeom>
        </p:spPr>
      </p:pic>
      <p:pic>
        <p:nvPicPr>
          <p:cNvPr id="7" name="Picture 6" descr="A person holding a card&#10;&#10;Description automatically generated with low confidence">
            <a:extLst>
              <a:ext uri="{FF2B5EF4-FFF2-40B4-BE49-F238E27FC236}">
                <a16:creationId xmlns:a16="http://schemas.microsoft.com/office/drawing/2014/main" id="{423FE9C4-DCE5-4F0F-9A20-4428E5A31E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"/>
          <a:stretch/>
        </p:blipFill>
        <p:spPr>
          <a:xfrm>
            <a:off x="4977495" y="2283798"/>
            <a:ext cx="2482657" cy="32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43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did this social story cover?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69274" y="2372810"/>
            <a:ext cx="9375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 of day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 preference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Special occasions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are you eating?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are you eating with?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Cooking skills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Getting ideas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you have decided what to make</a:t>
            </a:r>
          </a:p>
        </p:txBody>
      </p:sp>
    </p:spTree>
    <p:extLst>
      <p:ext uri="{BB962C8B-B14F-4D97-AF65-F5344CB8AC3E}">
        <p14:creationId xmlns:p14="http://schemas.microsoft.com/office/powerpoint/2010/main" val="299896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story continues … let’s go shopping! </a:t>
            </a:r>
            <a:endParaRPr lang="en-GB" dirty="0"/>
          </a:p>
        </p:txBody>
      </p:sp>
      <p:pic>
        <p:nvPicPr>
          <p:cNvPr id="4" name="Picture 3" descr="A person pushing a shopping cart&#10;&#10;Description automatically generated with medium confidence">
            <a:extLst>
              <a:ext uri="{FF2B5EF4-FFF2-40B4-BE49-F238E27FC236}">
                <a16:creationId xmlns:a16="http://schemas.microsoft.com/office/drawing/2014/main" id="{5640A839-E77F-4FB0-825B-3E6B7BAC76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47" y="2442036"/>
            <a:ext cx="5222635" cy="3530501"/>
          </a:xfrm>
          <a:prstGeom prst="rect">
            <a:avLst/>
          </a:prstGeom>
        </p:spPr>
      </p:pic>
      <p:pic>
        <p:nvPicPr>
          <p:cNvPr id="6" name="Picture 5" descr="A picture containing text, marketplace, scene, orange&#10;&#10;Description automatically generated">
            <a:extLst>
              <a:ext uri="{FF2B5EF4-FFF2-40B4-BE49-F238E27FC236}">
                <a16:creationId xmlns:a16="http://schemas.microsoft.com/office/drawing/2014/main" id="{7C0A9D0E-06E6-4E8B-8406-79573BDAAA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382" y="2442036"/>
            <a:ext cx="5293105" cy="35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81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Planning photo storybook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09C4E24-25EF-4E2F-8C39-79A07BA5B21E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Time of day</a:t>
            </a:r>
            <a:endParaRPr lang="en-GB" dirty="0"/>
          </a:p>
        </p:txBody>
      </p:sp>
      <p:pic>
        <p:nvPicPr>
          <p:cNvPr id="5" name="Picture 4" descr="5 Career-Killing Lunch Etiquette Mistakes | Inc.co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1895" y="2546521"/>
            <a:ext cx="4114044" cy="231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65212" y="514925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Breakfast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83722" y="514925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Lunch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95039" y="5165804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Evening Meal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cup, table, food, plate&#10;&#10;Description automatically generated">
            <a:extLst>
              <a:ext uri="{FF2B5EF4-FFF2-40B4-BE49-F238E27FC236}">
                <a16:creationId xmlns:a16="http://schemas.microsoft.com/office/drawing/2014/main" id="{4238347F-A673-4AE6-A430-5AE9865CD6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34" y="2603439"/>
            <a:ext cx="3384156" cy="2257232"/>
          </a:xfrm>
          <a:prstGeom prst="rect">
            <a:avLst/>
          </a:prstGeom>
        </p:spPr>
      </p:pic>
      <p:pic>
        <p:nvPicPr>
          <p:cNvPr id="12" name="Picture 11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7152A7A4-0DF5-484D-AF5D-8B002EE1CD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645" y="2415766"/>
            <a:ext cx="3353256" cy="24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6DE-AECE-4087-9379-478342508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Personal preferences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1EFD07-92A3-4C22-AC4F-81456EC340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0915" y="2070770"/>
            <a:ext cx="4587059" cy="432218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014258" y="2453833"/>
            <a:ext cx="4305783" cy="2141316"/>
          </a:xfrm>
          <a:prstGeom prst="wedgeRoundRectCallout">
            <a:avLst>
              <a:gd name="adj1" fmla="val -84543"/>
              <a:gd name="adj2" fmla="val 26284"/>
              <a:gd name="adj3" fmla="val 16667"/>
            </a:avLst>
          </a:prstGeom>
          <a:noFill/>
          <a:ln w="57150"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it …</a:t>
            </a:r>
            <a:endParaRPr lang="en-GB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9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6DE-AECE-4087-9379-478342508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Personal preferences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0FCD1B-0816-4839-A2C9-516A0F93EB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73443" y="2212349"/>
            <a:ext cx="4224531" cy="41969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014258" y="2453833"/>
            <a:ext cx="4884517" cy="2141316"/>
          </a:xfrm>
          <a:prstGeom prst="wedgeRoundRectCallout">
            <a:avLst>
              <a:gd name="adj1" fmla="val -84543"/>
              <a:gd name="adj2" fmla="val 26284"/>
              <a:gd name="adj3" fmla="val 16667"/>
            </a:avLst>
          </a:prstGeom>
          <a:noFill/>
          <a:ln w="57150"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not sure I like it</a:t>
            </a:r>
            <a:endParaRPr lang="en-GB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0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F6DE-AECE-4087-9379-478342508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Personal preferences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8A423F-1AC4-46A5-85C8-3312CD96F1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9907" y="2178939"/>
            <a:ext cx="4895860" cy="43064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014258" y="2453833"/>
            <a:ext cx="4305783" cy="2141316"/>
          </a:xfrm>
          <a:prstGeom prst="wedgeRoundRectCallout">
            <a:avLst>
              <a:gd name="adj1" fmla="val -84543"/>
              <a:gd name="adj2" fmla="val 26284"/>
              <a:gd name="adj3" fmla="val 16667"/>
            </a:avLst>
          </a:prstGeom>
          <a:noFill/>
          <a:ln w="57150">
            <a:solidFill>
              <a:srgbClr val="158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like it …</a:t>
            </a:r>
            <a:endParaRPr lang="en-GB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7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Special occasions</a:t>
            </a:r>
            <a:endParaRPr lang="en-GB" dirty="0"/>
          </a:p>
        </p:txBody>
      </p:sp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3D505AD9-9AD8-4529-86C0-0E5822FDB2A6}"/>
              </a:ext>
            </a:extLst>
          </p:cNvPr>
          <p:cNvSpPr/>
          <p:nvPr/>
        </p:nvSpPr>
        <p:spPr>
          <a:xfrm>
            <a:off x="2174373" y="569242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Christmas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E4DB4D67-BB05-4B9C-81F4-F7F519427223}"/>
              </a:ext>
            </a:extLst>
          </p:cNvPr>
          <p:cNvSpPr/>
          <p:nvPr/>
        </p:nvSpPr>
        <p:spPr>
          <a:xfrm>
            <a:off x="8116948" y="569242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Ramadan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table full of food&#10;&#10;Description automatically generated with low confidence">
            <a:extLst>
              <a:ext uri="{FF2B5EF4-FFF2-40B4-BE49-F238E27FC236}">
                <a16:creationId xmlns:a16="http://schemas.microsoft.com/office/drawing/2014/main" id="{FACD7408-635B-410A-972A-3E38021C9E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294" y="2360385"/>
            <a:ext cx="4086395" cy="3102799"/>
          </a:xfrm>
          <a:prstGeom prst="rect">
            <a:avLst/>
          </a:prstGeom>
        </p:spPr>
      </p:pic>
      <p:pic>
        <p:nvPicPr>
          <p:cNvPr id="9" name="Picture 8" descr="A table full of food&#10;&#10;Description automatically generated with medium confidence">
            <a:extLst>
              <a:ext uri="{FF2B5EF4-FFF2-40B4-BE49-F238E27FC236}">
                <a16:creationId xmlns:a16="http://schemas.microsoft.com/office/drawing/2014/main" id="{D1010FFD-E336-4655-B24D-14539A352F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501" y="2360385"/>
            <a:ext cx="5066056" cy="31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Special occasions</a:t>
            </a:r>
            <a:endParaRPr lang="en-GB" dirty="0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98EEA0BA-B428-4DA5-852B-21FE55088B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635" y="2229834"/>
            <a:ext cx="4277699" cy="3286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7DFB011D-AA4E-483A-B7DD-75C45E3CFF4A}"/>
              </a:ext>
            </a:extLst>
          </p:cNvPr>
          <p:cNvSpPr/>
          <p:nvPr/>
        </p:nvSpPr>
        <p:spPr>
          <a:xfrm>
            <a:off x="2196981" y="562836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Diwali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88446" y="5614789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Birthdays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768" y="2229833"/>
            <a:ext cx="4898208" cy="32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BB66C7-A7C5-4DFB-BF8C-57966E465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F06669-D786-4D2F-B28B-DDC2DB38B3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5F39D-9B43-4FCF-A378-DC2EC76D1E25}">
  <ds:schemaRefs>
    <ds:schemaRef ds:uri="http://purl.org/dc/terms/"/>
    <ds:schemaRef ds:uri="c53071f4-7f44-43fd-895c-8e7b6a3746b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359</Words>
  <Application>Microsoft Office PowerPoint</Application>
  <PresentationFormat>Widescreen</PresentationFormat>
  <Paragraphs>104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Office Theme</vt:lpstr>
      <vt:lpstr>Custom Design</vt:lpstr>
      <vt:lpstr>1_Custom Design</vt:lpstr>
      <vt:lpstr>3_Custom Design</vt:lpstr>
      <vt:lpstr>Planning what to eat social story</vt:lpstr>
      <vt:lpstr>What does this cover?</vt:lpstr>
      <vt:lpstr>What are you planning to make?</vt:lpstr>
      <vt:lpstr>1. Time of day</vt:lpstr>
      <vt:lpstr>2. Personal preferences</vt:lpstr>
      <vt:lpstr>2. Personal preferences</vt:lpstr>
      <vt:lpstr>2. Personal preferences</vt:lpstr>
      <vt:lpstr>3. Special occasions</vt:lpstr>
      <vt:lpstr>3. Special occasions</vt:lpstr>
      <vt:lpstr>4. Where are you eating?</vt:lpstr>
      <vt:lpstr>4. Where are you eating?</vt:lpstr>
      <vt:lpstr>5. Who are you eating with? </vt:lpstr>
      <vt:lpstr>6. Money</vt:lpstr>
      <vt:lpstr>7. Health</vt:lpstr>
      <vt:lpstr>8. Cooking skills</vt:lpstr>
      <vt:lpstr>8. Cooking skills</vt:lpstr>
      <vt:lpstr>9. Getting ideas</vt:lpstr>
      <vt:lpstr>Recipes</vt:lpstr>
      <vt:lpstr>Recipes</vt:lpstr>
      <vt:lpstr>Friends and family</vt:lpstr>
      <vt:lpstr>Friends and family</vt:lpstr>
      <vt:lpstr>Fakeaways</vt:lpstr>
      <vt:lpstr>Fakeaways</vt:lpstr>
      <vt:lpstr>Traditional or classic dishes</vt:lpstr>
      <vt:lpstr>Food from around the world</vt:lpstr>
      <vt:lpstr>10. Once you have decided what to make</vt:lpstr>
      <vt:lpstr>Do you have the ingredients?</vt:lpstr>
      <vt:lpstr>Check what you need</vt:lpstr>
      <vt:lpstr>Do you have the equipment?</vt:lpstr>
      <vt:lpstr>Check what you need</vt:lpstr>
      <vt:lpstr>Write a shopping list</vt:lpstr>
      <vt:lpstr>What did this social story cover?</vt:lpstr>
      <vt:lpstr>The story continues … let’s go shopping! </vt:lpstr>
      <vt:lpstr>Planning photo storybook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151</cp:revision>
  <dcterms:created xsi:type="dcterms:W3CDTF">2018-10-10T09:22:08Z</dcterms:created>
  <dcterms:modified xsi:type="dcterms:W3CDTF">2021-12-21T16:24:42Z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