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2" r:id="rId9"/>
    <p:sldId id="281" r:id="rId10"/>
    <p:sldId id="280" r:id="rId11"/>
    <p:sldId id="291" r:id="rId12"/>
    <p:sldId id="282" r:id="rId13"/>
    <p:sldId id="288" r:id="rId14"/>
    <p:sldId id="29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nhs.uk/conditions/diverticular-disease-and-diverticulitis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nhs.uk/conditions/diverticular-disease-and-diverticulitis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.uk/conditions/diverticular-disease-and-diverticuliti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Diverticular disease and diverticulitis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Diverticular disease and diverticulitis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29531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Diverticular disease and diverticulitis are related digestive conditions that affect the diverticula of the large intestine (bowel).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Diverticula are small bulges or pockets that can develop in the lining of the intestine as you get older causing pain (diverticular disease) or swelling (diverticulitis).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80618" y="6171092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42" y="3000919"/>
            <a:ext cx="3973452" cy="29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Symptoms of diverticular disease and diverticulitis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20243" cy="3600000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Most people with diverticula do not display any symptoms.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When symptoms do occur, such as pain in the lower tummy, it is known as diverticular disease.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the diverticula become inflamed or infected, causing more severe symptoms, it's called diverticulitis.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80618" y="6171092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77" y="3117273"/>
            <a:ext cx="4476563" cy="298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8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br>
              <a:rPr lang="en-GB" altLang="en-US" sz="2000" dirty="0"/>
            </a:br>
            <a:r>
              <a:rPr lang="en-GB" altLang="en-US" sz="2000" dirty="0"/>
              <a:t>Symptoms of diverticular disease include: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>
              <a:spcBef>
                <a:spcPct val="0"/>
              </a:spcBef>
            </a:pPr>
            <a:r>
              <a:rPr lang="en-GB" altLang="en-US" sz="2000" dirty="0"/>
              <a:t>tummy pain, usually in your lower left side, that tends to come and go and gets worse during or shortly after eating (emptying your bowels or passing wind eases it)</a:t>
            </a:r>
          </a:p>
          <a:p>
            <a:pPr>
              <a:spcBef>
                <a:spcPct val="0"/>
              </a:spcBef>
            </a:pPr>
            <a:r>
              <a:rPr lang="en-GB" altLang="en-US" sz="2000" dirty="0"/>
              <a:t>feeling bloated</a:t>
            </a:r>
          </a:p>
          <a:p>
            <a:pPr>
              <a:spcBef>
                <a:spcPct val="0"/>
              </a:spcBef>
            </a:pPr>
            <a:r>
              <a:rPr lang="en-GB" altLang="en-US" sz="2000" dirty="0"/>
              <a:t>constipation, diarrhoea, or both</a:t>
            </a:r>
          </a:p>
          <a:p>
            <a:pPr>
              <a:spcBef>
                <a:spcPct val="0"/>
              </a:spcBef>
            </a:pPr>
            <a:r>
              <a:rPr lang="en-GB" altLang="en-US" sz="2000" dirty="0"/>
              <a:t>occasionally, mucus in your faeces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/>
              <a:t>If your diverticula become infected and inflamed (diverticulitis), you may suddenly: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/>
              <a:t>get constant, more severe tummy pain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/>
              <a:t>have a high temperature of 38C or above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/>
              <a:t>feel sick or vomit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/>
              <a:t>feel generally tired and unwell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/>
              <a:t>get blood in your faeces or rectal bleeding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Symptoms of diverticular disease and diverticulitis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80618" y="6171092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7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Diagnosis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7101888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Diverticular disease and diverticulitis are diagnosed through either a colonoscopy or a CT scan.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17" y="3117555"/>
            <a:ext cx="4671307" cy="32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2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74443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low fibre diet increases the chance of getting diverticular disease. Eating a high fibre diet may help ease the symptoms of diverticular disease and stop you developing diverticulitis.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Most people do not eat enough dietary fibre. The recommended average intake for dietary fibre is 30g per day for adults. Children need proportionately less.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527027"/>
              </p:ext>
            </p:extLst>
          </p:nvPr>
        </p:nvGraphicFramePr>
        <p:xfrm>
          <a:off x="7614458" y="3557246"/>
          <a:ext cx="4295134" cy="27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77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intake of fibre (g/day)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24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24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5-11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77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11-16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24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17+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28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Sources of dietary fibre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Components of dietary fibre are found in different proportions in food, therefore it is important to eat a variety of fibre-containing foods. 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Dietary fibre is found in: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>
              <a:spcBef>
                <a:spcPct val="0"/>
              </a:spcBef>
            </a:pPr>
            <a:r>
              <a:rPr lang="en-GB" altLang="en-US" sz="2000" dirty="0"/>
              <a:t> wholegrain cereals and cereal products;</a:t>
            </a:r>
          </a:p>
          <a:p>
            <a:pPr>
              <a:spcBef>
                <a:spcPct val="0"/>
              </a:spcBef>
            </a:pPr>
            <a:r>
              <a:rPr lang="en-GB" altLang="en-US" sz="2000" dirty="0"/>
              <a:t> beans;</a:t>
            </a:r>
          </a:p>
          <a:p>
            <a:pPr>
              <a:spcBef>
                <a:spcPct val="0"/>
              </a:spcBef>
            </a:pPr>
            <a:r>
              <a:rPr lang="en-GB" altLang="en-US" sz="2000" dirty="0"/>
              <a:t> lentils; </a:t>
            </a:r>
          </a:p>
          <a:p>
            <a:pPr>
              <a:spcBef>
                <a:spcPct val="0"/>
              </a:spcBef>
            </a:pPr>
            <a:r>
              <a:rPr lang="en-GB" altLang="en-US" sz="2000" dirty="0"/>
              <a:t> fruit and vegetables; </a:t>
            </a:r>
          </a:p>
          <a:p>
            <a:pPr>
              <a:spcBef>
                <a:spcPct val="0"/>
              </a:spcBef>
            </a:pPr>
            <a:r>
              <a:rPr lang="en-GB" altLang="en-US" sz="2000" dirty="0"/>
              <a:t> nuts and seeds.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013" y="3575431"/>
            <a:ext cx="4195133" cy="28083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50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Suggest some ways of increasing fibre within your diet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9786899" cy="3600000"/>
          </a:xfrm>
        </p:spPr>
        <p:txBody>
          <a:bodyPr/>
          <a:lstStyle/>
          <a:p>
            <a:r>
              <a:rPr lang="en-GB" sz="2000" dirty="0"/>
              <a:t>Choose a high fibre breakfast cereal e.g. bran flakes, or porridge.</a:t>
            </a:r>
          </a:p>
          <a:p>
            <a:r>
              <a:rPr lang="en-GB" sz="2000" dirty="0"/>
              <a:t>Go for wholemeal or granary breads instead of white bread.</a:t>
            </a:r>
          </a:p>
          <a:p>
            <a:r>
              <a:rPr lang="en-GB" sz="2000" dirty="0"/>
              <a:t>Choose wholegrains like </a:t>
            </a:r>
            <a:r>
              <a:rPr lang="en-GB" sz="2000" dirty="0" err="1"/>
              <a:t>wholewheat</a:t>
            </a:r>
            <a:r>
              <a:rPr lang="en-GB" sz="2000" dirty="0"/>
              <a:t> pasta, bulgur wheat or brown rice.</a:t>
            </a:r>
          </a:p>
          <a:p>
            <a:r>
              <a:rPr lang="en-GB" sz="2000" dirty="0"/>
              <a:t>Go for potatoes with skins e.g. baked potato or boiled new potatoes.</a:t>
            </a:r>
          </a:p>
          <a:p>
            <a:r>
              <a:rPr lang="en-GB" sz="2000" dirty="0"/>
              <a:t>For snacks try fruit, vegetable sticks, rye crackers, oatcakes, unsalted nuts or seeds.</a:t>
            </a:r>
          </a:p>
          <a:p>
            <a:r>
              <a:rPr lang="en-GB" sz="2000" dirty="0"/>
              <a:t>Include plenty of vegetables with meals – either as a side dish or added to sauces, stews or curries.</a:t>
            </a:r>
          </a:p>
          <a:p>
            <a:r>
              <a:rPr lang="en-GB" sz="2000" dirty="0"/>
              <a:t>Add pulses like beans, lentils or chickpeas to stews, curries and salads.</a:t>
            </a:r>
          </a:p>
          <a:p>
            <a:r>
              <a:rPr lang="en-GB" sz="2000" dirty="0"/>
              <a:t>Have some fresh or dried fruit, or fruit canned in natural juice for dessert.</a:t>
            </a:r>
          </a:p>
        </p:txBody>
      </p:sp>
    </p:spTree>
    <p:extLst>
      <p:ext uri="{BB962C8B-B14F-4D97-AF65-F5344CB8AC3E}">
        <p14:creationId xmlns:p14="http://schemas.microsoft.com/office/powerpoint/2010/main" val="280964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Diverticular disease and diverticulitis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99ED9-9EB2-237C-6363-AD8488959B7B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FAA363-1377-4784-BD5D-A2E7FE04917F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B6F7C5B8-5565-4B31-9CA5-73DCD0C841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0489F-5325-4C32-9B83-AA83552CF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3_Custom Design</vt:lpstr>
      <vt:lpstr>Diverticular disease and diverticulitis</vt:lpstr>
      <vt:lpstr>Diverticular disease and diverticulitis</vt:lpstr>
      <vt:lpstr>Symptoms of diverticular disease and diverticulitis</vt:lpstr>
      <vt:lpstr>Symptoms of diverticular disease and diverticulitis</vt:lpstr>
      <vt:lpstr>Diagnosis</vt:lpstr>
      <vt:lpstr>Treatment</vt:lpstr>
      <vt:lpstr>Sources of dietary fibre </vt:lpstr>
      <vt:lpstr>Suggest some ways of increasing fibre within your diet</vt:lpstr>
      <vt:lpstr>Diverticular disease and diverticulitis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38</cp:revision>
  <dcterms:created xsi:type="dcterms:W3CDTF">2018-10-10T09:22:08Z</dcterms:created>
  <dcterms:modified xsi:type="dcterms:W3CDTF">2023-10-20T14:34:25Z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