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4" r:id="rId6"/>
    <p:sldId id="259" r:id="rId7"/>
    <p:sldId id="268" r:id="rId8"/>
    <p:sldId id="262" r:id="rId9"/>
    <p:sldId id="269" r:id="rId10"/>
    <p:sldId id="263" r:id="rId11"/>
    <p:sldId id="270" r:id="rId12"/>
    <p:sldId id="265" r:id="rId13"/>
    <p:sldId id="271" r:id="rId14"/>
    <p:sldId id="266" r:id="rId15"/>
    <p:sldId id="272" r:id="rId16"/>
    <p:sldId id="274" r:id="rId17"/>
    <p:sldId id="267" r:id="rId18"/>
    <p:sldId id="273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0" d="100"/>
          <a:sy n="80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Dairy farming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3503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Milk </a:t>
            </a:r>
            <a:r>
              <a:rPr lang="en-GB" sz="2800" dirty="0"/>
              <a:t>is also used to make cheese, </a:t>
            </a:r>
            <a:r>
              <a:rPr lang="en-GB" sz="2800" dirty="0" smtClean="0"/>
              <a:t>yogurt, cream </a:t>
            </a:r>
            <a:r>
              <a:rPr lang="en-GB" sz="2800" dirty="0"/>
              <a:t>and butter.</a:t>
            </a:r>
          </a:p>
        </p:txBody>
      </p:sp>
      <p:pic>
        <p:nvPicPr>
          <p:cNvPr id="1026" name="Picture 2" descr="S:\Shared\EDUCATION TEAM FILES\Photographs Oct 2018 onwards\Medium size photos\Food and Drinks\Dairy\Fruit yoghu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 bwMode="auto">
          <a:xfrm>
            <a:off x="3242907" y="3842081"/>
            <a:ext cx="2671005" cy="19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Shared\EDUCATION TEAM FILES\Photographs Oct 2018 onwards\Medium size photos\Food and Drinks\Dairy\cr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3340450"/>
            <a:ext cx="2531238" cy="24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Shared\EDUCATION TEAM FILES\Photographs Oct 2018 onwards\Medium size photos\Food and Drinks\Dairy\shutterstock_862124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17102"/>
          <a:stretch/>
        </p:blipFill>
        <p:spPr bwMode="auto">
          <a:xfrm>
            <a:off x="8989621" y="3435032"/>
            <a:ext cx="2861954" cy="27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Shared\EDUCATION TEAM FILES\Photographs Oct 2018 onwards\cheddar chee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9447" r="10143" b="9012"/>
          <a:stretch/>
        </p:blipFill>
        <p:spPr bwMode="auto">
          <a:xfrm>
            <a:off x="605641" y="3867783"/>
            <a:ext cx="2327563" cy="20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shops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4716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fresh milk is available for sale. It is kept cold to keep at its best.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Some people have milk delivered to their home, others buy it from local shops or supermarkets.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7170" name="Picture 2" descr="S:\Shared\EDUCATION TEAM FILES\Photographs Oct 2018 onwards\milk doorst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91" y="1880380"/>
            <a:ext cx="3179502" cy="21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S:\Shared\EDUCATION TEAM FILES\Photographs Oct 2018 onwards\shutterstock_713289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91" y="4126141"/>
            <a:ext cx="3179502" cy="22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Drinking milk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7902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Many </a:t>
            </a:r>
            <a:r>
              <a:rPr lang="en-GB" sz="2800" dirty="0"/>
              <a:t>school children have milk at school as a drink.</a:t>
            </a:r>
          </a:p>
        </p:txBody>
      </p:sp>
      <p:pic>
        <p:nvPicPr>
          <p:cNvPr id="3074" name="Picture 2" descr="S:\Shared\EDUCATION TEAM FILES\Photographs Oct 2018 onwards\drink 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53" y="2677970"/>
            <a:ext cx="4846365" cy="32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Drink and enjoy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854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Milk can be enjoyed as a </a:t>
            </a:r>
            <a:r>
              <a:rPr lang="en-GB" sz="2800" dirty="0" smtClean="0"/>
              <a:t>drink and </a:t>
            </a:r>
            <a:r>
              <a:rPr lang="en-GB" sz="2800" dirty="0"/>
              <a:t>poured </a:t>
            </a:r>
            <a:r>
              <a:rPr lang="en-GB" sz="2800" dirty="0" smtClean="0"/>
              <a:t>over breakfast cereal.</a:t>
            </a:r>
            <a:endParaRPr lang="en-GB" sz="2800" dirty="0"/>
          </a:p>
        </p:txBody>
      </p:sp>
      <p:pic>
        <p:nvPicPr>
          <p:cNvPr id="4" name="Picture 2" descr="S:\Shared\EDUCATION TEAM FILES\DairyCo\DairyCo pics only\Child + c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677" y="2131706"/>
            <a:ext cx="3817791" cy="25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Shared\EDUCATION TEAM FILES\Photographs Oct 2018 onwards\eating cereal mi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3" y="3897840"/>
            <a:ext cx="3635767" cy="24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13850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Milk, yogurt and cheese are also used in many dishes.</a:t>
            </a:r>
            <a:endParaRPr lang="en-GB" sz="2800" dirty="0"/>
          </a:p>
        </p:txBody>
      </p:sp>
      <p:pic>
        <p:nvPicPr>
          <p:cNvPr id="2051" name="Picture 3" descr="S:\Shared\EDUCATION TEAM FILES\Photographs Oct 2018 onwards\Large size photos\Bagel filled cheese salad sma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4" y="3404588"/>
            <a:ext cx="2799928" cy="22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Shared\EDUCATION TEAM FILES\Photographs Oct 2018 onwards\Large size photos\pizza tom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30" y="3404588"/>
            <a:ext cx="3048000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Shared\EDUCATION TEAM FILES\Photographs Oct 2018 onwards\quic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63" y="3409379"/>
            <a:ext cx="3082622" cy="20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:\Shared\EDUCATION TEAM FILES\Photographs Oct 2018 onwards\Large size photos\strawberry smooth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82" y="2448682"/>
            <a:ext cx="15335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2" r="24113" b="3945"/>
          <a:stretch/>
        </p:blipFill>
        <p:spPr>
          <a:xfrm>
            <a:off x="613847" y="2296210"/>
            <a:ext cx="2898513" cy="156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78" y="1374947"/>
            <a:ext cx="1765247" cy="276001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83553" y="2754955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7036918" y="2754955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3847" y="4304548"/>
            <a:ext cx="289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Milk is from a dairy cow.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9657" y="4304548"/>
            <a:ext cx="2584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Milk – from the dairy cow.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7282" y="4447536"/>
            <a:ext cx="3493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Yogurt and cheese is made from milk.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86" y="2330014"/>
            <a:ext cx="2712214" cy="1804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33" y="2084627"/>
            <a:ext cx="1821170" cy="19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does milk come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6363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Milk is from a dairy cow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Dairy </a:t>
            </a:r>
            <a:r>
              <a:rPr lang="en-GB" sz="2800" dirty="0"/>
              <a:t>cows are reared by  farmers around the UK.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a dairy cow before?</a:t>
            </a:r>
          </a:p>
          <a:p>
            <a:endParaRPr lang="en-GB" sz="2800" dirty="0"/>
          </a:p>
        </p:txBody>
      </p:sp>
      <p:pic>
        <p:nvPicPr>
          <p:cNvPr id="4098" name="Picture 2" descr="S:\Shared\EDUCATION TEAM FILES\Photographs Oct 2018 onwards\FROM AHDB plan to use\Dairy co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575" y="2477667"/>
            <a:ext cx="4582980" cy="34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dairy farm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1965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thousands of dairy farms in the UK.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Dairy </a:t>
            </a:r>
            <a:r>
              <a:rPr lang="en-GB" sz="2800" dirty="0"/>
              <a:t>farms are all different shapes and sizes, with small herds of 50 cows to farms with more then 1,000 cows.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5122" name="Picture 2" descr="S:\Shared\EDUCATION TEAM FILES\Photographs Oct 2018 onwards\FROM AHDB plan to use\cows and 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860" y="2571092"/>
            <a:ext cx="5097240" cy="34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dairy farm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7125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 </a:t>
            </a:r>
            <a:r>
              <a:rPr lang="en-GB" sz="2800" dirty="0"/>
              <a:t>farmer’s most important job is to look after the health and welfare of the cows.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Farmers also look after the countryside.</a:t>
            </a:r>
          </a:p>
        </p:txBody>
      </p:sp>
      <p:pic>
        <p:nvPicPr>
          <p:cNvPr id="5" name="Picture 4" descr="S:\Shared\EDUCATION TEAM FILES\DairyCo\DairyCo pics only\Wildlife landscap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5115" y="2571092"/>
            <a:ext cx="4769450" cy="30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dairy cow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91732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Most British dairy cows eat grass in the field during the summer and silage </a:t>
            </a:r>
            <a:r>
              <a:rPr lang="en-GB" sz="2800" dirty="0" smtClean="0"/>
              <a:t>in </a:t>
            </a:r>
            <a:r>
              <a:rPr lang="en-GB" sz="2800" dirty="0"/>
              <a:t>the winter – around 25-50kg a day.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drink 60-80 litres of water, although some drink more if they produce more milk.</a:t>
            </a:r>
          </a:p>
          <a:p>
            <a:endParaRPr lang="en-GB" sz="2800" dirty="0"/>
          </a:p>
        </p:txBody>
      </p:sp>
      <p:pic>
        <p:nvPicPr>
          <p:cNvPr id="4" name="Picture 2" descr="S:\Shared\EDUCATION TEAM FILES\DairyCo\DairyCo pics only\Cow drinking 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52" y="2571092"/>
            <a:ext cx="3976848" cy="26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dairy cow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9426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Each </a:t>
            </a:r>
            <a:r>
              <a:rPr lang="en-GB" sz="2800" dirty="0"/>
              <a:t>cow wears ear tags with a unique number – this is also on their cattle passport.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Most dairy cows graze outdoors during the summer and stay indoors during the winter. </a:t>
            </a:r>
          </a:p>
        </p:txBody>
      </p:sp>
      <p:pic>
        <p:nvPicPr>
          <p:cNvPr id="5" name="Picture 3" descr="S:\Shared\EDUCATION TEAM FILES\DairyCo\DairyCo pics only\New Pictur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7" y="1795154"/>
            <a:ext cx="3329731" cy="217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:\Shared\EDUCATION TEAM FILES\DairyCo\DairyCo pics only\New Picture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7" y="4112044"/>
            <a:ext cx="3329732" cy="21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400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Cows are milked on average 2-3 times a day.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146" name="Picture 2" descr="S:\Shared\EDUCATION TEAM FILES\Photographs Oct 2018 onwards\FROM AHDB plan to use\dairy farmer milk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494" y="1747578"/>
            <a:ext cx="2941349" cy="44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Shared\EDUCATION TEAM FILES\Photographs Oct 2018 onwards\FROM AHDB plan to use\milking parlou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660" y="3455719"/>
            <a:ext cx="4083667" cy="27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83716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Once </a:t>
            </a:r>
            <a:r>
              <a:rPr lang="en-GB" sz="2800" dirty="0"/>
              <a:t>the cows have been milked the milk is chilled and stored.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A </a:t>
            </a:r>
            <a:r>
              <a:rPr lang="en-GB" sz="2800" dirty="0"/>
              <a:t>milk tanker calls at the farm to collect the </a:t>
            </a:r>
            <a:r>
              <a:rPr lang="en-GB" sz="2800" dirty="0" smtClean="0"/>
              <a:t>milk.</a:t>
            </a:r>
            <a:endParaRPr lang="en-GB" sz="2800" dirty="0"/>
          </a:p>
        </p:txBody>
      </p:sp>
      <p:pic>
        <p:nvPicPr>
          <p:cNvPr id="4" name="Picture 2" descr="S:\Shared\EDUCATION TEAM FILES\DairyCo\DairyCo pics only\milk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56" y="1717862"/>
            <a:ext cx="3259953" cy="244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:\Shared\EDUCATION TEAM FILES\DairyCo\DairyCo pics only\New Picture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57" y="4304341"/>
            <a:ext cx="3259953" cy="21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2009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milk from the farm is treated to stop any naturally occurring bacteria turning it sour.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The milk is put into bottles or cartons and is sent to different places for sale.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2" descr="S:\Shared\EDUCATION TEAM FILES\DairyCo\DairyCo pics only\PRODUCTION BOTT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3" y="2571091"/>
            <a:ext cx="3710973" cy="24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374</Words>
  <Application>Microsoft Office PowerPoint</Application>
  <PresentationFormat>Custom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Custom Design</vt:lpstr>
      <vt:lpstr>1_Custom Design</vt:lpstr>
      <vt:lpstr>3_Custom Design</vt:lpstr>
      <vt:lpstr>Dairy farming</vt:lpstr>
      <vt:lpstr>Where does milk come from?</vt:lpstr>
      <vt:lpstr>The dairy farm</vt:lpstr>
      <vt:lpstr>The dairy farm</vt:lpstr>
      <vt:lpstr>The dairy cow</vt:lpstr>
      <vt:lpstr>The dairy cow</vt:lpstr>
      <vt:lpstr>Milking</vt:lpstr>
      <vt:lpstr>Milking</vt:lpstr>
      <vt:lpstr>Processing</vt:lpstr>
      <vt:lpstr>Processing</vt:lpstr>
      <vt:lpstr>In the shops</vt:lpstr>
      <vt:lpstr>Drinking milk</vt:lpstr>
      <vt:lpstr>Drink and enjoy</vt:lpstr>
      <vt:lpstr>Dishes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31</cp:revision>
  <dcterms:created xsi:type="dcterms:W3CDTF">2018-10-10T09:22:08Z</dcterms:created>
  <dcterms:modified xsi:type="dcterms:W3CDTF">2018-12-13T11:31:56Z</dcterms:modified>
</cp:coreProperties>
</file>