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81" r:id="rId6"/>
    <p:sldId id="282" r:id="rId7"/>
    <p:sldId id="264" r:id="rId8"/>
    <p:sldId id="275" r:id="rId9"/>
    <p:sldId id="266" r:id="rId10"/>
    <p:sldId id="259" r:id="rId11"/>
    <p:sldId id="262" r:id="rId12"/>
    <p:sldId id="263" r:id="rId13"/>
    <p:sldId id="269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80" r:id="rId22"/>
    <p:sldId id="2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44" d="100"/>
          <a:sy n="44" d="100"/>
        </p:scale>
        <p:origin x="-120" y="-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does meat come from?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200" dirty="0">
                <a:latin typeface="Century Gothic" pitchFamily="34" charset="0"/>
              </a:rPr>
              <a:t>What </a:t>
            </a:r>
            <a:r>
              <a:rPr lang="en-GB" altLang="en-US" sz="3200" dirty="0" smtClean="0">
                <a:latin typeface="Century Gothic" pitchFamily="34" charset="0"/>
              </a:rPr>
              <a:t>food is made </a:t>
            </a:r>
            <a:r>
              <a:rPr lang="en-GB" altLang="en-US" sz="3200" dirty="0">
                <a:latin typeface="Century Gothic" pitchFamily="34" charset="0"/>
              </a:rPr>
              <a:t>from </a:t>
            </a:r>
            <a:r>
              <a:rPr lang="en-GB" altLang="en-US" sz="3200" dirty="0" smtClean="0">
                <a:latin typeface="Century Gothic" pitchFamily="34" charset="0"/>
              </a:rPr>
              <a:t>pork?</a:t>
            </a:r>
            <a:r>
              <a:rPr lang="en-GB" altLang="en-US" sz="3200" dirty="0">
                <a:latin typeface="Century Gothic" pitchFamily="34" charset="0"/>
              </a:rPr>
              <a:t/>
            </a:r>
            <a:br>
              <a:rPr lang="en-GB" altLang="en-US" sz="3200" dirty="0">
                <a:latin typeface="Century Gothic" pitchFamily="34" charset="0"/>
              </a:rPr>
            </a:br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92971" y="4875904"/>
            <a:ext cx="2376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Pork kebab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125342" y="4921994"/>
            <a:ext cx="2376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Sausages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866582" y="4875903"/>
            <a:ext cx="2555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Pork chop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S:\Shared\EDUCATION TEAM FILES\Photographs Oct 2018 onwards\Medium size photos\Food and Drinks\Meat, Fish, Eggs, Tofu\Pork sausag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1212" y="2583016"/>
            <a:ext cx="304800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:\Shared\EDUCATION TEAM FILES\Photographs Oct 2018 onwards\Medium size photos\Food and Drinks\grilled pork chop shutterstock_881606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2725" y="2467474"/>
            <a:ext cx="3399663" cy="226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S:\Shared\EDUCATION TEAM FILES\Photographs Oct 2018 onwards\pork keba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337" y="2583016"/>
            <a:ext cx="3069734" cy="204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10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can you see here?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Lamb</a:t>
            </a:r>
            <a:endParaRPr lang="en-US" sz="2800" dirty="0"/>
          </a:p>
        </p:txBody>
      </p:sp>
      <p:pic>
        <p:nvPicPr>
          <p:cNvPr id="5" name="Picture 2" descr="S:\Shared\EDUCATION TEAM FILES\AHDB Education\Website\5-7 Years - updates for 2018\Food commodities 5 to 7\Meat\DSC_035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26977" r="19684" b="17510"/>
          <a:stretch/>
        </p:blipFill>
        <p:spPr bwMode="auto">
          <a:xfrm>
            <a:off x="7165008" y="2422566"/>
            <a:ext cx="4674692" cy="333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76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200" dirty="0">
                <a:latin typeface="Century Gothic" pitchFamily="34" charset="0"/>
              </a:rPr>
              <a:t>What meat is from </a:t>
            </a:r>
            <a:r>
              <a:rPr lang="en-GB" altLang="en-US" sz="3200" dirty="0" smtClean="0">
                <a:latin typeface="Century Gothic" pitchFamily="34" charset="0"/>
              </a:rPr>
              <a:t>lamb?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Lamb</a:t>
            </a:r>
            <a:endParaRPr lang="en-US" sz="2800" dirty="0"/>
          </a:p>
        </p:txBody>
      </p:sp>
      <p:pic>
        <p:nvPicPr>
          <p:cNvPr id="1027" name="Picture 3" descr="S:\Shared\EDUCATION TEAM FILES\Photographs Oct 2018 onwards\Large size photos\lamb mince raw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5610" y="3572024"/>
            <a:ext cx="4136345" cy="282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:\Shared\EDUCATION TEAM FILES\Photographs Oct 2018 onwards\Medium size photos\Food and Drinks\Lam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82" y="1878696"/>
            <a:ext cx="4424751" cy="29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76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>
                <a:latin typeface="Century Gothic" pitchFamily="34" charset="0"/>
              </a:rPr>
              <a:t>What food </a:t>
            </a:r>
            <a:r>
              <a:rPr lang="en-GB" altLang="en-US" sz="3600" dirty="0" smtClean="0">
                <a:latin typeface="Century Gothic" pitchFamily="34" charset="0"/>
              </a:rPr>
              <a:t>is made </a:t>
            </a:r>
            <a:r>
              <a:rPr lang="en-GB" altLang="en-US" sz="3600" dirty="0">
                <a:latin typeface="Century Gothic" pitchFamily="34" charset="0"/>
              </a:rPr>
              <a:t>from </a:t>
            </a:r>
            <a:r>
              <a:rPr lang="en-GB" altLang="en-US" sz="3600" dirty="0" smtClean="0">
                <a:latin typeface="Century Gothic" pitchFamily="34" charset="0"/>
              </a:rPr>
              <a:t>lamb?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61123" y="4893045"/>
            <a:ext cx="2376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Lamb chops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8157008" y="4941888"/>
            <a:ext cx="31377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Lamb </a:t>
            </a:r>
            <a:r>
              <a:rPr lang="en-GB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rogan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169274" y="4902749"/>
            <a:ext cx="27258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Shepherds pie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963" y="2524947"/>
            <a:ext cx="3068807" cy="2137073"/>
          </a:xfrm>
          <a:prstGeom prst="rect">
            <a:avLst/>
          </a:prstGeom>
        </p:spPr>
      </p:pic>
      <p:pic>
        <p:nvPicPr>
          <p:cNvPr id="4098" name="Picture 2" descr="S:\Shared\EDUCATION TEAM FILES\Photographs Oct 2018 onwards\Large size photos\lamb roga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7007" y="2283798"/>
            <a:ext cx="3643459" cy="26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S:\Shared\EDUCATION TEAM FILES\Photographs Oct 2018 onwards\shepherds pi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902" y="2693231"/>
            <a:ext cx="2948575" cy="19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3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:\Shared\EDUCATION TEAM FILES\Photographs Oct 2018 onwards\broiler hen chic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895" y="1955685"/>
            <a:ext cx="4595751" cy="437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can you see here?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 chicken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823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200" dirty="0">
                <a:latin typeface="Century Gothic" pitchFamily="34" charset="0"/>
              </a:rPr>
              <a:t>What meat is from </a:t>
            </a:r>
            <a:r>
              <a:rPr lang="en-GB" altLang="en-US" sz="3200" dirty="0" smtClean="0">
                <a:latin typeface="Century Gothic" pitchFamily="34" charset="0"/>
              </a:rPr>
              <a:t>chickens?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46903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Chicken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GB" altLang="en-US" sz="2800" dirty="0"/>
              <a:t>Chickens which provide meat are called broilers.</a:t>
            </a:r>
            <a:endParaRPr lang="en-US" alt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122" name="Picture 2" descr="S:\Shared\EDUCATION TEAM FILES\Photographs Oct 2018 onwards\Medium size photos\Food and Drinks\Meat, Fish, Eggs, Tofu\Whole fresh chicke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7544" y="2402551"/>
            <a:ext cx="4868092" cy="35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55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>
                <a:latin typeface="Century Gothic" pitchFamily="34" charset="0"/>
              </a:rPr>
              <a:t>What food </a:t>
            </a:r>
            <a:r>
              <a:rPr lang="en-GB" altLang="en-US" sz="3600" dirty="0" smtClean="0">
                <a:latin typeface="Century Gothic" pitchFamily="34" charset="0"/>
              </a:rPr>
              <a:t>is made </a:t>
            </a:r>
            <a:r>
              <a:rPr lang="en-GB" altLang="en-US" sz="3600" dirty="0">
                <a:latin typeface="Century Gothic" pitchFamily="34" charset="0"/>
              </a:rPr>
              <a:t>from </a:t>
            </a:r>
            <a:r>
              <a:rPr lang="en-GB" altLang="en-US" sz="3600" dirty="0" smtClean="0">
                <a:latin typeface="Century Gothic" pitchFamily="34" charset="0"/>
              </a:rPr>
              <a:t>chicken?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747367" y="4966057"/>
            <a:ext cx="29715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Chicken breast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8373507" y="4904502"/>
            <a:ext cx="31377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Chicken curry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169274" y="4902749"/>
            <a:ext cx="27258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Roast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chicken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384" y="2887107"/>
            <a:ext cx="27035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111" y="2887107"/>
            <a:ext cx="2902559" cy="1935039"/>
          </a:xfrm>
          <a:prstGeom prst="rect">
            <a:avLst/>
          </a:prstGeom>
        </p:spPr>
      </p:pic>
      <p:pic>
        <p:nvPicPr>
          <p:cNvPr id="2050" name="Picture 2" descr="S:\Shared\EDUCATION TEAM FILES\Photographs Oct 2018 onwards\Medium size photos\Food and Drinks\Main Meals\chicken curry shutterstock_109825379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83" t="15510"/>
          <a:stretch/>
        </p:blipFill>
        <p:spPr bwMode="auto">
          <a:xfrm>
            <a:off x="8480385" y="2648065"/>
            <a:ext cx="3375478" cy="227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41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 smtClean="0">
                <a:latin typeface="Century Gothic" pitchFamily="34" charset="0"/>
              </a:rPr>
              <a:t>Where do we buy meat?</a:t>
            </a:r>
            <a:endParaRPr lang="en-US" dirty="0"/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7383441" y="4583219"/>
            <a:ext cx="2527219" cy="1812131"/>
            <a:chOff x="2949575" y="4016076"/>
            <a:chExt cx="2884487" cy="2293243"/>
          </a:xfrm>
        </p:grpSpPr>
        <p:pic>
          <p:nvPicPr>
            <p:cNvPr id="14" name="Picture 12" descr="C:\Users\Jenny\Dropbox\Red Tractor images for BNF\images\ADLI_075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640" t="7730" r="15308" b="7411"/>
            <a:stretch>
              <a:fillRect/>
            </a:stretch>
          </p:blipFill>
          <p:spPr bwMode="auto">
            <a:xfrm>
              <a:off x="2949575" y="4016076"/>
              <a:ext cx="2884487" cy="229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563938" y="4436928"/>
              <a:ext cx="828675" cy="431968"/>
            </a:xfrm>
            <a:prstGeom prst="rect">
              <a:avLst/>
            </a:prstGeom>
            <a:solidFill>
              <a:srgbClr val="CE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507129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Meat is from a local shop or supermarket.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Meat is also available from a butcher.</a:t>
            </a:r>
            <a:endParaRPr lang="en-US" sz="2800" dirty="0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0231277" y="4529749"/>
            <a:ext cx="1637486" cy="1716645"/>
            <a:chOff x="539552" y="1268760"/>
            <a:chExt cx="2619143" cy="2384150"/>
          </a:xfrm>
        </p:grpSpPr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268760"/>
              <a:ext cx="2619143" cy="23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Flowchart: Decision 10"/>
            <p:cNvSpPr/>
            <p:nvPr/>
          </p:nvSpPr>
          <p:spPr>
            <a:xfrm>
              <a:off x="971314" y="2277377"/>
              <a:ext cx="900033" cy="324028"/>
            </a:xfrm>
            <a:prstGeom prst="flowChartDecisi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7170" name="Picture 2" descr="S:\Shared\EDUCATION TEAM FILES\Meat and education\Images - NOT BNF COPYRIGHT\iStock_000014476652Smal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0388" y="1948392"/>
            <a:ext cx="3725033" cy="247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21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 smtClean="0">
                <a:latin typeface="Century Gothic" pitchFamily="34" charset="0"/>
              </a:rPr>
              <a:t>Summary</a:t>
            </a:r>
            <a:endParaRPr lang="en-US" dirty="0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048322" y="2415967"/>
            <a:ext cx="1637486" cy="1716645"/>
            <a:chOff x="539552" y="1268760"/>
            <a:chExt cx="2619143" cy="2384150"/>
          </a:xfrm>
        </p:grpSpPr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268760"/>
              <a:ext cx="2619143" cy="23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Flowchart: Decision 10"/>
            <p:cNvSpPr/>
            <p:nvPr/>
          </p:nvSpPr>
          <p:spPr>
            <a:xfrm>
              <a:off x="971314" y="2277377"/>
              <a:ext cx="900033" cy="324028"/>
            </a:xfrm>
            <a:prstGeom prst="flowChartDecisi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3783553" y="2754955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7036918" y="2754955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13846" y="4304548"/>
            <a:ext cx="3388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Animals are reared for our food.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32606" y="4338149"/>
            <a:ext cx="3161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Meat – from the animal.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50978" y="4447536"/>
            <a:ext cx="3694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Lots of different meals are made with meat.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76" y="2318562"/>
            <a:ext cx="2506992" cy="188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7659" y="2253829"/>
            <a:ext cx="2961356" cy="197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9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are these?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78026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They are all types of meat.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Where do they come from?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They are from different types of animals.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80" t="13446" r="5417" b="14154"/>
          <a:stretch/>
        </p:blipFill>
        <p:spPr>
          <a:xfrm>
            <a:off x="9473184" y="2269351"/>
            <a:ext cx="2548128" cy="1460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79" r="13005"/>
          <a:stretch/>
        </p:blipFill>
        <p:spPr>
          <a:xfrm>
            <a:off x="6845850" y="3977133"/>
            <a:ext cx="2290960" cy="207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844" b="18639"/>
          <a:stretch/>
        </p:blipFill>
        <p:spPr>
          <a:xfrm>
            <a:off x="6454460" y="2438730"/>
            <a:ext cx="2792077" cy="112133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89" t="13438" b="12558"/>
          <a:stretch>
            <a:fillRect/>
          </a:stretch>
        </p:blipFill>
        <p:spPr bwMode="auto">
          <a:xfrm>
            <a:off x="9510190" y="4339612"/>
            <a:ext cx="2511122" cy="13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89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Meat is from different animals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46" b="14154"/>
          <a:stretch/>
        </p:blipFill>
        <p:spPr>
          <a:xfrm>
            <a:off x="7011659" y="4804393"/>
            <a:ext cx="1340747" cy="6461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636" y="4659789"/>
            <a:ext cx="1409920" cy="9818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844" b="18639"/>
          <a:stretch/>
        </p:blipFill>
        <p:spPr>
          <a:xfrm>
            <a:off x="1304704" y="4656690"/>
            <a:ext cx="1792970" cy="720080"/>
          </a:xfrm>
          <a:prstGeom prst="rect">
            <a:avLst/>
          </a:prstGeom>
        </p:spPr>
      </p:pic>
      <p:pic>
        <p:nvPicPr>
          <p:cNvPr id="12" name="Picture 11" descr="C:\Users\Uptal\AppData\Local\Microsoft\Windows\Temporary Internet Files\Content.IE5\KB6MCMFC\MP900262667[1]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1048" y="2107581"/>
            <a:ext cx="2078386" cy="138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ows grou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935" y="2107581"/>
            <a:ext cx="1995349" cy="138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ttp://4.bp.blogspot.com/-DNwdbsC5Ll4/TVVPLNQw9PI/AAAAAAAAAF4/KLvGbz5XNLU/s200/DSC_0046s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1904" y="2107581"/>
            <a:ext cx="1660256" cy="133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89" t="13438" b="12558"/>
          <a:stretch>
            <a:fillRect/>
          </a:stretch>
        </p:blipFill>
        <p:spPr bwMode="auto">
          <a:xfrm>
            <a:off x="9351708" y="4676885"/>
            <a:ext cx="1814713" cy="97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\\bnf01\Company\Shared\EDUCATION TEAM FILES\British Poultry Council\Images from PDHook\PD Hook0096.jp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2205" y="2107581"/>
            <a:ext cx="1944216" cy="133906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049543" y="3446649"/>
            <a:ext cx="2048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Cattle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1048" y="3493171"/>
            <a:ext cx="2078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Sheep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1905" y="3459860"/>
            <a:ext cx="1660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Pigs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22205" y="3493171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Chicken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0033" y="5650006"/>
            <a:ext cx="2822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Beef burger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72700" y="5662310"/>
            <a:ext cx="265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Lamb chop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76149" y="5626745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03469" y="5682585"/>
            <a:ext cx="341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Chicken drumstick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1850360" y="4021081"/>
            <a:ext cx="610462" cy="543661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Down Arrow 25"/>
          <p:cNvSpPr/>
          <p:nvPr/>
        </p:nvSpPr>
        <p:spPr>
          <a:xfrm>
            <a:off x="4620607" y="4034608"/>
            <a:ext cx="610462" cy="543661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Down Arrow 26"/>
          <p:cNvSpPr/>
          <p:nvPr/>
        </p:nvSpPr>
        <p:spPr>
          <a:xfrm>
            <a:off x="7376802" y="4089768"/>
            <a:ext cx="610462" cy="543661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own Arrow 27"/>
          <p:cNvSpPr/>
          <p:nvPr/>
        </p:nvSpPr>
        <p:spPr>
          <a:xfrm>
            <a:off x="9799875" y="4063390"/>
            <a:ext cx="610462" cy="543661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7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56403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Animals are reared by farmers across the UK for our food.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Popular animals include cattle, sheep, pigs and chicken.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595" y="4350229"/>
            <a:ext cx="2478088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6524" y="1905126"/>
            <a:ext cx="2506992" cy="188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3624" y="2283798"/>
            <a:ext cx="2489503" cy="174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\\bnf01\Company\Shared\EDUCATION TEAM FILES\British Poultry Council\Images from PDHook\PD Hook0106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1037" y="4251452"/>
            <a:ext cx="1492479" cy="1919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these?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91336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Cattle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337" y="2403889"/>
            <a:ext cx="4482603" cy="33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33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altLang="en-US" sz="3200" dirty="0">
                <a:latin typeface="Century Gothic" pitchFamily="34" charset="0"/>
              </a:rPr>
              <a:t>What </a:t>
            </a:r>
            <a:r>
              <a:rPr lang="en-GB" altLang="en-US" sz="3200" dirty="0" smtClean="0">
                <a:latin typeface="Century Gothic" pitchFamily="34" charset="0"/>
              </a:rPr>
              <a:t>meat is from </a:t>
            </a:r>
            <a:r>
              <a:rPr lang="en-GB" altLang="en-US" sz="3200" dirty="0">
                <a:latin typeface="Century Gothic" pitchFamily="34" charset="0"/>
              </a:rPr>
              <a:t>cattle?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91336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Beef</a:t>
            </a:r>
            <a:endParaRPr lang="en-US" sz="2800" dirty="0"/>
          </a:p>
        </p:txBody>
      </p:sp>
      <p:pic>
        <p:nvPicPr>
          <p:cNvPr id="8194" name="Picture 2" descr="S:\Shared\EDUCATION TEAM FILES\Photographs Oct 2018 onwards\beef r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5646" y="2120142"/>
            <a:ext cx="4721825" cy="246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S:\Shared\EDUCATION TEAM FILES\Photographs Oct 2018 onwards\beef mi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4484" y="2962809"/>
            <a:ext cx="4094658" cy="336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16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200" dirty="0">
                <a:latin typeface="Century Gothic" pitchFamily="34" charset="0"/>
              </a:rPr>
              <a:t>What </a:t>
            </a:r>
            <a:r>
              <a:rPr lang="en-GB" altLang="en-US" sz="3200" dirty="0" smtClean="0">
                <a:latin typeface="Century Gothic" pitchFamily="34" charset="0"/>
              </a:rPr>
              <a:t>food is made </a:t>
            </a:r>
            <a:r>
              <a:rPr lang="en-GB" altLang="en-US" sz="3200" dirty="0">
                <a:latin typeface="Century Gothic" pitchFamily="34" charset="0"/>
              </a:rPr>
              <a:t>from beef?</a:t>
            </a:r>
            <a:br>
              <a:rPr lang="en-GB" altLang="en-US" sz="3200" dirty="0">
                <a:latin typeface="Century Gothic" pitchFamily="34" charset="0"/>
              </a:rPr>
            </a:br>
            <a:endParaRPr lang="en-US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55650" y="4221163"/>
            <a:ext cx="2376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Roast beef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868265" y="4268098"/>
            <a:ext cx="2376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Beef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burger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8407730" y="4271821"/>
            <a:ext cx="36100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Spaghetti </a:t>
            </a:r>
            <a:r>
              <a:rPr lang="en-GB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bolognese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844" b="18639"/>
          <a:stretch/>
        </p:blipFill>
        <p:spPr>
          <a:xfrm>
            <a:off x="4423684" y="2838469"/>
            <a:ext cx="3048000" cy="1224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2111816"/>
            <a:ext cx="2488672" cy="16561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196" y="2315432"/>
            <a:ext cx="2551735" cy="169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these?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Pigs</a:t>
            </a:r>
            <a:endParaRPr lang="en-US" sz="28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2276" y="2378801"/>
            <a:ext cx="5256213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>
                <a:latin typeface="Century Gothic" pitchFamily="34" charset="0"/>
              </a:rPr>
              <a:t>What meat is </a:t>
            </a:r>
            <a:r>
              <a:rPr lang="en-GB" altLang="en-US" sz="3600" dirty="0" smtClean="0">
                <a:latin typeface="Century Gothic" pitchFamily="34" charset="0"/>
              </a:rPr>
              <a:t>from pigs?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Pork</a:t>
            </a:r>
            <a:endParaRPr lang="en-US" sz="2800" dirty="0"/>
          </a:p>
        </p:txBody>
      </p:sp>
      <p:pic>
        <p:nvPicPr>
          <p:cNvPr id="6147" name="Picture 3" descr="S:\Shared\EDUCATION TEAM FILES\Photographs Oct 2018 onwards\pork r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2008" y="1951288"/>
            <a:ext cx="4369566" cy="291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:\Shared\EDUCATION TEAM FILES\Photographs Oct 2018 onwards\pork loi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44" t="19150" r="17047" b="12007"/>
          <a:stretch/>
        </p:blipFill>
        <p:spPr bwMode="auto">
          <a:xfrm>
            <a:off x="3954760" y="3906980"/>
            <a:ext cx="3360440" cy="247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237</Words>
  <Application>Microsoft Office PowerPoint</Application>
  <PresentationFormat>Custom</PresentationFormat>
  <Paragraphs>64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Custom Design</vt:lpstr>
      <vt:lpstr>1_Custom Design</vt:lpstr>
      <vt:lpstr>3_Custom Design</vt:lpstr>
      <vt:lpstr>Where does meat come from?</vt:lpstr>
      <vt:lpstr>What are these?</vt:lpstr>
      <vt:lpstr>Meat is from different animals</vt:lpstr>
      <vt:lpstr>Meat</vt:lpstr>
      <vt:lpstr>What are these?</vt:lpstr>
      <vt:lpstr>What meat is from cattle?</vt:lpstr>
      <vt:lpstr>What food is made from beef? </vt:lpstr>
      <vt:lpstr>What are these?</vt:lpstr>
      <vt:lpstr>What meat is from pigs?</vt:lpstr>
      <vt:lpstr>What food is made from pork? </vt:lpstr>
      <vt:lpstr>What can you see here?</vt:lpstr>
      <vt:lpstr>What meat is from lamb?</vt:lpstr>
      <vt:lpstr>What food is made from lamb?</vt:lpstr>
      <vt:lpstr>What can you see here?</vt:lpstr>
      <vt:lpstr>What meat is from chickens?</vt:lpstr>
      <vt:lpstr>What food is made from chicken?</vt:lpstr>
      <vt:lpstr>Where do we buy meat?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Roy Ballam</cp:lastModifiedBy>
  <cp:revision>36</cp:revision>
  <dcterms:created xsi:type="dcterms:W3CDTF">2018-10-10T09:22:08Z</dcterms:created>
  <dcterms:modified xsi:type="dcterms:W3CDTF">2018-12-17T11:52:46Z</dcterms:modified>
</cp:coreProperties>
</file>