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59" r:id="rId6"/>
    <p:sldId id="262" r:id="rId7"/>
    <p:sldId id="263" r:id="rId8"/>
    <p:sldId id="267" r:id="rId9"/>
    <p:sldId id="264" r:id="rId10"/>
    <p:sldId id="268" r:id="rId11"/>
    <p:sldId id="266" r:id="rId12"/>
    <p:sldId id="265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BFD4"/>
    <a:srgbClr val="584288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 varScale="1">
        <p:scale>
          <a:sx n="80" d="100"/>
          <a:sy n="80" d="100"/>
        </p:scale>
        <p:origin x="-9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Where </a:t>
            </a:r>
            <a:r>
              <a:rPr lang="en-US" dirty="0" smtClean="0"/>
              <a:t>do potatoes come </a:t>
            </a:r>
            <a:r>
              <a:rPr lang="en-US" dirty="0" smtClean="0"/>
              <a:t>from?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For further information, go to:</a:t>
            </a:r>
          </a:p>
          <a:p>
            <a:pPr marL="0" indent="0" algn="ctr">
              <a:buNone/>
            </a:pPr>
            <a:r>
              <a:rPr lang="en-US" sz="3600" dirty="0"/>
              <a:t>www.foodafactoflife.org.uk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9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:\Shared\EDUCATION TEAM FILES\Photographs Oct 2018 onwards\Large size photos\potatoes boil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8" r="13038"/>
          <a:stretch/>
        </p:blipFill>
        <p:spPr bwMode="auto">
          <a:xfrm>
            <a:off x="9005609" y="3190373"/>
            <a:ext cx="3084576" cy="286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are these?</a:t>
            </a:r>
            <a:endParaRPr lang="en-US" dirty="0"/>
          </a:p>
        </p:txBody>
      </p:sp>
      <p:pic>
        <p:nvPicPr>
          <p:cNvPr id="2050" name="Picture 2" descr="S:\Shared\EDUCATION TEAM FILES\Photographs Oct 2018 onwards\Large size photos\potato wedges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507" y="4039221"/>
            <a:ext cx="3585457" cy="221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S:\Shared\EDUCATION TEAM FILES\Photographs Oct 2018 onwards\Medium size photos\Food and Drinks\Baked pota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521" y="1563798"/>
            <a:ext cx="3642215" cy="241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S:\Shared\EDUCATION TEAM FILES\Photographs Oct 2018 onwards\Large size photos\mashed pota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18" y="3829435"/>
            <a:ext cx="3976057" cy="263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091493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They are food that we have with our meals.</a:t>
            </a:r>
            <a:endParaRPr lang="en-GB" sz="2800" dirty="0"/>
          </a:p>
          <a:p>
            <a:pPr marL="0" indent="0">
              <a:buNone/>
            </a:pP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These are food that we have with our meals.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/>
              <a:t>What are </a:t>
            </a:r>
            <a:r>
              <a:rPr lang="en-GB" sz="2800" dirty="0" smtClean="0"/>
              <a:t>they made from?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They are all made from potatoes.</a:t>
            </a:r>
          </a:p>
          <a:p>
            <a:pPr marL="0" indent="0">
              <a:buNone/>
            </a:pPr>
            <a:endParaRPr lang="en-GB" sz="2800" b="1" dirty="0"/>
          </a:p>
        </p:txBody>
      </p:sp>
      <p:pic>
        <p:nvPicPr>
          <p:cNvPr id="4" name="Picture 4" descr="S:\Shared\EDUCATION TEAM FILES\Photographs Oct 2018 onwards\Large size photos\potatoes boil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8" r="13038"/>
          <a:stretch/>
        </p:blipFill>
        <p:spPr bwMode="auto">
          <a:xfrm>
            <a:off x="10025493" y="2026367"/>
            <a:ext cx="1727565" cy="160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:\Shared\EDUCATION TEAM FILES\Photographs Oct 2018 onwards\Large size photos\potato wedges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991" y="3882012"/>
            <a:ext cx="2008091" cy="124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S:\Shared\EDUCATION TEAM FILES\Photographs Oct 2018 onwards\Medium size photos\Food and Drinks\Baked pota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203" y="2283799"/>
            <a:ext cx="2039879" cy="134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S:\Shared\EDUCATION TEAM FILES\Photographs Oct 2018 onwards\Large size photos\mashed pota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289" y="3764518"/>
            <a:ext cx="2226853" cy="14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:\Shared\EDUCATION TEAM FILES\Photographs Oct 2018 onwards\Large size photos\Potatoes me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080" y="4168534"/>
            <a:ext cx="3736975" cy="214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48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Where do potatoes come from?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Potatoes are a plant.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They grow under the ground. </a:t>
            </a:r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098" name="Picture 2" descr="S:\Shared\EDUCATION TEAM FILES\Photographs Oct 2018 onwards\Medium size photos\Farming\potatoes grow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006" y="2571090"/>
            <a:ext cx="5053781" cy="33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4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Where do potatoes come from?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612092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They </a:t>
            </a:r>
            <a:r>
              <a:rPr lang="en-GB" sz="2800" dirty="0"/>
              <a:t>are grown </a:t>
            </a:r>
            <a:r>
              <a:rPr lang="en-GB" sz="2800" dirty="0" smtClean="0"/>
              <a:t>by farmers in </a:t>
            </a:r>
            <a:r>
              <a:rPr lang="en-GB" sz="2800" dirty="0"/>
              <a:t>the UK. </a:t>
            </a: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Have </a:t>
            </a:r>
            <a:r>
              <a:rPr lang="en-GB" sz="2800" dirty="0"/>
              <a:t>you seen potatoes growing before?</a:t>
            </a:r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5122" name="Picture 2" descr="S:\Shared\EDUCATION TEAM FILES\Photographs Oct 2018 onwards\Medium size photos\Farming\Potatoes in a fie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433" y="2283798"/>
            <a:ext cx="4384470" cy="360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43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Potato types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3609201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There are </a:t>
            </a:r>
            <a:r>
              <a:rPr lang="en-GB" sz="2800" dirty="0" smtClean="0"/>
              <a:t>lots of different </a:t>
            </a:r>
            <a:r>
              <a:rPr lang="en-GB" sz="2800" dirty="0"/>
              <a:t>types </a:t>
            </a:r>
            <a:r>
              <a:rPr lang="en-GB" sz="2800" dirty="0" smtClean="0"/>
              <a:t>potato.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They have different names, such as:</a:t>
            </a:r>
          </a:p>
          <a:p>
            <a:r>
              <a:rPr lang="en-GB" sz="2800" dirty="0" smtClean="0"/>
              <a:t>Maris piper;</a:t>
            </a:r>
          </a:p>
          <a:p>
            <a:r>
              <a:rPr lang="en-GB" sz="2800" dirty="0" smtClean="0"/>
              <a:t>Charlotte;</a:t>
            </a:r>
          </a:p>
          <a:p>
            <a:r>
              <a:rPr lang="en-GB" sz="2800" dirty="0" smtClean="0"/>
              <a:t>Desiree.</a:t>
            </a:r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6146" name="Picture 2" descr="S:\Shared\EDUCATION TEAM FILES\Photographs Oct 2018 onwards\Large size photos\potatoes typ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4" b="9355"/>
          <a:stretch/>
        </p:blipFill>
        <p:spPr bwMode="auto">
          <a:xfrm>
            <a:off x="4927681" y="2283798"/>
            <a:ext cx="7264319" cy="363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4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Meals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3609201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Potatoes </a:t>
            </a:r>
            <a:r>
              <a:rPr lang="en-GB" sz="2800" dirty="0"/>
              <a:t>can be used in lots of meals.</a:t>
            </a:r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7171" name="Picture 3" descr="S:\Shared\EDUCATION TEAM FILES\Photographs Oct 2018 onwards\jacket with fil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041" y="4392226"/>
            <a:ext cx="2664133" cy="177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:\Shared\EDUCATION TEAM FILES\Photographs Oct 2018 onwards\shutterstock_4142694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038" y="2283798"/>
            <a:ext cx="2664136" cy="177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S:\Shared\EDUCATION TEAM FILES\Photographs Oct 2018 onwards\shutterstock_517897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693" y="2284926"/>
            <a:ext cx="2664133" cy="177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:\Shared\EDUCATION TEAM FILES\Photographs Oct 2018 onwards\shepherds pi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694" y="4392227"/>
            <a:ext cx="2664133" cy="177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S:\Shared\EDUCATION TEAM FILES\Photographs Oct 2018 onwards\shutterstock_18403080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879" y="4392225"/>
            <a:ext cx="2685079" cy="177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:\Shared\EDUCATION TEAM FILES\Photographs Oct 2018 onwards\shutterstock_4604116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21" y="4392224"/>
            <a:ext cx="2664133" cy="177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6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:\Shared\EDUCATION TEAM FILES\Photographs Oct 2018 onwards\Large size photos\Potatoes 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606" y="2247467"/>
            <a:ext cx="2897507" cy="166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783553" y="2754955"/>
            <a:ext cx="936104" cy="64807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13846" y="4304548"/>
            <a:ext cx="33881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Potatoes are grown for our food.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2606" y="4338149"/>
            <a:ext cx="2557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Potatoes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41259" y="4397789"/>
            <a:ext cx="36389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Lots of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meals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are made with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potatoes.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S:\Shared\EDUCATION TEAM FILES\Photographs Oct 2018 onwards\Medium size photos\Farming\potatoes grow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75" y="2415966"/>
            <a:ext cx="2763535" cy="184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S:\Shared\EDUCATION TEAM FILES\Photographs Oct 2018 onwards\Large size photos\shepherds pi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259" y="1911306"/>
            <a:ext cx="3222563" cy="244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7505155" y="2754954"/>
            <a:ext cx="936104" cy="64807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 you like potatoes?</a:t>
            </a:r>
            <a:endParaRPr lang="en-US" dirty="0"/>
          </a:p>
        </p:txBody>
      </p:sp>
      <p:pic>
        <p:nvPicPr>
          <p:cNvPr id="1026" name="Picture 2" descr="S:\Shared\EDUCATION TEAM FILES\Photographs Oct 2018 onwards\boy eating mash pota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706" y="2238014"/>
            <a:ext cx="5771408" cy="385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147</Words>
  <Application>Microsoft Office PowerPoint</Application>
  <PresentationFormat>Custom</PresentationFormat>
  <Paragraphs>31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Office Theme</vt:lpstr>
      <vt:lpstr>Custom Design</vt:lpstr>
      <vt:lpstr>1_Custom Design</vt:lpstr>
      <vt:lpstr>3_Custom Design</vt:lpstr>
      <vt:lpstr>Where do potatoes come from?</vt:lpstr>
      <vt:lpstr>What are these?</vt:lpstr>
      <vt:lpstr>These are food that we have with our meals. </vt:lpstr>
      <vt:lpstr>Where do potatoes come from? </vt:lpstr>
      <vt:lpstr>Where do potatoes come from? </vt:lpstr>
      <vt:lpstr>Potato types</vt:lpstr>
      <vt:lpstr>Meals</vt:lpstr>
      <vt:lpstr>Summary</vt:lpstr>
      <vt:lpstr>Do you like potatoes?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Roy Ballam</cp:lastModifiedBy>
  <cp:revision>30</cp:revision>
  <dcterms:created xsi:type="dcterms:W3CDTF">2018-10-10T09:22:08Z</dcterms:created>
  <dcterms:modified xsi:type="dcterms:W3CDTF">2018-12-14T13:19:43Z</dcterms:modified>
</cp:coreProperties>
</file>