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5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59" d="100"/>
          <a:sy n="59" d="100"/>
        </p:scale>
        <p:origin x="-9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 potatoes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86556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 potatoes plants have a small white or pink flower.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They also grow a small green tomato-like fruit that is poisonous to eat.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3" y="2052638"/>
            <a:ext cx="4508330" cy="30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28" y="4444382"/>
            <a:ext cx="16827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 the soil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43229" cy="3600000"/>
          </a:xfrm>
        </p:spPr>
        <p:txBody>
          <a:bodyPr/>
          <a:lstStyle/>
          <a:p>
            <a:pPr marL="0" indent="0">
              <a:spcBef>
                <a:spcPts val="614"/>
              </a:spcBef>
              <a:buNone/>
              <a:defRPr/>
            </a:pPr>
            <a:r>
              <a:rPr lang="en-US" sz="2800" dirty="0">
                <a:ea typeface="ＭＳ Ｐゴシック" charset="-128"/>
                <a:cs typeface="Arial" pitchFamily="34" charset="0"/>
              </a:rPr>
              <a:t>By the middle of July, the first potatoes are ready to be harvested. </a:t>
            </a:r>
          </a:p>
          <a:p>
            <a:pPr marL="0" indent="0">
              <a:spcBef>
                <a:spcPts val="614"/>
              </a:spcBef>
              <a:buNone/>
              <a:defRPr/>
            </a:pPr>
            <a:r>
              <a:rPr lang="en-US" sz="2800" dirty="0">
                <a:ea typeface="ＭＳ Ｐゴシック" charset="-128"/>
                <a:cs typeface="Arial" pitchFamily="34" charset="0"/>
              </a:rPr>
              <a:t>They are called the first earlies. In August the second earlies are harvested. </a:t>
            </a:r>
          </a:p>
          <a:p>
            <a:pPr marL="0" indent="0">
              <a:spcBef>
                <a:spcPts val="614"/>
              </a:spcBef>
              <a:buNone/>
              <a:defRPr/>
            </a:pPr>
            <a:r>
              <a:rPr lang="en-US" sz="2800" dirty="0">
                <a:ea typeface="ＭＳ Ｐゴシック" charset="-128"/>
                <a:cs typeface="Arial" pitchFamily="34" charset="0"/>
              </a:rPr>
              <a:t>Earlies are small potatoes often called </a:t>
            </a:r>
            <a:r>
              <a:rPr lang="ja-JP" altLang="en-US" sz="2800" dirty="0">
                <a:ea typeface="ＭＳ Ｐゴシック" charset="-128"/>
                <a:cs typeface="Arial" pitchFamily="34" charset="0"/>
              </a:rPr>
              <a:t>‘</a:t>
            </a:r>
            <a:r>
              <a:rPr lang="en-US" altLang="ja-JP" sz="2800" dirty="0">
                <a:ea typeface="ＭＳ Ｐゴシック" charset="-128"/>
                <a:cs typeface="Arial" pitchFamily="34" charset="0"/>
              </a:rPr>
              <a:t>new</a:t>
            </a:r>
            <a:r>
              <a:rPr lang="ja-JP" altLang="en-US" sz="2800" dirty="0"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2800" dirty="0">
                <a:ea typeface="ＭＳ Ｐゴシック" charset="-128"/>
                <a:cs typeface="Arial" pitchFamily="34" charset="0"/>
              </a:rPr>
              <a:t> potatoes. </a:t>
            </a:r>
          </a:p>
          <a:p>
            <a:pPr marL="0" indent="0">
              <a:spcBef>
                <a:spcPts val="614"/>
              </a:spcBef>
              <a:buNone/>
              <a:defRPr/>
            </a:pPr>
            <a:r>
              <a:rPr lang="en-US" altLang="ja-JP" sz="2800" dirty="0" smtClean="0">
                <a:ea typeface="ＭＳ Ｐゴシック" charset="-128"/>
                <a:cs typeface="Arial" pitchFamily="34" charset="0"/>
              </a:rPr>
              <a:t>The </a:t>
            </a:r>
            <a:r>
              <a:rPr lang="en-US" altLang="ja-JP" sz="2800" dirty="0">
                <a:ea typeface="ＭＳ Ｐゴシック" charset="-128"/>
                <a:cs typeface="Arial" pitchFamily="34" charset="0"/>
              </a:rPr>
              <a:t>main crop are ready in September.</a:t>
            </a:r>
            <a:endParaRPr lang="en-US" sz="2800" dirty="0">
              <a:ea typeface="ＭＳ Ｐゴシック" charset="-128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3" y="2283798"/>
            <a:ext cx="3733552" cy="27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 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3980240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Can </a:t>
            </a:r>
            <a:r>
              <a:rPr lang="en-US" altLang="en-US" sz="2800" dirty="0">
                <a:cs typeface="Arial" panose="020B0604020202020204" pitchFamily="34" charset="0"/>
              </a:rPr>
              <a:t>you remember what all the parts of the potato plant are called?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04" y="2275651"/>
            <a:ext cx="3457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>
            <a:fillRect/>
          </a:stretch>
        </p:blipFill>
        <p:spPr bwMode="auto">
          <a:xfrm>
            <a:off x="5149517" y="2423648"/>
            <a:ext cx="2967957" cy="36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Shared\EDUCATION TEAM FILES\Photographs Oct 2018 onwards\Maris pipers in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30" y="4063413"/>
            <a:ext cx="3160713" cy="21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Harvesting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20282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Here is the a harvesting machine. It lifts and separates the </a:t>
            </a:r>
            <a:r>
              <a:rPr lang="en-US" altLang="en-US" sz="2800" dirty="0" smtClean="0">
                <a:cs typeface="Arial" panose="020B0604020202020204" pitchFamily="34" charset="0"/>
              </a:rPr>
              <a:t>potatoes from the soil. </a:t>
            </a:r>
          </a:p>
          <a:p>
            <a:pPr marL="0" indent="0"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Some </a:t>
            </a:r>
            <a:r>
              <a:rPr lang="en-US" altLang="en-US" sz="2800" dirty="0">
                <a:cs typeface="Arial" panose="020B0604020202020204" pitchFamily="34" charset="0"/>
              </a:rPr>
              <a:t>of the harvested potatoes will be eaten straight away but some will be stored and eaten later in the year. </a:t>
            </a:r>
          </a:p>
          <a:p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3075" name="Picture 3" descr="S:\Shared\EDUCATION TEAM FILES\Photographs Oct 2018 onwards\potato harv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48" y="1825538"/>
            <a:ext cx="3160713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otatoes</a:t>
            </a:r>
            <a:endParaRPr lang="en-US" dirty="0"/>
          </a:p>
        </p:txBody>
      </p:sp>
      <p:pic>
        <p:nvPicPr>
          <p:cNvPr id="2051" name="Picture 3" descr="S:\Shared\EDUCATION TEAM FILES\Photographs Oct 2018 onwards\Large size photos\potato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7704"/>
          <a:stretch/>
        </p:blipFill>
        <p:spPr bwMode="auto">
          <a:xfrm>
            <a:off x="3193131" y="1593161"/>
            <a:ext cx="6432132" cy="46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Potatoes come from a 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800" dirty="0">
                <a:ea typeface="ＭＳ Ｐゴシック" charset="-128"/>
              </a:rPr>
              <a:t>Where are the potatoes?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>
            <a:fillRect/>
          </a:stretch>
        </p:blipFill>
        <p:spPr bwMode="auto">
          <a:xfrm>
            <a:off x="7347195" y="1793696"/>
            <a:ext cx="3542079" cy="437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 smtClean="0"/>
              <a:t>Potatoes are tubers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800" dirty="0" smtClean="0">
                <a:ea typeface="ＭＳ Ｐゴシック" charset="-128"/>
              </a:rPr>
              <a:t>Here are the tubers.</a:t>
            </a:r>
            <a:endParaRPr lang="en-GB" sz="2800" dirty="0">
              <a:ea typeface="ＭＳ Ｐゴシック" charset="-128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>
            <a:fillRect/>
          </a:stretch>
        </p:blipFill>
        <p:spPr bwMode="auto">
          <a:xfrm>
            <a:off x="7347195" y="1793696"/>
            <a:ext cx="3542079" cy="437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75747" y="2839453"/>
            <a:ext cx="3657600" cy="219776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 smtClean="0"/>
              <a:t>Different parts of a potato plant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>
            <a:fillRect/>
          </a:stretch>
        </p:blipFill>
        <p:spPr bwMode="auto">
          <a:xfrm>
            <a:off x="4218985" y="2146622"/>
            <a:ext cx="3542079" cy="437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95074" y="3080084"/>
            <a:ext cx="2197768" cy="46522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44126" y="3080084"/>
            <a:ext cx="2582779" cy="109888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34463" y="4772526"/>
            <a:ext cx="2582779" cy="109888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76863" y="5871410"/>
            <a:ext cx="2197768" cy="46522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2316" y="2727158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6905" y="2558716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3284" y="4335320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tubers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105" y="5348190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dirty="0" smtClean="0"/>
              <a:t>’s find out how potatoes grow!</a:t>
            </a:r>
            <a:endParaRPr lang="en-US" dirty="0"/>
          </a:p>
        </p:txBody>
      </p:sp>
      <p:pic>
        <p:nvPicPr>
          <p:cNvPr id="1027" name="Picture 3" descr="S:\Shared\EDUCATION TEAM FILES\Photographs Oct 2018 onwards\Medium size photos\Farming\potatoes gr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53" y="2406316"/>
            <a:ext cx="5768760" cy="38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the 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54471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This is a </a:t>
            </a:r>
            <a:r>
              <a:rPr lang="en-US" altLang="en-US" sz="2800" dirty="0" err="1">
                <a:cs typeface="Arial" panose="020B0604020202020204" pitchFamily="34" charset="0"/>
              </a:rPr>
              <a:t>destoner</a:t>
            </a:r>
            <a:r>
              <a:rPr lang="en-US" altLang="en-US" sz="2800" dirty="0">
                <a:cs typeface="Arial" panose="020B0604020202020204" pitchFamily="34" charset="0"/>
              </a:rPr>
              <a:t>. It is removing stones from the soil so the potatoes have more room to grow.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This also stops the harvester collecting stones when it collects the potatoes later on.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As the </a:t>
            </a:r>
            <a:r>
              <a:rPr lang="en-US" altLang="en-US" sz="2800" dirty="0" err="1">
                <a:cs typeface="Arial" panose="020B0604020202020204" pitchFamily="34" charset="0"/>
              </a:rPr>
              <a:t>destoner</a:t>
            </a:r>
            <a:r>
              <a:rPr lang="en-US" altLang="en-US" sz="2800" dirty="0">
                <a:cs typeface="Arial" panose="020B0604020202020204" pitchFamily="34" charset="0"/>
              </a:rPr>
              <a:t> does its job, it makes long tunnels of soil. These are called beds.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2571091"/>
            <a:ext cx="4155406" cy="33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Chitting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20282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These are potatoes (tubers</a:t>
            </a:r>
            <a:r>
              <a:rPr lang="en-US" altLang="en-US" sz="2800" dirty="0" smtClean="0">
                <a:cs typeface="Arial" panose="020B0604020202020204" pitchFamily="34" charset="0"/>
              </a:rPr>
              <a:t>).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They are left to sprout before they are planted.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This is called </a:t>
            </a:r>
            <a:r>
              <a:rPr lang="en-US" altLang="en-US" sz="2800" dirty="0" err="1">
                <a:cs typeface="Arial" panose="020B0604020202020204" pitchFamily="34" charset="0"/>
              </a:rPr>
              <a:t>chitting</a:t>
            </a:r>
            <a:r>
              <a:rPr lang="en-US" altLang="en-US" sz="2800" dirty="0">
                <a:cs typeface="Arial" panose="020B0604020202020204" pitchFamily="34" charset="0"/>
              </a:rPr>
              <a:t>, and it helps the tubers grow faster and produce a bigger crop</a:t>
            </a:r>
            <a:r>
              <a:rPr lang="en-US" altLang="en-US" sz="2800" dirty="0" smtClean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If they are not left to sprout they will grow slowly when they are planted.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10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2283799"/>
            <a:ext cx="4686299" cy="334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16535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Potatoes are usually planted in April into warm, loose soil. </a:t>
            </a:r>
          </a:p>
          <a:p>
            <a:endParaRPr lang="en-US" alt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 planter moves along the beds planting the potatoes in rows.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53" y="2283797"/>
            <a:ext cx="4813131" cy="32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57166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Here are the potato plants.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As they grow, the soil is </a:t>
            </a:r>
            <a:r>
              <a:rPr lang="ja-JP" altLang="en-US" sz="2800" dirty="0">
                <a:cs typeface="Arial" panose="020B0604020202020204" pitchFamily="34" charset="0"/>
              </a:rPr>
              <a:t>‘</a:t>
            </a:r>
            <a:r>
              <a:rPr lang="en-US" altLang="ja-JP" sz="2800" dirty="0">
                <a:cs typeface="Arial" panose="020B0604020202020204" pitchFamily="34" charset="0"/>
              </a:rPr>
              <a:t>earthed up</a:t>
            </a:r>
            <a:r>
              <a:rPr lang="ja-JP" altLang="en-US" sz="2800" dirty="0">
                <a:cs typeface="Arial" panose="020B0604020202020204" pitchFamily="34" charset="0"/>
              </a:rPr>
              <a:t>’</a:t>
            </a:r>
            <a:r>
              <a:rPr lang="en-US" altLang="ja-JP" sz="2800" dirty="0" smtClean="0">
                <a:cs typeface="Arial" panose="020B0604020202020204" pitchFamily="34" charset="0"/>
              </a:rPr>
              <a:t>.</a:t>
            </a:r>
            <a:r>
              <a:rPr lang="en-US" altLang="ja-JP" sz="2800" dirty="0">
                <a:cs typeface="Arial" panose="020B0604020202020204" pitchFamily="34" charset="0"/>
              </a:rPr>
              <a:t/>
            </a:r>
            <a:br>
              <a:rPr lang="en-US" altLang="ja-JP" sz="2800" dirty="0">
                <a:cs typeface="Arial" panose="020B0604020202020204" pitchFamily="34" charset="0"/>
              </a:rPr>
            </a:br>
            <a:r>
              <a:rPr lang="en-US" altLang="ja-JP" sz="2800" dirty="0">
                <a:cs typeface="Arial" panose="020B0604020202020204" pitchFamily="34" charset="0"/>
              </a:rPr>
              <a:t>This means it is pulled up around them – a bit like a </a:t>
            </a:r>
            <a:r>
              <a:rPr lang="en-US" altLang="ja-JP" sz="2800" dirty="0" smtClean="0">
                <a:cs typeface="Arial" panose="020B0604020202020204" pitchFamily="34" charset="0"/>
              </a:rPr>
              <a:t>blanket.</a:t>
            </a:r>
          </a:p>
          <a:p>
            <a:pPr marL="0" indent="0">
              <a:buNone/>
            </a:pPr>
            <a:r>
              <a:rPr lang="en-US" altLang="ja-JP" sz="2800" dirty="0" smtClean="0">
                <a:cs typeface="Arial" panose="020B0604020202020204" pitchFamily="34" charset="0"/>
              </a:rPr>
              <a:t>This </a:t>
            </a:r>
            <a:r>
              <a:rPr lang="en-US" altLang="ja-JP" sz="2800" dirty="0">
                <a:cs typeface="Arial" panose="020B0604020202020204" pitchFamily="34" charset="0"/>
              </a:rPr>
              <a:t>protects them against frost and weeds and stops the potatoes going green.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10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8" y="2052638"/>
            <a:ext cx="4396038" cy="29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289</Words>
  <Application>Microsoft Office PowerPoint</Application>
  <PresentationFormat>Custom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Custom Design</vt:lpstr>
      <vt:lpstr>1_Custom Design</vt:lpstr>
      <vt:lpstr>3_Custom Design</vt:lpstr>
      <vt:lpstr>Growing potatoes</vt:lpstr>
      <vt:lpstr>Potatoes come from a plant</vt:lpstr>
      <vt:lpstr>Potatoes are tubers</vt:lpstr>
      <vt:lpstr>Different parts of a potato plant</vt:lpstr>
      <vt:lpstr>Let’s find out how potatoes grow!</vt:lpstr>
      <vt:lpstr>Preparing the ground</vt:lpstr>
      <vt:lpstr>Chitting</vt:lpstr>
      <vt:lpstr>Planting</vt:lpstr>
      <vt:lpstr>Growing</vt:lpstr>
      <vt:lpstr>Flowering</vt:lpstr>
      <vt:lpstr>Under the soil</vt:lpstr>
      <vt:lpstr>Potato plant</vt:lpstr>
      <vt:lpstr>Harvesting </vt:lpstr>
      <vt:lpstr>Potatoes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28</cp:revision>
  <dcterms:created xsi:type="dcterms:W3CDTF">2018-10-10T09:22:08Z</dcterms:created>
  <dcterms:modified xsi:type="dcterms:W3CDTF">2018-12-14T13:38:25Z</dcterms:modified>
</cp:coreProperties>
</file>