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59" d="100"/>
          <a:sy n="59" d="100"/>
        </p:scale>
        <p:origin x="-90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potatoes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Potatoes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lots of different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varieties of potato.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E</a:t>
            </a:r>
            <a:r>
              <a:rPr lang="en-GB" sz="28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xplain </a:t>
            </a:r>
            <a:r>
              <a:rPr lang="en-GB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how these potatoes look different from each </a:t>
            </a:r>
            <a:r>
              <a:rPr lang="en-GB" sz="28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other.</a:t>
            </a:r>
            <a:endParaRPr lang="en-GB" sz="28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esi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06" y="3812815"/>
            <a:ext cx="2263342" cy="226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harlot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31" y="3741377"/>
            <a:ext cx="2263342" cy="226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Estim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94" y="3741377"/>
            <a:ext cx="2263342" cy="226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aris Pip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344" y="3793593"/>
            <a:ext cx="2155564" cy="215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3" y="1563798"/>
            <a:ext cx="10621673" cy="720000"/>
          </a:xfrm>
        </p:spPr>
        <p:txBody>
          <a:bodyPr/>
          <a:lstStyle/>
          <a:p>
            <a:r>
              <a:rPr lang="en-GB" altLang="en-US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know potatoes have different names?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Desi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00" y="2474828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harlot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25" y="2403391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stim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88" y="2403391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/>
          <p:cNvSpPr txBox="1">
            <a:spLocks/>
          </p:cNvSpPr>
          <p:nvPr/>
        </p:nvSpPr>
        <p:spPr bwMode="auto">
          <a:xfrm>
            <a:off x="1381963" y="5283116"/>
            <a:ext cx="1511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1pPr>
            <a:lvl2pPr marL="520700" indent="-635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2pPr>
            <a:lvl3pPr marL="1042988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3pPr>
            <a:lvl4pPr marL="15636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4pPr>
            <a:lvl5pPr marL="2085975" indent="-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Desiree </a:t>
            </a:r>
          </a:p>
        </p:txBody>
      </p:sp>
      <p:sp>
        <p:nvSpPr>
          <p:cNvPr id="9" name="Text Box 13"/>
          <p:cNvSpPr txBox="1">
            <a:spLocks/>
          </p:cNvSpPr>
          <p:nvPr/>
        </p:nvSpPr>
        <p:spPr bwMode="auto">
          <a:xfrm>
            <a:off x="3801980" y="5283116"/>
            <a:ext cx="2021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1pPr>
            <a:lvl2pPr marL="520700" indent="-635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2pPr>
            <a:lvl3pPr marL="1042988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3pPr>
            <a:lvl4pPr marL="15636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4pPr>
            <a:lvl5pPr marL="2085975" indent="-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Charlotte</a:t>
            </a:r>
          </a:p>
        </p:txBody>
      </p:sp>
      <p:sp>
        <p:nvSpPr>
          <p:cNvPr id="10" name="Text Box 13"/>
          <p:cNvSpPr txBox="1">
            <a:spLocks/>
          </p:cNvSpPr>
          <p:nvPr/>
        </p:nvSpPr>
        <p:spPr bwMode="auto">
          <a:xfrm>
            <a:off x="6493713" y="5283116"/>
            <a:ext cx="1511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1pPr>
            <a:lvl2pPr marL="520700" indent="-635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2pPr>
            <a:lvl3pPr marL="1042988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3pPr>
            <a:lvl4pPr marL="15636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4pPr>
            <a:lvl5pPr marL="2085975" indent="-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</a:rPr>
              <a:t>Estima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/>
          </p:cNvSpPr>
          <p:nvPr/>
        </p:nvSpPr>
        <p:spPr bwMode="auto">
          <a:xfrm>
            <a:off x="8941638" y="5283116"/>
            <a:ext cx="2303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1pPr>
            <a:lvl2pPr marL="520700" indent="-635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2pPr>
            <a:lvl3pPr marL="1042988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3pPr>
            <a:lvl4pPr marL="15636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4pPr>
            <a:lvl5pPr marL="2085975" indent="-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Maris Piper</a:t>
            </a:r>
          </a:p>
        </p:txBody>
      </p:sp>
      <p:pic>
        <p:nvPicPr>
          <p:cNvPr id="12" name="Picture 11" descr="Maris Pip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516" y="2474828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Fluffy, salad and smooth</a:t>
            </a:r>
            <a:endParaRPr lang="en-US" dirty="0"/>
          </a:p>
        </p:txBody>
      </p:sp>
      <p:pic>
        <p:nvPicPr>
          <p:cNvPr id="7" name="Picture 6" descr="Maris P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42" y="3280929"/>
            <a:ext cx="2252301" cy="225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harlot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58" y="3168314"/>
            <a:ext cx="2364916" cy="236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esire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21" y="3222290"/>
            <a:ext cx="2364916" cy="236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/>
          <p:cNvSpPr txBox="1">
            <a:spLocks/>
          </p:cNvSpPr>
          <p:nvPr/>
        </p:nvSpPr>
        <p:spPr bwMode="auto">
          <a:xfrm>
            <a:off x="8661065" y="5728494"/>
            <a:ext cx="21881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1pPr>
            <a:lvl2pPr marL="520700" indent="-635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2pPr>
            <a:lvl3pPr marL="1042988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3pPr>
            <a:lvl4pPr marL="15636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4pPr>
            <a:lvl5pPr marL="2085975" indent="-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Desiree </a:t>
            </a:r>
          </a:p>
        </p:txBody>
      </p:sp>
      <p:sp>
        <p:nvSpPr>
          <p:cNvPr id="11" name="Text Box 13"/>
          <p:cNvSpPr txBox="1">
            <a:spLocks/>
          </p:cNvSpPr>
          <p:nvPr/>
        </p:nvSpPr>
        <p:spPr bwMode="auto">
          <a:xfrm>
            <a:off x="5302325" y="5728494"/>
            <a:ext cx="21881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1pPr>
            <a:lvl2pPr marL="520700" indent="-635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2pPr>
            <a:lvl3pPr marL="1042988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3pPr>
            <a:lvl4pPr marL="15636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4pPr>
            <a:lvl5pPr marL="2085975" indent="-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Charlotte</a:t>
            </a:r>
          </a:p>
        </p:txBody>
      </p:sp>
      <p:sp>
        <p:nvSpPr>
          <p:cNvPr id="12" name="Text Box 13"/>
          <p:cNvSpPr txBox="1">
            <a:spLocks/>
          </p:cNvSpPr>
          <p:nvPr/>
        </p:nvSpPr>
        <p:spPr bwMode="auto">
          <a:xfrm>
            <a:off x="1820527" y="5728494"/>
            <a:ext cx="21881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1pPr>
            <a:lvl2pPr marL="520700" indent="-635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2pPr>
            <a:lvl3pPr marL="1042988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3pPr>
            <a:lvl4pPr marL="15636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4pPr>
            <a:lvl5pPr marL="2085975" indent="-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Maris Piper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9561" y="2585668"/>
            <a:ext cx="10056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Potatoes come in three types: Fluffy, Salad and Smooth.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PotatoCouncil_FLUFFY_No_O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01" y="3454501"/>
            <a:ext cx="1501483" cy="87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otatoCouncil_SALAD_No_O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686" y="3465052"/>
            <a:ext cx="1490223" cy="87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tatoCouncil_SMOOTH_No_O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912" y="3481805"/>
            <a:ext cx="1489128" cy="87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Fluffy potatoes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151313" cy="36000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Fluffy potatoes go crumbly round the edges when cooked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Maris Piper potatoes are fluffy. </a:t>
            </a:r>
            <a:endParaRPr lang="en-US" altLang="en-US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They </a:t>
            </a:r>
            <a:r>
              <a:rPr lang="en-US" altLang="en-US" sz="2800" dirty="0">
                <a:solidFill>
                  <a:srgbClr val="000000"/>
                </a:solidFill>
              </a:rPr>
              <a:t>are good for roasting, baking and making chips.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Maris P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689" y="1301092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:\Shared\EDUCATION TEAM FILES\Photographs Oct 2018 onwards\Medium size photos\Food and Drinks\baked chips shutterstock_1594336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651" y="4401135"/>
            <a:ext cx="2794000" cy="19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Shared\EDUCATION TEAM FILES\Photographs Oct 2018 onwards\roast potato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57" y="3841091"/>
            <a:ext cx="2687695" cy="19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Salad potatoes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151313" cy="3600000"/>
          </a:xfrm>
        </p:spPr>
        <p:txBody>
          <a:bodyPr/>
          <a:lstStyle/>
          <a:p>
            <a:pPr marL="0" indent="0">
              <a:spcBef>
                <a:spcPct val="50000"/>
              </a:spcBef>
              <a:buSz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Charlotte potatoes are a salad type. </a:t>
            </a:r>
            <a:endParaRPr lang="en-US" altLang="en-US" sz="2800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50000"/>
              </a:spcBef>
              <a:buSz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 marL="0" indent="0">
              <a:spcBef>
                <a:spcPct val="50000"/>
              </a:spcBef>
              <a:buSzTx/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They </a:t>
            </a:r>
            <a:r>
              <a:rPr lang="en-US" altLang="en-US" sz="2800" dirty="0">
                <a:solidFill>
                  <a:srgbClr val="000000"/>
                </a:solidFill>
              </a:rPr>
              <a:t>are good for steaming, roasting and making potato salads.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harlot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1237592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S:\Shared\EDUCATION TEAM FILES\Photographs Oct 2018 onwards\potato sal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5" y="4110359"/>
            <a:ext cx="3087938" cy="206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Smooth potatoes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151313" cy="3600000"/>
          </a:xfrm>
        </p:spPr>
        <p:txBody>
          <a:bodyPr/>
          <a:lstStyle/>
          <a:p>
            <a:pPr marL="0" indent="0">
              <a:spcBef>
                <a:spcPct val="50000"/>
              </a:spcBef>
              <a:buSz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Desiree potatoes are smooth</a:t>
            </a:r>
            <a:r>
              <a:rPr lang="en-US" altLang="en-US" sz="2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ct val="50000"/>
              </a:spcBef>
              <a:buSzTx/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They </a:t>
            </a:r>
            <a:r>
              <a:rPr lang="en-US" altLang="en-US" sz="2800" dirty="0">
                <a:solidFill>
                  <a:srgbClr val="000000"/>
                </a:solidFill>
              </a:rPr>
              <a:t>are good for boiling, mashing and making potato wedges.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Desi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003" y="1237592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:\Shared\EDUCATION TEAM FILES\Photographs Oct 2018 onwards\Large size photos\mashed pota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03" y="3948112"/>
            <a:ext cx="3048000" cy="20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Shared\EDUCATION TEAM FILES\Photographs Oct 2018 onwards\Medium size photos\Food and Drinks\potato wedges shutterstock_391360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618" y="3935411"/>
            <a:ext cx="304800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Cooking potatoes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151313" cy="3600000"/>
          </a:xfrm>
        </p:spPr>
        <p:txBody>
          <a:bodyPr/>
          <a:lstStyle/>
          <a:p>
            <a:pPr marL="0" indent="0">
              <a:spcBef>
                <a:spcPct val="50000"/>
              </a:spcBef>
              <a:buSzTx/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Here are six ways potatoes can be cooked: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/>
          </p:cNvSpPr>
          <p:nvPr/>
        </p:nvSpPr>
        <p:spPr bwMode="auto">
          <a:xfrm>
            <a:off x="3336758" y="5386262"/>
            <a:ext cx="2329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1pPr>
            <a:lvl2pPr marL="520700" indent="-635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2pPr>
            <a:lvl3pPr marL="1042988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3pPr>
            <a:lvl4pPr marL="15636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4pPr>
            <a:lvl5pPr marL="2085975" indent="-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microwaved</a:t>
            </a:r>
          </a:p>
        </p:txBody>
      </p:sp>
      <p:sp>
        <p:nvSpPr>
          <p:cNvPr id="10" name="Text Box 8"/>
          <p:cNvSpPr txBox="1">
            <a:spLocks/>
          </p:cNvSpPr>
          <p:nvPr/>
        </p:nvSpPr>
        <p:spPr bwMode="auto">
          <a:xfrm>
            <a:off x="1169274" y="5386261"/>
            <a:ext cx="1594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1pPr>
            <a:lvl2pPr marL="520700" indent="-635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2pPr>
            <a:lvl3pPr marL="1042988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3pPr>
            <a:lvl4pPr marL="15636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4pPr>
            <a:lvl5pPr marL="2085975" indent="-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roasted</a:t>
            </a:r>
          </a:p>
        </p:txBody>
      </p:sp>
      <p:sp>
        <p:nvSpPr>
          <p:cNvPr id="11" name="Text Box 8"/>
          <p:cNvSpPr txBox="1">
            <a:spLocks/>
          </p:cNvSpPr>
          <p:nvPr/>
        </p:nvSpPr>
        <p:spPr bwMode="auto">
          <a:xfrm>
            <a:off x="6320589" y="5368656"/>
            <a:ext cx="1348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1pPr>
            <a:lvl2pPr marL="520700" indent="-635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2pPr>
            <a:lvl3pPr marL="1042988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3pPr>
            <a:lvl4pPr marL="15636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4pPr>
            <a:lvl5pPr marL="2085975" indent="-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fried</a:t>
            </a:r>
          </a:p>
        </p:txBody>
      </p:sp>
      <p:sp>
        <p:nvSpPr>
          <p:cNvPr id="12" name="Text Box 8"/>
          <p:cNvSpPr txBox="1">
            <a:spLocks/>
          </p:cNvSpPr>
          <p:nvPr/>
        </p:nvSpPr>
        <p:spPr bwMode="auto">
          <a:xfrm>
            <a:off x="8237312" y="2071040"/>
            <a:ext cx="1345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1pPr>
            <a:lvl2pPr marL="520700" indent="-635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2pPr>
            <a:lvl3pPr marL="1042988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3pPr>
            <a:lvl4pPr marL="15636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4pPr>
            <a:lvl5pPr marL="2085975" indent="-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boiled</a:t>
            </a:r>
          </a:p>
        </p:txBody>
      </p:sp>
      <p:sp>
        <p:nvSpPr>
          <p:cNvPr id="13" name="Text Box 8"/>
          <p:cNvSpPr txBox="1">
            <a:spLocks/>
          </p:cNvSpPr>
          <p:nvPr/>
        </p:nvSpPr>
        <p:spPr bwMode="auto">
          <a:xfrm>
            <a:off x="8237312" y="3806359"/>
            <a:ext cx="23708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1pPr>
            <a:lvl2pPr marL="520700" indent="-635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2pPr>
            <a:lvl3pPr marL="1042988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3pPr>
            <a:lvl4pPr marL="15636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4pPr>
            <a:lvl5pPr marL="2085975" indent="-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baked</a:t>
            </a:r>
          </a:p>
        </p:txBody>
      </p:sp>
      <p:sp>
        <p:nvSpPr>
          <p:cNvPr id="14" name="Text Box 8"/>
          <p:cNvSpPr txBox="1">
            <a:spLocks/>
          </p:cNvSpPr>
          <p:nvPr/>
        </p:nvSpPr>
        <p:spPr bwMode="auto">
          <a:xfrm>
            <a:off x="8237312" y="5368656"/>
            <a:ext cx="1837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1pPr>
            <a:lvl2pPr marL="520700" indent="-635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2pPr>
            <a:lvl3pPr marL="1042988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3pPr>
            <a:lvl4pPr marL="15636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4pPr>
            <a:lvl5pPr marL="2085975" indent="-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mashed</a:t>
            </a:r>
          </a:p>
        </p:txBody>
      </p:sp>
      <p:pic>
        <p:nvPicPr>
          <p:cNvPr id="15" name="Picture 2" descr="S:\Shared\EDUCATION TEAM FILES\Photographs Oct 2018 onwards\Large size photos\mashed pota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051" y="4711825"/>
            <a:ext cx="2034436" cy="13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:\Shared\EDUCATION TEAM FILES\Photographs Oct 2018 onwards\Medium size photos\Food and Drinks\baked chips shutterstock_1594336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63" y="3520111"/>
            <a:ext cx="2304959" cy="161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S:\Shared\EDUCATION TEAM FILES\Photographs Oct 2018 onwards\roast potato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4" y="3468479"/>
            <a:ext cx="2687695" cy="19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S:\Shared\EDUCATION TEAM FILES\Photographs Oct 2018 onwards\Medium size photos\Food and Drinks\Baked pota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564" y="3272590"/>
            <a:ext cx="1975526" cy="130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:\Shared\EDUCATION TEAM FILES\Photographs Oct 2018 onwards\Medium size photos\Food and Drinks\Boiled new potato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42" y="3734197"/>
            <a:ext cx="2127427" cy="141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:\Shared\EDUCATION TEAM FILES\Photographs Oct 2018 onwards\Large size photos\potatoes boil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586" y="1640843"/>
            <a:ext cx="2073801" cy="138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9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Have you tried…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3065840" cy="428782"/>
          </a:xfrm>
        </p:spPr>
        <p:txBody>
          <a:bodyPr/>
          <a:lstStyle/>
          <a:p>
            <a:pPr marL="0" indent="0">
              <a:spcBef>
                <a:spcPct val="50000"/>
              </a:spcBef>
              <a:buSzTx/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… potato waffles?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S:\Shared\EDUCATION TEAM FILES\Photographs Oct 2018 onwards\shutterstock_14435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3167063"/>
            <a:ext cx="3065842" cy="229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467895" y="2611198"/>
            <a:ext cx="3443694" cy="428782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SzTx/>
              <a:buFont typeface="Arial" charset="0"/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… a jacket potato?</a:t>
            </a:r>
          </a:p>
          <a:p>
            <a:pPr marL="0" indent="0">
              <a:buFont typeface="Arial" charset="0"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S:\Shared\EDUCATION TEAM FILES\Photographs Oct 2018 onwards\jacket with fil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894" y="3167063"/>
            <a:ext cx="3443694" cy="229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:\Shared\EDUCATION TEAM FILES\Photographs Oct 2018 onwards\fish wedges pe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874" y="3167063"/>
            <a:ext cx="3443694" cy="229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8202874" y="2611198"/>
            <a:ext cx="3443694" cy="428782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SzTx/>
              <a:buFont typeface="Arial" charset="0"/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… potato wedges?</a:t>
            </a:r>
          </a:p>
          <a:p>
            <a:pPr marL="0" indent="0">
              <a:buFont typeface="Arial" charset="0"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168</Words>
  <Application>Microsoft Office PowerPoint</Application>
  <PresentationFormat>Custom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Theme</vt:lpstr>
      <vt:lpstr>Custom Design</vt:lpstr>
      <vt:lpstr>1_Custom Design</vt:lpstr>
      <vt:lpstr>3_Custom Design</vt:lpstr>
      <vt:lpstr>Types of potatoes</vt:lpstr>
      <vt:lpstr>Potatoes</vt:lpstr>
      <vt:lpstr>Did you know potatoes have different names?</vt:lpstr>
      <vt:lpstr>Fluffy, salad and smooth</vt:lpstr>
      <vt:lpstr>Fluffy potatoes</vt:lpstr>
      <vt:lpstr>Salad potatoes</vt:lpstr>
      <vt:lpstr>Smooth potatoes</vt:lpstr>
      <vt:lpstr>Cooking potatoes</vt:lpstr>
      <vt:lpstr>Have you tried…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30</cp:revision>
  <dcterms:created xsi:type="dcterms:W3CDTF">2018-10-10T09:22:08Z</dcterms:created>
  <dcterms:modified xsi:type="dcterms:W3CDTF">2018-12-14T15:30:17Z</dcterms:modified>
</cp:coreProperties>
</file>