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63" r:id="rId6"/>
    <p:sldId id="264" r:id="rId7"/>
    <p:sldId id="273" r:id="rId8"/>
    <p:sldId id="265" r:id="rId9"/>
    <p:sldId id="274" r:id="rId10"/>
    <p:sldId id="266" r:id="rId11"/>
    <p:sldId id="275" r:id="rId12"/>
    <p:sldId id="267" r:id="rId13"/>
    <p:sldId id="276" r:id="rId14"/>
    <p:sldId id="268" r:id="rId15"/>
    <p:sldId id="277" r:id="rId16"/>
    <p:sldId id="269" r:id="rId17"/>
    <p:sldId id="278" r:id="rId18"/>
    <p:sldId id="270" r:id="rId19"/>
    <p:sldId id="271" r:id="rId20"/>
    <p:sldId id="279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71" d="100"/>
          <a:sy n="71" d="100"/>
        </p:scale>
        <p:origin x="-108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2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Milk production – main stages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Where do cows live?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0912" y="2311715"/>
            <a:ext cx="48984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Dairy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cows mostly graze outdoors during the summer, moving from indoor housing. 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Outside they can easily graze at their own leisure, exercise, get fresh air and natural light.</a:t>
            </a: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6817659" y="2311715"/>
            <a:ext cx="5018273" cy="3443626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2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Milking</a:t>
            </a:r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0911" y="2283798"/>
            <a:ext cx="35486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Cows are milked on average 2-3 times a day.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Milking is not painful or uncomfortable, it is like the cow feeding its baby calf.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S:\Shared\EDUCATION TEAM FILES\Photographs Oct 2018 onwards\FROM AHDB plan to use\dairy farmer milkin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0046" y="1805845"/>
            <a:ext cx="2941349" cy="442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S:\Shared\EDUCATION TEAM FILES\Photographs Oct 2018 onwards\FROM AHDB plan to use\milking parlou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6646" y="3974557"/>
            <a:ext cx="3391011" cy="225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8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Milking</a:t>
            </a:r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0910" y="2283798"/>
            <a:ext cx="4598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cows have been milked the milk is chilled and stored.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milk tanker calls at the farm to collect the milk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 is then taken to be processed.</a:t>
            </a:r>
          </a:p>
        </p:txBody>
      </p:sp>
      <p:pic>
        <p:nvPicPr>
          <p:cNvPr id="4" name="Picture 2" descr="S:\Shared\EDUCATION TEAM FILES\DairyCo\DairyCo pics only\milk sto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31" y="1846597"/>
            <a:ext cx="3852892" cy="288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:\Shared\EDUCATION TEAM FILES\DairyCo\DairyCo pics only\New Picture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694" y="4084658"/>
            <a:ext cx="3247775" cy="214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0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Processing</a:t>
            </a:r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0910" y="2297427"/>
            <a:ext cx="6238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raw milk from the farm is treated to stop any naturally occurring bacteria turning it sour. This process is called pasteurisation.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 types of milk have some of the fat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removed, e.g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semi-skimmed milk. The milk is put into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bottles or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cartons and is sent to different places for sale.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S:\Shared\EDUCATION TEAM FILES\DairyCo\DairyCo pics only\PRODUCTION BOTT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98" y="2355840"/>
            <a:ext cx="4044072" cy="26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92585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Milk </a:t>
            </a:r>
            <a:r>
              <a:rPr lang="en-GB" sz="2800" dirty="0"/>
              <a:t>is also used to make cheese, </a:t>
            </a:r>
            <a:r>
              <a:rPr lang="en-GB" sz="2800" dirty="0" smtClean="0"/>
              <a:t>yogurt, cream </a:t>
            </a:r>
            <a:r>
              <a:rPr lang="en-GB" sz="2800" dirty="0"/>
              <a:t>and butter.</a:t>
            </a:r>
          </a:p>
        </p:txBody>
      </p:sp>
      <p:pic>
        <p:nvPicPr>
          <p:cNvPr id="1026" name="Picture 2" descr="S:\Shared\EDUCATION TEAM FILES\Photographs Oct 2018 onwards\Medium size photos\Food and Drinks\Dairy\Fruit yoghu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/>
          <a:stretch/>
        </p:blipFill>
        <p:spPr bwMode="auto">
          <a:xfrm>
            <a:off x="3242907" y="3842081"/>
            <a:ext cx="2671005" cy="192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Shared\EDUCATION TEAM FILES\Photographs Oct 2018 onwards\Medium size photos\Food and Drinks\Dairy\cre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3" y="3340450"/>
            <a:ext cx="2531238" cy="24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:\Shared\EDUCATION TEAM FILES\Photographs Oct 2018 onwards\Medium size photos\Food and Drinks\Dairy\shutterstock_8621246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5" r="17102"/>
          <a:stretch/>
        </p:blipFill>
        <p:spPr bwMode="auto">
          <a:xfrm>
            <a:off x="8989621" y="3435032"/>
            <a:ext cx="2861954" cy="273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Shared\EDUCATION TEAM FILES\Photographs Oct 2018 onwards\cheddar chees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t="9447" r="10143" b="9012"/>
          <a:stretch/>
        </p:blipFill>
        <p:spPr bwMode="auto">
          <a:xfrm>
            <a:off x="605641" y="3867783"/>
            <a:ext cx="2327563" cy="20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 the shops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0910" y="2326002"/>
            <a:ext cx="67129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fresh milk is available for sale. It is kept cold to keep at its best.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 people have milk delivered to their home, others buy it from local shops or supermarkets.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Many school children have milk at school as a drink.</a:t>
            </a:r>
          </a:p>
        </p:txBody>
      </p:sp>
      <p:pic>
        <p:nvPicPr>
          <p:cNvPr id="4" name="Picture 2" descr="S:\Shared\EDUCATION TEAM FILES\Photographs Oct 2018 onwards\milk doorst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091" y="1880380"/>
            <a:ext cx="3179502" cy="21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:\Shared\EDUCATION TEAM FILES\Photographs Oct 2018 onwards\shutterstock_7132899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091" y="4126141"/>
            <a:ext cx="3179502" cy="22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7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Drink and enjoy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0911" y="2326002"/>
            <a:ext cx="5455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Milk can be enjoyed as a drink, poured 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breakfast cereal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 used in many different recipes.</a:t>
            </a:r>
          </a:p>
        </p:txBody>
      </p:sp>
      <p:pic>
        <p:nvPicPr>
          <p:cNvPr id="4" name="Picture 2" descr="S:\Shared\EDUCATION TEAM FILES\DairyCo\DairyCo pics only\Child + c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132" y="2571092"/>
            <a:ext cx="4244840" cy="282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:\Shared\EDUCATION TEAM FILES\Photographs Oct 2018 onwards\eating cereal mi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242" y="3897839"/>
            <a:ext cx="3635767" cy="242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913850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Milk, yogurt and cheese are also used in many dishes.</a:t>
            </a:r>
            <a:endParaRPr lang="en-GB" sz="2800" dirty="0"/>
          </a:p>
        </p:txBody>
      </p:sp>
      <p:pic>
        <p:nvPicPr>
          <p:cNvPr id="2051" name="Picture 3" descr="S:\Shared\EDUCATION TEAM FILES\Photographs Oct 2018 onwards\Large size photos\Bagel filled cheese salad sma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4" y="3404588"/>
            <a:ext cx="2799928" cy="228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Shared\EDUCATION TEAM FILES\Photographs Oct 2018 onwards\Large size photos\pizza toma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30" y="3404588"/>
            <a:ext cx="3048000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:\Shared\EDUCATION TEAM FILES\Photographs Oct 2018 onwards\quich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63" y="3409379"/>
            <a:ext cx="3082622" cy="20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:\Shared\EDUCATION TEAM FILES\Photographs Oct 2018 onwards\Large size photos\strawberry smooth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782" y="2448682"/>
            <a:ext cx="15335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2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512" y="3429000"/>
            <a:ext cx="9144000" cy="2724461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 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8390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does milk come from?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0910" y="2283798"/>
            <a:ext cx="55127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Milk is from a dairy cow.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Dairy cows are reared by  farmers around the UK.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Have you seen a dairy cow before?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4"/>
          <a:stretch/>
        </p:blipFill>
        <p:spPr>
          <a:xfrm>
            <a:off x="7931845" y="1914525"/>
            <a:ext cx="3819491" cy="42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3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dairy farm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0910" y="2311715"/>
            <a:ext cx="69843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There are thousands of dairy farms in the UK.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Dairy farms are all different shapes and sizes, with small herds to farms with more than 1000+ cows.</a:t>
            </a:r>
          </a:p>
          <a:p>
            <a:pPr>
              <a:spcBef>
                <a:spcPct val="0"/>
              </a:spcBef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majority of farms are located in the western parts of the British Isles where the warm, wet climate gives ideal conditions for grass growth.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8115299" y="2283797"/>
            <a:ext cx="3780305" cy="2610931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2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dairy farm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0911" y="2311715"/>
            <a:ext cx="6036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farmer’s most important job is to look after the health and welfare of the cows.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Farmers also look after the countryside, maintaining hedgerows, planting trees and establishing new ponds.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S:\Shared\EDUCATION TEAM FILES\DairyCo\DairyCo pics only\Wildlife landscap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5551" y="2392824"/>
            <a:ext cx="4505991" cy="28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4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Farmers look after the environment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0911" y="2326002"/>
            <a:ext cx="51488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are many ways in which dairy farmers are working to improve and sustain the environment. </a:t>
            </a:r>
          </a:p>
          <a:p>
            <a:pPr>
              <a:spcBef>
                <a:spcPct val="0"/>
              </a:spcBef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farmers will plant clover in fields. This promotes reduces the use of artificial fertilisers.</a:t>
            </a:r>
          </a:p>
          <a:p>
            <a:pPr>
              <a:spcBef>
                <a:spcPct val="0"/>
              </a:spcBef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Farmers look after the environment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0910" y="2326002"/>
            <a:ext cx="60229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Britain's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hedgerows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regularly maintained by farmers to provide a breeding ground for birds and other wildlife.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Many dairy farmers leave a strip of grass around the edge of the pastures for planting trees and establishing ponds to attract wildlife.</a:t>
            </a: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282657" y="2120901"/>
            <a:ext cx="2017712" cy="2122487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9828824" y="2705291"/>
            <a:ext cx="2120900" cy="223202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8187630" y="4034162"/>
            <a:ext cx="2017712" cy="212248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1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cow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0911" y="2297427"/>
            <a:ext cx="47841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Most British dairy cows eat grass in the field during the summer and silage (pickled grass or maize) in the winter – around 25-50kg a day.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They drink around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60-80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litres of water, although some drink more if they produce more milk.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 flipH="1">
            <a:off x="6177242" y="1711715"/>
            <a:ext cx="4306990" cy="259228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0"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0" name="Picture 2" descr="S:\Shared\EDUCATION TEAM FILES\DairyCo\DairyCo pics only\Cow drinking w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401" y="3671048"/>
            <a:ext cx="3777637" cy="252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7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cow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0911" y="2297427"/>
            <a:ext cx="4784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cow wears ear tags with a unique number – this is also on their cattle passport.</a:t>
            </a:r>
          </a:p>
        </p:txBody>
      </p:sp>
      <p:pic>
        <p:nvPicPr>
          <p:cNvPr id="11" name="Picture 3" descr="S:\Shared\EDUCATION TEAM FILES\DairyCo\DairyCo pics only\New Pictur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011" y="2327470"/>
            <a:ext cx="4956996" cy="323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7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Where do cows live?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0912" y="2311715"/>
            <a:ext cx="48984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dairy cows are housed during the winter and bad weather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cows can move freely,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socialise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eat and drink when they want in sheds that have natural light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7086601" y="2283798"/>
            <a:ext cx="4734202" cy="3532862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8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569</Words>
  <Application>Microsoft Office PowerPoint</Application>
  <PresentationFormat>Custom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Custom Design</vt:lpstr>
      <vt:lpstr>1_Custom Design</vt:lpstr>
      <vt:lpstr>3_Custom Design</vt:lpstr>
      <vt:lpstr>Milk production – main stages</vt:lpstr>
      <vt:lpstr>Where does milk come from?</vt:lpstr>
      <vt:lpstr>The dairy farm</vt:lpstr>
      <vt:lpstr>The dairy farm</vt:lpstr>
      <vt:lpstr>Farmers look after the environment</vt:lpstr>
      <vt:lpstr>Farmers look after the environment</vt:lpstr>
      <vt:lpstr>The cow</vt:lpstr>
      <vt:lpstr>The cow</vt:lpstr>
      <vt:lpstr>Where do cows live?</vt:lpstr>
      <vt:lpstr>Where do cows live?</vt:lpstr>
      <vt:lpstr>Milking</vt:lpstr>
      <vt:lpstr>Milking</vt:lpstr>
      <vt:lpstr>Processing</vt:lpstr>
      <vt:lpstr>Processing</vt:lpstr>
      <vt:lpstr>In the shops</vt:lpstr>
      <vt:lpstr>Drink and enjoy</vt:lpstr>
      <vt:lpstr>Dishes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26</cp:revision>
  <dcterms:created xsi:type="dcterms:W3CDTF">2018-10-10T09:22:08Z</dcterms:created>
  <dcterms:modified xsi:type="dcterms:W3CDTF">2018-12-17T15:54:02Z</dcterms:modified>
</cp:coreProperties>
</file>