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90" r:id="rId9"/>
    <p:sldId id="277" r:id="rId10"/>
    <p:sldId id="287" r:id="rId11"/>
    <p:sldId id="288" r:id="rId12"/>
    <p:sldId id="289" r:id="rId13"/>
    <p:sldId id="279" r:id="rId14"/>
    <p:sldId id="282" r:id="rId15"/>
    <p:sldId id="281" r:id="rId16"/>
    <p:sldId id="278" r:id="rId17"/>
    <p:sldId id="283" r:id="rId18"/>
    <p:sldId id="286" r:id="rId19"/>
    <p:sldId id="280" r:id="rId20"/>
    <p:sldId id="285" r:id="rId21"/>
    <p:sldId id="291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17"/>
    <a:srgbClr val="A1522B"/>
    <a:srgbClr val="F9D4B6"/>
    <a:srgbClr val="EDAD80"/>
    <a:srgbClr val="E46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69AA1-FF9A-4329-A924-408DA7861342}" v="1" dt="2023-07-17T14:32:43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98" d="100"/>
          <a:sy n="98" d="100"/>
        </p:scale>
        <p:origin x="151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CF10C67F-6A32-4A12-879F-7DD6F85204F6}"/>
    <pc:docChg chg="modSld">
      <pc:chgData name="Claire Theobald" userId="e5e96d6a-dffb-4be3-a7c9-5724c0a71d0d" providerId="ADAL" clId="{CF10C67F-6A32-4A12-879F-7DD6F85204F6}" dt="2021-11-10T12:57:14.099" v="0"/>
      <pc:docMkLst>
        <pc:docMk/>
      </pc:docMkLst>
      <pc:sldChg chg="addSp modSp">
        <pc:chgData name="Claire Theobald" userId="e5e96d6a-dffb-4be3-a7c9-5724c0a71d0d" providerId="ADAL" clId="{CF10C67F-6A32-4A12-879F-7DD6F85204F6}" dt="2021-11-10T12:57:14.099" v="0"/>
        <pc:sldMkLst>
          <pc:docMk/>
          <pc:sldMk cId="4199969009" sldId="261"/>
        </pc:sldMkLst>
        <pc:spChg chg="add mod">
          <ac:chgData name="Claire Theobald" userId="e5e96d6a-dffb-4be3-a7c9-5724c0a71d0d" providerId="ADAL" clId="{CF10C67F-6A32-4A12-879F-7DD6F85204F6}" dt="2021-11-10T12:57:14.099" v="0"/>
          <ac:spMkLst>
            <pc:docMk/>
            <pc:sldMk cId="4199969009" sldId="261"/>
            <ac:spMk id="4" creationId="{926D1608-C7AE-49D7-BB9D-F6F183D514FD}"/>
          </ac:spMkLst>
        </pc:spChg>
      </pc:sldChg>
    </pc:docChg>
  </pc:docChgLst>
  <pc:docChgLst>
    <pc:chgData name="Claire Theobald" userId="e5e96d6a-dffb-4be3-a7c9-5724c0a71d0d" providerId="ADAL" clId="{C02C34D7-8D41-4FDA-8285-63A3F946074E}"/>
    <pc:docChg chg="undo custSel delSld modSld sldOrd">
      <pc:chgData name="Claire Theobald" userId="e5e96d6a-dffb-4be3-a7c9-5724c0a71d0d" providerId="ADAL" clId="{C02C34D7-8D41-4FDA-8285-63A3F946074E}" dt="2021-05-25T14:52:37.374" v="539" actId="14100"/>
      <pc:docMkLst>
        <pc:docMk/>
      </pc:docMkLst>
      <pc:sldChg chg="modSp mod">
        <pc:chgData name="Claire Theobald" userId="e5e96d6a-dffb-4be3-a7c9-5724c0a71d0d" providerId="ADAL" clId="{C02C34D7-8D41-4FDA-8285-63A3F946074E}" dt="2021-05-25T12:07:50.534" v="17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C02C34D7-8D41-4FDA-8285-63A3F946074E}" dt="2021-05-25T12:07:50.534" v="17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C02C34D7-8D41-4FDA-8285-63A3F946074E}" dt="2021-05-25T13:53:14.236" v="272"/>
        <pc:sldMkLst>
          <pc:docMk/>
          <pc:sldMk cId="1740713487" sldId="259"/>
        </pc:sldMkLst>
        <pc:picChg chg="add mod">
          <ac:chgData name="Claire Theobald" userId="e5e96d6a-dffb-4be3-a7c9-5724c0a71d0d" providerId="ADAL" clId="{C02C34D7-8D41-4FDA-8285-63A3F946074E}" dt="2021-05-25T12:10:35.185" v="25" actId="1076"/>
          <ac:picMkLst>
            <pc:docMk/>
            <pc:sldMk cId="1740713487" sldId="259"/>
            <ac:picMk id="3" creationId="{E6CA0BA6-0D2F-4B18-9221-52C5124C828F}"/>
          </ac:picMkLst>
        </pc:picChg>
        <pc:picChg chg="del">
          <ac:chgData name="Claire Theobald" userId="e5e96d6a-dffb-4be3-a7c9-5724c0a71d0d" providerId="ADAL" clId="{C02C34D7-8D41-4FDA-8285-63A3F946074E}" dt="2021-05-25T12:07:54.920" v="18" actId="478"/>
          <ac:picMkLst>
            <pc:docMk/>
            <pc:sldMk cId="1740713487" sldId="259"/>
            <ac:picMk id="9" creationId="{B0280D8A-07C8-45D7-96B6-1801940CE8D7}"/>
          </ac:picMkLst>
        </pc:picChg>
      </pc:sldChg>
      <pc:sldChg chg="modSp mod">
        <pc:chgData name="Claire Theobald" userId="e5e96d6a-dffb-4be3-a7c9-5724c0a71d0d" providerId="ADAL" clId="{C02C34D7-8D41-4FDA-8285-63A3F946074E}" dt="2021-05-25T12:25:41.109" v="53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C02C34D7-8D41-4FDA-8285-63A3F946074E}" dt="2021-05-25T12:25:41.109" v="53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C02C34D7-8D41-4FDA-8285-63A3F946074E}" dt="2021-05-25T12:25:24.606" v="27" actId="47"/>
        <pc:sldMkLst>
          <pc:docMk/>
          <pc:sldMk cId="3661240370" sldId="262"/>
        </pc:sldMkLst>
      </pc:sldChg>
      <pc:sldChg chg="del">
        <pc:chgData name="Claire Theobald" userId="e5e96d6a-dffb-4be3-a7c9-5724c0a71d0d" providerId="ADAL" clId="{C02C34D7-8D41-4FDA-8285-63A3F946074E}" dt="2021-05-25T12:25:25.299" v="28" actId="47"/>
        <pc:sldMkLst>
          <pc:docMk/>
          <pc:sldMk cId="735801538" sldId="263"/>
        </pc:sldMkLst>
      </pc:sldChg>
      <pc:sldChg chg="addSp delSp modSp mod">
        <pc:chgData name="Claire Theobald" userId="e5e96d6a-dffb-4be3-a7c9-5724c0a71d0d" providerId="ADAL" clId="{C02C34D7-8D41-4FDA-8285-63A3F946074E}" dt="2021-05-25T12:26:04.227" v="58" actId="1076"/>
        <pc:sldMkLst>
          <pc:docMk/>
          <pc:sldMk cId="2612842320" sldId="264"/>
        </pc:sldMkLst>
        <pc:picChg chg="add mod">
          <ac:chgData name="Claire Theobald" userId="e5e96d6a-dffb-4be3-a7c9-5724c0a71d0d" providerId="ADAL" clId="{C02C34D7-8D41-4FDA-8285-63A3F946074E}" dt="2021-05-25T12:26:04.227" v="58" actId="1076"/>
          <ac:picMkLst>
            <pc:docMk/>
            <pc:sldMk cId="2612842320" sldId="264"/>
            <ac:picMk id="3" creationId="{8EA98BFD-8AC0-46F7-A494-E0D19F817CB4}"/>
          </ac:picMkLst>
        </pc:picChg>
        <pc:picChg chg="del">
          <ac:chgData name="Claire Theobald" userId="e5e96d6a-dffb-4be3-a7c9-5724c0a71d0d" providerId="ADAL" clId="{C02C34D7-8D41-4FDA-8285-63A3F946074E}" dt="2021-05-25T12:12:11.838" v="26" actId="478"/>
          <ac:picMkLst>
            <pc:docMk/>
            <pc:sldMk cId="2612842320" sldId="264"/>
            <ac:picMk id="7" creationId="{47967077-A1DE-4ADF-839B-CB426DDDF01D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2:26:40.994" v="64" actId="1076"/>
        <pc:sldMkLst>
          <pc:docMk/>
          <pc:sldMk cId="1735523662" sldId="265"/>
        </pc:sldMkLst>
        <pc:picChg chg="del">
          <ac:chgData name="Claire Theobald" userId="e5e96d6a-dffb-4be3-a7c9-5724c0a71d0d" providerId="ADAL" clId="{C02C34D7-8D41-4FDA-8285-63A3F946074E}" dt="2021-05-25T12:26:17.834" v="59" actId="478"/>
          <ac:picMkLst>
            <pc:docMk/>
            <pc:sldMk cId="1735523662" sldId="265"/>
            <ac:picMk id="3" creationId="{8EA98BFD-8AC0-46F7-A494-E0D19F817CB4}"/>
          </ac:picMkLst>
        </pc:picChg>
        <pc:picChg chg="add mod">
          <ac:chgData name="Claire Theobald" userId="e5e96d6a-dffb-4be3-a7c9-5724c0a71d0d" providerId="ADAL" clId="{C02C34D7-8D41-4FDA-8285-63A3F946074E}" dt="2021-05-25T12:26:40.994" v="64" actId="1076"/>
          <ac:picMkLst>
            <pc:docMk/>
            <pc:sldMk cId="1735523662" sldId="265"/>
            <ac:picMk id="4" creationId="{D62F6B64-76B2-4C6C-8E23-6C46241B7106}"/>
          </ac:picMkLst>
        </pc:picChg>
      </pc:sldChg>
      <pc:sldChg chg="del">
        <pc:chgData name="Claire Theobald" userId="e5e96d6a-dffb-4be3-a7c9-5724c0a71d0d" providerId="ADAL" clId="{C02C34D7-8D41-4FDA-8285-63A3F946074E}" dt="2021-05-25T12:25:27.024" v="31" actId="47"/>
        <pc:sldMkLst>
          <pc:docMk/>
          <pc:sldMk cId="2994272706" sldId="265"/>
        </pc:sldMkLst>
      </pc:sldChg>
      <pc:sldChg chg="del">
        <pc:chgData name="Claire Theobald" userId="e5e96d6a-dffb-4be3-a7c9-5724c0a71d0d" providerId="ADAL" clId="{C02C34D7-8D41-4FDA-8285-63A3F946074E}" dt="2021-05-25T12:25:27.875" v="33" actId="47"/>
        <pc:sldMkLst>
          <pc:docMk/>
          <pc:sldMk cId="813215271" sldId="266"/>
        </pc:sldMkLst>
      </pc:sldChg>
      <pc:sldChg chg="addSp delSp modSp mod">
        <pc:chgData name="Claire Theobald" userId="e5e96d6a-dffb-4be3-a7c9-5724c0a71d0d" providerId="ADAL" clId="{C02C34D7-8D41-4FDA-8285-63A3F946074E}" dt="2021-05-25T12:27:23.952" v="69" actId="14100"/>
        <pc:sldMkLst>
          <pc:docMk/>
          <pc:sldMk cId="2474524361" sldId="266"/>
        </pc:sldMkLst>
        <pc:picChg chg="add mod">
          <ac:chgData name="Claire Theobald" userId="e5e96d6a-dffb-4be3-a7c9-5724c0a71d0d" providerId="ADAL" clId="{C02C34D7-8D41-4FDA-8285-63A3F946074E}" dt="2021-05-25T12:27:23.952" v="69" actId="14100"/>
          <ac:picMkLst>
            <pc:docMk/>
            <pc:sldMk cId="2474524361" sldId="266"/>
            <ac:picMk id="3" creationId="{223E095A-BB8A-4A91-9E8E-CFFF5DD367E4}"/>
          </ac:picMkLst>
        </pc:picChg>
        <pc:picChg chg="del">
          <ac:chgData name="Claire Theobald" userId="e5e96d6a-dffb-4be3-a7c9-5724c0a71d0d" providerId="ADAL" clId="{C02C34D7-8D41-4FDA-8285-63A3F946074E}" dt="2021-05-25T12:26:51.693" v="65" actId="478"/>
          <ac:picMkLst>
            <pc:docMk/>
            <pc:sldMk cId="2474524361" sldId="266"/>
            <ac:picMk id="4" creationId="{D62F6B64-76B2-4C6C-8E23-6C46241B7106}"/>
          </ac:picMkLst>
        </pc:picChg>
      </pc:sldChg>
      <pc:sldChg chg="del">
        <pc:chgData name="Claire Theobald" userId="e5e96d6a-dffb-4be3-a7c9-5724c0a71d0d" providerId="ADAL" clId="{C02C34D7-8D41-4FDA-8285-63A3F946074E}" dt="2021-05-25T12:25:27.604" v="32" actId="47"/>
        <pc:sldMkLst>
          <pc:docMk/>
          <pc:sldMk cId="334521267" sldId="267"/>
        </pc:sldMkLst>
      </pc:sldChg>
      <pc:sldChg chg="addSp modSp mod ord">
        <pc:chgData name="Claire Theobald" userId="e5e96d6a-dffb-4be3-a7c9-5724c0a71d0d" providerId="ADAL" clId="{C02C34D7-8D41-4FDA-8285-63A3F946074E}" dt="2021-05-25T12:28:36.453" v="78"/>
        <pc:sldMkLst>
          <pc:docMk/>
          <pc:sldMk cId="3116094354" sldId="267"/>
        </pc:sldMkLst>
        <pc:picChg chg="add mod">
          <ac:chgData name="Claire Theobald" userId="e5e96d6a-dffb-4be3-a7c9-5724c0a71d0d" providerId="ADAL" clId="{C02C34D7-8D41-4FDA-8285-63A3F946074E}" dt="2021-05-25T12:28:10.532" v="76" actId="1076"/>
          <ac:picMkLst>
            <pc:docMk/>
            <pc:sldMk cId="3116094354" sldId="267"/>
            <ac:picMk id="3" creationId="{4B5218DF-C29B-40A5-8223-33A66E8A6BB6}"/>
          </ac:picMkLst>
        </pc:picChg>
      </pc:sldChg>
      <pc:sldChg chg="del">
        <pc:chgData name="Claire Theobald" userId="e5e96d6a-dffb-4be3-a7c9-5724c0a71d0d" providerId="ADAL" clId="{C02C34D7-8D41-4FDA-8285-63A3F946074E}" dt="2021-05-25T12:25:26.471" v="30" actId="47"/>
        <pc:sldMkLst>
          <pc:docMk/>
          <pc:sldMk cId="1054842345" sldId="268"/>
        </pc:sldMkLst>
      </pc:sldChg>
      <pc:sldChg chg="addSp delSp modSp mod ord setBg">
        <pc:chgData name="Claire Theobald" userId="e5e96d6a-dffb-4be3-a7c9-5724c0a71d0d" providerId="ADAL" clId="{C02C34D7-8D41-4FDA-8285-63A3F946074E}" dt="2021-05-25T12:34:50.933" v="88"/>
        <pc:sldMkLst>
          <pc:docMk/>
          <pc:sldMk cId="2631930561" sldId="268"/>
        </pc:sldMkLst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8" creationId="{AB8C311F-7253-4AED-9701-7FC0708C41C7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0" creationId="{E2384209-CB15-4CDF-9D31-C44FD9A3F20D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2" creationId="{2633B3B5-CC90-43F0-8714-D31D1F3F0209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4" creationId="{A8D57A06-A426-446D-B02C-A2DC6B62E45E}"/>
          </ac:spMkLst>
        </pc:spChg>
        <pc:picChg chg="add mod">
          <ac:chgData name="Claire Theobald" userId="e5e96d6a-dffb-4be3-a7c9-5724c0a71d0d" providerId="ADAL" clId="{C02C34D7-8D41-4FDA-8285-63A3F946074E}" dt="2021-05-25T12:34:48.167" v="86" actId="1076"/>
          <ac:picMkLst>
            <pc:docMk/>
            <pc:sldMk cId="2631930561" sldId="268"/>
            <ac:picMk id="3" creationId="{F53D5791-9D6C-4720-BFFA-D87B3288FADA}"/>
          </ac:picMkLst>
        </pc:picChg>
      </pc:sldChg>
      <pc:sldChg chg="del">
        <pc:chgData name="Claire Theobald" userId="e5e96d6a-dffb-4be3-a7c9-5724c0a71d0d" providerId="ADAL" clId="{C02C34D7-8D41-4FDA-8285-63A3F946074E}" dt="2021-05-25T12:25:28.403" v="34" actId="47"/>
        <pc:sldMkLst>
          <pc:docMk/>
          <pc:sldMk cId="1230899205" sldId="269"/>
        </pc:sldMkLst>
      </pc:sldChg>
      <pc:sldChg chg="addSp delSp modSp mod">
        <pc:chgData name="Claire Theobald" userId="e5e96d6a-dffb-4be3-a7c9-5724c0a71d0d" providerId="ADAL" clId="{C02C34D7-8D41-4FDA-8285-63A3F946074E}" dt="2021-05-25T14:06:11.449" v="329" actId="20577"/>
        <pc:sldMkLst>
          <pc:docMk/>
          <pc:sldMk cId="2413341537" sldId="269"/>
        </pc:sldMkLst>
        <pc:spChg chg="add mod">
          <ac:chgData name="Claire Theobald" userId="e5e96d6a-dffb-4be3-a7c9-5724c0a71d0d" providerId="ADAL" clId="{C02C34D7-8D41-4FDA-8285-63A3F946074E}" dt="2021-05-25T14:06:11.449" v="329" actId="20577"/>
          <ac:spMkLst>
            <pc:docMk/>
            <pc:sldMk cId="2413341537" sldId="269"/>
            <ac:spMk id="14" creationId="{B508E996-6450-4A4D-9E4E-7360D69FD317}"/>
          </ac:spMkLst>
        </pc:spChg>
        <pc:graphicFrameChg chg="add del mod modGraphic">
          <ac:chgData name="Claire Theobald" userId="e5e96d6a-dffb-4be3-a7c9-5724c0a71d0d" providerId="ADAL" clId="{C02C34D7-8D41-4FDA-8285-63A3F946074E}" dt="2021-05-25T13:25:22.740" v="166" actId="14100"/>
          <ac:graphicFrameMkLst>
            <pc:docMk/>
            <pc:sldMk cId="2413341537" sldId="269"/>
            <ac:graphicFrameMk id="4" creationId="{7847A4CF-A66D-43E5-941F-47B84B7EE017}"/>
          </ac:graphicFrameMkLst>
        </pc:graphicFrameChg>
        <pc:picChg chg="del">
          <ac:chgData name="Claire Theobald" userId="e5e96d6a-dffb-4be3-a7c9-5724c0a71d0d" providerId="ADAL" clId="{C02C34D7-8D41-4FDA-8285-63A3F946074E}" dt="2021-05-25T13:03:19.918" v="89" actId="478"/>
          <ac:picMkLst>
            <pc:docMk/>
            <pc:sldMk cId="2413341537" sldId="269"/>
            <ac:picMk id="3" creationId="{223E095A-BB8A-4A91-9E8E-CFFF5DD367E4}"/>
          </ac:picMkLst>
        </pc:picChg>
        <pc:picChg chg="add mod modCrop">
          <ac:chgData name="Claire Theobald" userId="e5e96d6a-dffb-4be3-a7c9-5724c0a71d0d" providerId="ADAL" clId="{C02C34D7-8D41-4FDA-8285-63A3F946074E}" dt="2021-05-25T13:24:47.835" v="160" actId="1076"/>
          <ac:picMkLst>
            <pc:docMk/>
            <pc:sldMk cId="2413341537" sldId="269"/>
            <ac:picMk id="5" creationId="{8EF012F8-0F3C-4559-88C9-2A3B57E4B11D}"/>
          </ac:picMkLst>
        </pc:picChg>
        <pc:picChg chg="add del mod">
          <ac:chgData name="Claire Theobald" userId="e5e96d6a-dffb-4be3-a7c9-5724c0a71d0d" providerId="ADAL" clId="{C02C34D7-8D41-4FDA-8285-63A3F946074E}" dt="2021-05-25T13:23:38.894" v="140" actId="478"/>
          <ac:picMkLst>
            <pc:docMk/>
            <pc:sldMk cId="2413341537" sldId="269"/>
            <ac:picMk id="6" creationId="{04D473A0-2904-49E1-B699-287A0BDF9810}"/>
          </ac:picMkLst>
        </pc:picChg>
        <pc:picChg chg="add del mod">
          <ac:chgData name="Claire Theobald" userId="e5e96d6a-dffb-4be3-a7c9-5724c0a71d0d" providerId="ADAL" clId="{C02C34D7-8D41-4FDA-8285-63A3F946074E}" dt="2021-05-25T13:23:39.673" v="141" actId="478"/>
          <ac:picMkLst>
            <pc:docMk/>
            <pc:sldMk cId="2413341537" sldId="269"/>
            <ac:picMk id="7" creationId="{24C16E55-6A7D-4D30-B1CB-B80E992D0967}"/>
          </ac:picMkLst>
        </pc:picChg>
        <pc:picChg chg="add del mod">
          <ac:chgData name="Claire Theobald" userId="e5e96d6a-dffb-4be3-a7c9-5724c0a71d0d" providerId="ADAL" clId="{C02C34D7-8D41-4FDA-8285-63A3F946074E}" dt="2021-05-25T13:23:37.801" v="139" actId="478"/>
          <ac:picMkLst>
            <pc:docMk/>
            <pc:sldMk cId="2413341537" sldId="269"/>
            <ac:picMk id="8" creationId="{2F24A744-C4A7-4505-8D7A-C7D8F09B8BE7}"/>
          </ac:picMkLst>
        </pc:picChg>
        <pc:picChg chg="add mod">
          <ac:chgData name="Claire Theobald" userId="e5e96d6a-dffb-4be3-a7c9-5724c0a71d0d" providerId="ADAL" clId="{C02C34D7-8D41-4FDA-8285-63A3F946074E}" dt="2021-05-25T13:25:31.982" v="171" actId="1076"/>
          <ac:picMkLst>
            <pc:docMk/>
            <pc:sldMk cId="2413341537" sldId="269"/>
            <ac:picMk id="9" creationId="{4DBF4F02-7831-4670-BEFD-E9F2CFF97509}"/>
          </ac:picMkLst>
        </pc:picChg>
        <pc:picChg chg="add mod">
          <ac:chgData name="Claire Theobald" userId="e5e96d6a-dffb-4be3-a7c9-5724c0a71d0d" providerId="ADAL" clId="{C02C34D7-8D41-4FDA-8285-63A3F946074E}" dt="2021-05-25T13:25:30.289" v="170" actId="1076"/>
          <ac:picMkLst>
            <pc:docMk/>
            <pc:sldMk cId="2413341537" sldId="269"/>
            <ac:picMk id="10" creationId="{2851DDC5-78B7-49D3-AC9E-51670A37B386}"/>
          </ac:picMkLst>
        </pc:picChg>
        <pc:picChg chg="add mod">
          <ac:chgData name="Claire Theobald" userId="e5e96d6a-dffb-4be3-a7c9-5724c0a71d0d" providerId="ADAL" clId="{C02C34D7-8D41-4FDA-8285-63A3F946074E}" dt="2021-05-25T13:25:28.817" v="169" actId="1076"/>
          <ac:picMkLst>
            <pc:docMk/>
            <pc:sldMk cId="2413341537" sldId="269"/>
            <ac:picMk id="11" creationId="{F8F1AE6C-4AD6-4326-BEB2-3C7B1AF7CB79}"/>
          </ac:picMkLst>
        </pc:picChg>
        <pc:picChg chg="add mod">
          <ac:chgData name="Claire Theobald" userId="e5e96d6a-dffb-4be3-a7c9-5724c0a71d0d" providerId="ADAL" clId="{C02C34D7-8D41-4FDA-8285-63A3F946074E}" dt="2021-05-25T13:25:26.914" v="168" actId="1076"/>
          <ac:picMkLst>
            <pc:docMk/>
            <pc:sldMk cId="2413341537" sldId="269"/>
            <ac:picMk id="12" creationId="{F26D33D0-DD92-42CA-BC31-1E06D88CE82A}"/>
          </ac:picMkLst>
        </pc:picChg>
        <pc:picChg chg="add mod">
          <ac:chgData name="Claire Theobald" userId="e5e96d6a-dffb-4be3-a7c9-5724c0a71d0d" providerId="ADAL" clId="{C02C34D7-8D41-4FDA-8285-63A3F946074E}" dt="2021-05-25T13:25:25.198" v="167" actId="1076"/>
          <ac:picMkLst>
            <pc:docMk/>
            <pc:sldMk cId="2413341537" sldId="269"/>
            <ac:picMk id="13" creationId="{1DF40A95-A3EC-4CC8-8E31-776DB09F5EF3}"/>
          </ac:picMkLst>
        </pc:picChg>
      </pc:sldChg>
      <pc:sldChg chg="del">
        <pc:chgData name="Claire Theobald" userId="e5e96d6a-dffb-4be3-a7c9-5724c0a71d0d" providerId="ADAL" clId="{C02C34D7-8D41-4FDA-8285-63A3F946074E}" dt="2021-05-25T12:25:28.926" v="35" actId="47"/>
        <pc:sldMkLst>
          <pc:docMk/>
          <pc:sldMk cId="1345946438" sldId="270"/>
        </pc:sldMkLst>
      </pc:sldChg>
      <pc:sldChg chg="del">
        <pc:chgData name="Claire Theobald" userId="e5e96d6a-dffb-4be3-a7c9-5724c0a71d0d" providerId="ADAL" clId="{C02C34D7-8D41-4FDA-8285-63A3F946074E}" dt="2021-05-25T12:25:25.873" v="29" actId="47"/>
        <pc:sldMkLst>
          <pc:docMk/>
          <pc:sldMk cId="3065615475" sldId="271"/>
        </pc:sldMkLst>
      </pc:sldChg>
      <pc:sldChg chg="addSp delSp modSp mod">
        <pc:chgData name="Claire Theobald" userId="e5e96d6a-dffb-4be3-a7c9-5724c0a71d0d" providerId="ADAL" clId="{C02C34D7-8D41-4FDA-8285-63A3F946074E}" dt="2021-05-25T14:06:00.653" v="308"/>
        <pc:sldMkLst>
          <pc:docMk/>
          <pc:sldMk cId="969122130" sldId="273"/>
        </pc:sldMkLst>
        <pc:spChg chg="add del mod">
          <ac:chgData name="Claire Theobald" userId="e5e96d6a-dffb-4be3-a7c9-5724c0a71d0d" providerId="ADAL" clId="{C02C34D7-8D41-4FDA-8285-63A3F946074E}" dt="2021-05-25T14:06:00.653" v="308"/>
          <ac:spMkLst>
            <pc:docMk/>
            <pc:sldMk cId="969122130" sldId="273"/>
            <ac:spMk id="19" creationId="{29DEB599-21B4-4B11-B1B1-073B39BBFCA7}"/>
          </ac:spMkLst>
        </pc:spChg>
        <pc:graphicFrameChg chg="mod modGraphic">
          <ac:chgData name="Claire Theobald" userId="e5e96d6a-dffb-4be3-a7c9-5724c0a71d0d" providerId="ADAL" clId="{C02C34D7-8D41-4FDA-8285-63A3F946074E}" dt="2021-05-25T14:06:00.094" v="307" actId="14100"/>
          <ac:graphicFrameMkLst>
            <pc:docMk/>
            <pc:sldMk cId="969122130" sldId="273"/>
            <ac:graphicFrameMk id="4" creationId="{7847A4CF-A66D-43E5-941F-47B84B7EE017}"/>
          </ac:graphicFrameMkLst>
        </pc:graphicFrameChg>
        <pc:picChg chg="add del mod">
          <ac:chgData name="Claire Theobald" userId="e5e96d6a-dffb-4be3-a7c9-5724c0a71d0d" providerId="ADAL" clId="{C02C34D7-8D41-4FDA-8285-63A3F946074E}" dt="2021-05-25T13:31:09.534" v="186" actId="478"/>
          <ac:picMkLst>
            <pc:docMk/>
            <pc:sldMk cId="969122130" sldId="273"/>
            <ac:picMk id="3" creationId="{2F968353-B893-4AB4-8CED-808747167C0A}"/>
          </ac:picMkLst>
        </pc:picChg>
        <pc:picChg chg="add del mod">
          <ac:chgData name="Claire Theobald" userId="e5e96d6a-dffb-4be3-a7c9-5724c0a71d0d" providerId="ADAL" clId="{C02C34D7-8D41-4FDA-8285-63A3F946074E}" dt="2021-05-25T13:31:09.997" v="187" actId="478"/>
          <ac:picMkLst>
            <pc:docMk/>
            <pc:sldMk cId="969122130" sldId="273"/>
            <ac:picMk id="5" creationId="{66B13D29-F469-4B21-81D6-0F59CA459C5C}"/>
          </ac:picMkLst>
        </pc:picChg>
        <pc:picChg chg="add del mod">
          <ac:chgData name="Claire Theobald" userId="e5e96d6a-dffb-4be3-a7c9-5724c0a71d0d" providerId="ADAL" clId="{C02C34D7-8D41-4FDA-8285-63A3F946074E}" dt="2021-05-25T13:31:10.414" v="188" actId="478"/>
          <ac:picMkLst>
            <pc:docMk/>
            <pc:sldMk cId="969122130" sldId="273"/>
            <ac:picMk id="6" creationId="{40AB9CDD-B837-456C-AC0A-9BB70B85A854}"/>
          </ac:picMkLst>
        </pc:picChg>
        <pc:picChg chg="add del mod">
          <ac:chgData name="Claire Theobald" userId="e5e96d6a-dffb-4be3-a7c9-5724c0a71d0d" providerId="ADAL" clId="{C02C34D7-8D41-4FDA-8285-63A3F946074E}" dt="2021-05-25T13:31:11.715" v="191" actId="478"/>
          <ac:picMkLst>
            <pc:docMk/>
            <pc:sldMk cId="969122130" sldId="273"/>
            <ac:picMk id="7" creationId="{A2E22AB7-D884-43AC-919A-CC599BEF6E41}"/>
          </ac:picMkLst>
        </pc:picChg>
        <pc:picChg chg="add del mod">
          <ac:chgData name="Claire Theobald" userId="e5e96d6a-dffb-4be3-a7c9-5724c0a71d0d" providerId="ADAL" clId="{C02C34D7-8D41-4FDA-8285-63A3F946074E}" dt="2021-05-25T13:31:11.283" v="190" actId="478"/>
          <ac:picMkLst>
            <pc:docMk/>
            <pc:sldMk cId="969122130" sldId="273"/>
            <ac:picMk id="8" creationId="{3A19EC5D-8CC0-4B29-9D3A-364C82775ADA}"/>
          </ac:picMkLst>
        </pc:picChg>
        <pc:picChg chg="add del mod">
          <ac:chgData name="Claire Theobald" userId="e5e96d6a-dffb-4be3-a7c9-5724c0a71d0d" providerId="ADAL" clId="{C02C34D7-8D41-4FDA-8285-63A3F946074E}" dt="2021-05-25T13:31:10.856" v="189" actId="478"/>
          <ac:picMkLst>
            <pc:docMk/>
            <pc:sldMk cId="969122130" sldId="273"/>
            <ac:picMk id="9" creationId="{E5C28A77-D69A-42AE-AF2D-B23FD4A29A81}"/>
          </ac:picMkLst>
        </pc:picChg>
        <pc:picChg chg="add del mod modCrop">
          <ac:chgData name="Claire Theobald" userId="e5e96d6a-dffb-4be3-a7c9-5724c0a71d0d" providerId="ADAL" clId="{C02C34D7-8D41-4FDA-8285-63A3F946074E}" dt="2021-05-25T13:32:11.454" v="215" actId="478"/>
          <ac:picMkLst>
            <pc:docMk/>
            <pc:sldMk cId="969122130" sldId="273"/>
            <ac:picMk id="11" creationId="{DF800C93-ED29-498A-9234-A8C9CBEDEFC1}"/>
          </ac:picMkLst>
        </pc:picChg>
        <pc:picChg chg="add mod modCrop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3" creationId="{D0FFB964-5C4D-465E-87DD-88DFA5D842AB}"/>
          </ac:picMkLst>
        </pc:picChg>
        <pc:picChg chg="add mod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4" creationId="{1CED24A4-63DB-4C95-8F4F-6664DA81123B}"/>
          </ac:picMkLst>
        </pc:picChg>
        <pc:picChg chg="add mod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5" creationId="{96127538-EC76-4360-B949-172E682B7296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6" creationId="{EFF0FDE7-11C1-471F-8A79-F4BF0A6F42F9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7" creationId="{50E0E517-EB4B-4EDA-96DE-EADD5ED86B57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8" creationId="{051F420E-9EC7-4449-9184-F0668105C74A}"/>
          </ac:picMkLst>
        </pc:picChg>
      </pc:sldChg>
      <pc:sldChg chg="addSp delSp modSp mod ord">
        <pc:chgData name="Claire Theobald" userId="e5e96d6a-dffb-4be3-a7c9-5724c0a71d0d" providerId="ADAL" clId="{C02C34D7-8D41-4FDA-8285-63A3F946074E}" dt="2021-05-25T14:41:29.947" v="474"/>
        <pc:sldMkLst>
          <pc:docMk/>
          <pc:sldMk cId="439007150" sldId="275"/>
        </pc:sldMkLst>
        <pc:spChg chg="add mod ord">
          <ac:chgData name="Claire Theobald" userId="e5e96d6a-dffb-4be3-a7c9-5724c0a71d0d" providerId="ADAL" clId="{C02C34D7-8D41-4FDA-8285-63A3F946074E}" dt="2021-05-25T14:38:32.172" v="461" actId="1076"/>
          <ac:spMkLst>
            <pc:docMk/>
            <pc:sldMk cId="439007150" sldId="275"/>
            <ac:spMk id="4" creationId="{3F298485-C427-4F11-87FA-DCDBA630643B}"/>
          </ac:spMkLst>
        </pc:spChg>
        <pc:spChg chg="add del mod">
          <ac:chgData name="Claire Theobald" userId="e5e96d6a-dffb-4be3-a7c9-5724c0a71d0d" providerId="ADAL" clId="{C02C34D7-8D41-4FDA-8285-63A3F946074E}" dt="2021-05-25T14:32:30.581" v="370" actId="478"/>
          <ac:spMkLst>
            <pc:docMk/>
            <pc:sldMk cId="439007150" sldId="275"/>
            <ac:spMk id="6" creationId="{D540219D-CD95-46EE-ADD3-F0FB02DAA835}"/>
          </ac:spMkLst>
        </pc:spChg>
        <pc:spChg chg="add del mod">
          <ac:chgData name="Claire Theobald" userId="e5e96d6a-dffb-4be3-a7c9-5724c0a71d0d" providerId="ADAL" clId="{C02C34D7-8D41-4FDA-8285-63A3F946074E}" dt="2021-05-25T14:31:05.531" v="349" actId="478"/>
          <ac:spMkLst>
            <pc:docMk/>
            <pc:sldMk cId="439007150" sldId="275"/>
            <ac:spMk id="7" creationId="{0479A181-0A3F-4605-ADA8-062E91A1150D}"/>
          </ac:spMkLst>
        </pc:spChg>
        <pc:spChg chg="add del mod">
          <ac:chgData name="Claire Theobald" userId="e5e96d6a-dffb-4be3-a7c9-5724c0a71d0d" providerId="ADAL" clId="{C02C34D7-8D41-4FDA-8285-63A3F946074E}" dt="2021-05-25T14:32:29.498" v="369" actId="478"/>
          <ac:spMkLst>
            <pc:docMk/>
            <pc:sldMk cId="439007150" sldId="275"/>
            <ac:spMk id="8" creationId="{C74B3678-604F-4542-A704-8F575399B4E8}"/>
          </ac:spMkLst>
        </pc:spChg>
        <pc:spChg chg="add del mod">
          <ac:chgData name="Claire Theobald" userId="e5e96d6a-dffb-4be3-a7c9-5724c0a71d0d" providerId="ADAL" clId="{C02C34D7-8D41-4FDA-8285-63A3F946074E}" dt="2021-05-25T14:32:28.426" v="368" actId="478"/>
          <ac:spMkLst>
            <pc:docMk/>
            <pc:sldMk cId="439007150" sldId="275"/>
            <ac:spMk id="9" creationId="{7B6D72B3-E5C0-43BA-AA50-193113FECC71}"/>
          </ac:spMkLst>
        </pc:spChg>
        <pc:spChg chg="add mod">
          <ac:chgData name="Claire Theobald" userId="e5e96d6a-dffb-4be3-a7c9-5724c0a71d0d" providerId="ADAL" clId="{C02C34D7-8D41-4FDA-8285-63A3F946074E}" dt="2021-05-25T14:33:14.705" v="378" actId="1076"/>
          <ac:spMkLst>
            <pc:docMk/>
            <pc:sldMk cId="439007150" sldId="275"/>
            <ac:spMk id="10" creationId="{CC220A4D-F767-467E-8C6D-4B45C8A3B6C2}"/>
          </ac:spMkLst>
        </pc:spChg>
        <pc:spChg chg="add mod">
          <ac:chgData name="Claire Theobald" userId="e5e96d6a-dffb-4be3-a7c9-5724c0a71d0d" providerId="ADAL" clId="{C02C34D7-8D41-4FDA-8285-63A3F946074E}" dt="2021-05-25T14:33:20.647" v="380" actId="1076"/>
          <ac:spMkLst>
            <pc:docMk/>
            <pc:sldMk cId="439007150" sldId="275"/>
            <ac:spMk id="11" creationId="{696E717E-D6CB-49FF-B513-75B49F444351}"/>
          </ac:spMkLst>
        </pc:spChg>
        <pc:spChg chg="add mod">
          <ac:chgData name="Claire Theobald" userId="e5e96d6a-dffb-4be3-a7c9-5724c0a71d0d" providerId="ADAL" clId="{C02C34D7-8D41-4FDA-8285-63A3F946074E}" dt="2021-05-25T14:38:16.176" v="448" actId="1076"/>
          <ac:spMkLst>
            <pc:docMk/>
            <pc:sldMk cId="439007150" sldId="275"/>
            <ac:spMk id="12" creationId="{01DF1518-34AC-4800-B17D-F050C0267C37}"/>
          </ac:spMkLst>
        </pc:spChg>
        <pc:spChg chg="add mod">
          <ac:chgData name="Claire Theobald" userId="e5e96d6a-dffb-4be3-a7c9-5724c0a71d0d" providerId="ADAL" clId="{C02C34D7-8D41-4FDA-8285-63A3F946074E}" dt="2021-05-25T14:34:08.125" v="396" actId="1076"/>
          <ac:spMkLst>
            <pc:docMk/>
            <pc:sldMk cId="439007150" sldId="275"/>
            <ac:spMk id="13" creationId="{3B0CAA96-1CCC-4452-80A6-5250D38DB4B5}"/>
          </ac:spMkLst>
        </pc:spChg>
        <pc:spChg chg="add mod">
          <ac:chgData name="Claire Theobald" userId="e5e96d6a-dffb-4be3-a7c9-5724c0a71d0d" providerId="ADAL" clId="{C02C34D7-8D41-4FDA-8285-63A3F946074E}" dt="2021-05-25T14:35:16.233" v="402" actId="1076"/>
          <ac:spMkLst>
            <pc:docMk/>
            <pc:sldMk cId="439007150" sldId="275"/>
            <ac:spMk id="14" creationId="{9A8B082A-E3CD-4A6A-9DC1-9BAF5E52D78B}"/>
          </ac:spMkLst>
        </pc:spChg>
        <pc:spChg chg="add mod">
          <ac:chgData name="Claire Theobald" userId="e5e96d6a-dffb-4be3-a7c9-5724c0a71d0d" providerId="ADAL" clId="{C02C34D7-8D41-4FDA-8285-63A3F946074E}" dt="2021-05-25T14:34:25.298" v="401" actId="1076"/>
          <ac:spMkLst>
            <pc:docMk/>
            <pc:sldMk cId="439007150" sldId="275"/>
            <ac:spMk id="15" creationId="{A34A31EA-3BF0-476A-9A6F-8F935445A7AC}"/>
          </ac:spMkLst>
        </pc:spChg>
        <pc:spChg chg="add del mod">
          <ac:chgData name="Claire Theobald" userId="e5e96d6a-dffb-4be3-a7c9-5724c0a71d0d" providerId="ADAL" clId="{C02C34D7-8D41-4FDA-8285-63A3F946074E}" dt="2021-05-25T14:36:15.512" v="415" actId="478"/>
          <ac:spMkLst>
            <pc:docMk/>
            <pc:sldMk cId="439007150" sldId="275"/>
            <ac:spMk id="20" creationId="{580B16A8-DD3F-4AD1-AACC-E2AE6C5E4472}"/>
          </ac:spMkLst>
        </pc:spChg>
        <pc:spChg chg="add mod ord">
          <ac:chgData name="Claire Theobald" userId="e5e96d6a-dffb-4be3-a7c9-5724c0a71d0d" providerId="ADAL" clId="{C02C34D7-8D41-4FDA-8285-63A3F946074E}" dt="2021-05-25T14:37:21.444" v="432" actId="1076"/>
          <ac:spMkLst>
            <pc:docMk/>
            <pc:sldMk cId="439007150" sldId="275"/>
            <ac:spMk id="21" creationId="{43C3D1C8-57F0-44EE-A912-710D467C7AEB}"/>
          </ac:spMkLst>
        </pc:spChg>
        <pc:picChg chg="del">
          <ac:chgData name="Claire Theobald" userId="e5e96d6a-dffb-4be3-a7c9-5724c0a71d0d" providerId="ADAL" clId="{C02C34D7-8D41-4FDA-8285-63A3F946074E}" dt="2021-05-25T13:34:11.442" v="243" actId="478"/>
          <ac:picMkLst>
            <pc:docMk/>
            <pc:sldMk cId="439007150" sldId="275"/>
            <ac:picMk id="3" creationId="{223E095A-BB8A-4A91-9E8E-CFFF5DD367E4}"/>
          </ac:picMkLst>
        </pc:picChg>
        <pc:picChg chg="add mod">
          <ac:chgData name="Claire Theobald" userId="e5e96d6a-dffb-4be3-a7c9-5724c0a71d0d" providerId="ADAL" clId="{C02C34D7-8D41-4FDA-8285-63A3F946074E}" dt="2021-05-25T14:37:23.444" v="433" actId="1076"/>
          <ac:picMkLst>
            <pc:docMk/>
            <pc:sldMk cId="439007150" sldId="275"/>
            <ac:picMk id="5" creationId="{2BC85402-8EE2-4CC1-9EDF-A8CC8AF5F8B1}"/>
          </ac:picMkLst>
        </pc:picChg>
        <pc:picChg chg="add mod">
          <ac:chgData name="Claire Theobald" userId="e5e96d6a-dffb-4be3-a7c9-5724c0a71d0d" providerId="ADAL" clId="{C02C34D7-8D41-4FDA-8285-63A3F946074E}" dt="2021-05-25T14:39:22.762" v="464" actId="1076"/>
          <ac:picMkLst>
            <pc:docMk/>
            <pc:sldMk cId="439007150" sldId="275"/>
            <ac:picMk id="17" creationId="{848A1EB9-0D6F-4C7A-99EB-EE69B0D2F2C6}"/>
          </ac:picMkLst>
        </pc:picChg>
        <pc:picChg chg="add mod">
          <ac:chgData name="Claire Theobald" userId="e5e96d6a-dffb-4be3-a7c9-5724c0a71d0d" providerId="ADAL" clId="{C02C34D7-8D41-4FDA-8285-63A3F946074E}" dt="2021-05-25T14:39:36.096" v="470" actId="1076"/>
          <ac:picMkLst>
            <pc:docMk/>
            <pc:sldMk cId="439007150" sldId="275"/>
            <ac:picMk id="18" creationId="{5EC763EB-FB3A-421A-969A-603F08065C5C}"/>
          </ac:picMkLst>
        </pc:picChg>
        <pc:picChg chg="add mod">
          <ac:chgData name="Claire Theobald" userId="e5e96d6a-dffb-4be3-a7c9-5724c0a71d0d" providerId="ADAL" clId="{C02C34D7-8D41-4FDA-8285-63A3F946074E}" dt="2021-05-25T14:39:34.585" v="469" actId="1076"/>
          <ac:picMkLst>
            <pc:docMk/>
            <pc:sldMk cId="439007150" sldId="275"/>
            <ac:picMk id="19" creationId="{30AA5EA8-A705-456D-A25E-6BD5153279DE}"/>
          </ac:picMkLst>
        </pc:picChg>
        <pc:picChg chg="add mod">
          <ac:chgData name="Claire Theobald" userId="e5e96d6a-dffb-4be3-a7c9-5724c0a71d0d" providerId="ADAL" clId="{C02C34D7-8D41-4FDA-8285-63A3F946074E}" dt="2021-05-25T14:39:33.484" v="468" actId="1076"/>
          <ac:picMkLst>
            <pc:docMk/>
            <pc:sldMk cId="439007150" sldId="275"/>
            <ac:picMk id="24" creationId="{F01C55EF-72C6-4065-A5D4-89498B6AAE08}"/>
          </ac:picMkLst>
        </pc:picChg>
        <pc:picChg chg="add mod">
          <ac:chgData name="Claire Theobald" userId="e5e96d6a-dffb-4be3-a7c9-5724c0a71d0d" providerId="ADAL" clId="{C02C34D7-8D41-4FDA-8285-63A3F946074E}" dt="2021-05-25T14:39:40.931" v="472" actId="1076"/>
          <ac:picMkLst>
            <pc:docMk/>
            <pc:sldMk cId="439007150" sldId="275"/>
            <ac:picMk id="25" creationId="{87DE88BA-490B-4F26-9DE3-1C33779E49E0}"/>
          </ac:picMkLst>
        </pc:picChg>
        <pc:cxnChg chg="add mod">
          <ac:chgData name="Claire Theobald" userId="e5e96d6a-dffb-4be3-a7c9-5724c0a71d0d" providerId="ADAL" clId="{C02C34D7-8D41-4FDA-8285-63A3F946074E}" dt="2021-05-25T14:38:25.342" v="460" actId="1038"/>
          <ac:cxnSpMkLst>
            <pc:docMk/>
            <pc:sldMk cId="439007150" sldId="275"/>
            <ac:cxnSpMk id="23" creationId="{07300ABD-C7A2-4497-8A76-6B749BF9309E}"/>
          </ac:cxnSpMkLst>
        </pc:cxnChg>
      </pc:sldChg>
      <pc:sldChg chg="addSp modSp mod">
        <pc:chgData name="Claire Theobald" userId="e5e96d6a-dffb-4be3-a7c9-5724c0a71d0d" providerId="ADAL" clId="{C02C34D7-8D41-4FDA-8285-63A3F946074E}" dt="2021-05-25T14:41:40.731" v="476" actId="1076"/>
        <pc:sldMkLst>
          <pc:docMk/>
          <pc:sldMk cId="30290056" sldId="276"/>
        </pc:sldMkLst>
        <pc:picChg chg="add mod modCrop">
          <ac:chgData name="Claire Theobald" userId="e5e96d6a-dffb-4be3-a7c9-5724c0a71d0d" providerId="ADAL" clId="{C02C34D7-8D41-4FDA-8285-63A3F946074E}" dt="2021-05-25T13:36:30.985" v="250" actId="1076"/>
          <ac:picMkLst>
            <pc:docMk/>
            <pc:sldMk cId="30290056" sldId="276"/>
            <ac:picMk id="3" creationId="{1814CAAD-AD97-453A-83B1-C458CD4F7A57}"/>
          </ac:picMkLst>
        </pc:picChg>
        <pc:picChg chg="add mod">
          <ac:chgData name="Claire Theobald" userId="e5e96d6a-dffb-4be3-a7c9-5724c0a71d0d" providerId="ADAL" clId="{C02C34D7-8D41-4FDA-8285-63A3F946074E}" dt="2021-05-25T13:43:11.555" v="264" actId="14100"/>
          <ac:picMkLst>
            <pc:docMk/>
            <pc:sldMk cId="30290056" sldId="276"/>
            <ac:picMk id="4" creationId="{771CF874-5DEA-46FC-81EB-FBF62BA0BFEE}"/>
          </ac:picMkLst>
        </pc:picChg>
        <pc:picChg chg="add mod">
          <ac:chgData name="Claire Theobald" userId="e5e96d6a-dffb-4be3-a7c9-5724c0a71d0d" providerId="ADAL" clId="{C02C34D7-8D41-4FDA-8285-63A3F946074E}" dt="2021-05-25T13:37:12.573" v="259" actId="1076"/>
          <ac:picMkLst>
            <pc:docMk/>
            <pc:sldMk cId="30290056" sldId="276"/>
            <ac:picMk id="5" creationId="{0A2EE81A-CA58-4D6F-B263-3273A69795A8}"/>
          </ac:picMkLst>
        </pc:picChg>
        <pc:picChg chg="add mod">
          <ac:chgData name="Claire Theobald" userId="e5e96d6a-dffb-4be3-a7c9-5724c0a71d0d" providerId="ADAL" clId="{C02C34D7-8D41-4FDA-8285-63A3F946074E}" dt="2021-05-25T14:41:40.731" v="476" actId="1076"/>
          <ac:picMkLst>
            <pc:docMk/>
            <pc:sldMk cId="30290056" sldId="276"/>
            <ac:picMk id="6" creationId="{D4627A38-F062-4D1B-8904-441F21693158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3:53:10.236" v="270" actId="14100"/>
        <pc:sldMkLst>
          <pc:docMk/>
          <pc:sldMk cId="3507966788" sldId="277"/>
        </pc:sldMkLst>
        <pc:picChg chg="del">
          <ac:chgData name="Claire Theobald" userId="e5e96d6a-dffb-4be3-a7c9-5724c0a71d0d" providerId="ADAL" clId="{C02C34D7-8D41-4FDA-8285-63A3F946074E}" dt="2021-05-25T13:52:56.713" v="265" actId="478"/>
          <ac:picMkLst>
            <pc:docMk/>
            <pc:sldMk cId="3507966788" sldId="277"/>
            <ac:picMk id="3" creationId="{E6CA0BA6-0D2F-4B18-9221-52C5124C828F}"/>
          </ac:picMkLst>
        </pc:picChg>
        <pc:picChg chg="add mod">
          <ac:chgData name="Claire Theobald" userId="e5e96d6a-dffb-4be3-a7c9-5724c0a71d0d" providerId="ADAL" clId="{C02C34D7-8D41-4FDA-8285-63A3F946074E}" dt="2021-05-25T13:53:10.236" v="270" actId="14100"/>
          <ac:picMkLst>
            <pc:docMk/>
            <pc:sldMk cId="3507966788" sldId="277"/>
            <ac:picMk id="4" creationId="{52FB9560-3E05-465E-81F4-6A17492D9D6A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4:48:10.894" v="511" actId="1076"/>
        <pc:sldMkLst>
          <pc:docMk/>
          <pc:sldMk cId="897340797" sldId="278"/>
        </pc:sldMkLst>
        <pc:spChg chg="add mod">
          <ac:chgData name="Claire Theobald" userId="e5e96d6a-dffb-4be3-a7c9-5724c0a71d0d" providerId="ADAL" clId="{C02C34D7-8D41-4FDA-8285-63A3F946074E}" dt="2021-05-25T14:48:04.183" v="508" actId="20577"/>
          <ac:spMkLst>
            <pc:docMk/>
            <pc:sldMk cId="897340797" sldId="278"/>
            <ac:spMk id="2" creationId="{5E0F9F7B-629A-4848-88C7-C3692477D5E2}"/>
          </ac:spMkLst>
        </pc:spChg>
        <pc:spChg chg="add mod">
          <ac:chgData name="Claire Theobald" userId="e5e96d6a-dffb-4be3-a7c9-5724c0a71d0d" providerId="ADAL" clId="{C02C34D7-8D41-4FDA-8285-63A3F946074E}" dt="2021-05-25T14:47:27.522" v="504" actId="207"/>
          <ac:spMkLst>
            <pc:docMk/>
            <pc:sldMk cId="897340797" sldId="278"/>
            <ac:spMk id="6" creationId="{0C23DB22-E691-42E9-9421-2EE29076089A}"/>
          </ac:spMkLst>
        </pc:spChg>
        <pc:picChg chg="add mod">
          <ac:chgData name="Claire Theobald" userId="e5e96d6a-dffb-4be3-a7c9-5724c0a71d0d" providerId="ADAL" clId="{C02C34D7-8D41-4FDA-8285-63A3F946074E}" dt="2021-05-25T14:48:10.894" v="511" actId="1076"/>
          <ac:picMkLst>
            <pc:docMk/>
            <pc:sldMk cId="897340797" sldId="278"/>
            <ac:picMk id="7" creationId="{EE8A153D-C244-4B32-9598-5124C4A03EAF}"/>
          </ac:picMkLst>
        </pc:picChg>
        <pc:cxnChg chg="add del mod">
          <ac:chgData name="Claire Theobald" userId="e5e96d6a-dffb-4be3-a7c9-5724c0a71d0d" providerId="ADAL" clId="{C02C34D7-8D41-4FDA-8285-63A3F946074E}" dt="2021-05-25T14:46:18.708" v="493" actId="478"/>
          <ac:cxnSpMkLst>
            <pc:docMk/>
            <pc:sldMk cId="897340797" sldId="278"/>
            <ac:cxnSpMk id="3" creationId="{1ECCEFB4-1CC8-48C2-80CD-DDAE573C7127}"/>
          </ac:cxnSpMkLst>
        </pc:cxnChg>
      </pc:sldChg>
      <pc:sldChg chg="addSp delSp modSp mod">
        <pc:chgData name="Claire Theobald" userId="e5e96d6a-dffb-4be3-a7c9-5724c0a71d0d" providerId="ADAL" clId="{C02C34D7-8D41-4FDA-8285-63A3F946074E}" dt="2021-05-25T14:52:37.374" v="539" actId="14100"/>
        <pc:sldMkLst>
          <pc:docMk/>
          <pc:sldMk cId="2959179272" sldId="279"/>
        </pc:sldMkLst>
        <pc:spChg chg="del mod">
          <ac:chgData name="Claire Theobald" userId="e5e96d6a-dffb-4be3-a7c9-5724c0a71d0d" providerId="ADAL" clId="{C02C34D7-8D41-4FDA-8285-63A3F946074E}" dt="2021-05-25T14:51:24.832" v="515" actId="478"/>
          <ac:spMkLst>
            <pc:docMk/>
            <pc:sldMk cId="2959179272" sldId="279"/>
            <ac:spMk id="2" creationId="{5E0F9F7B-629A-4848-88C7-C3692477D5E2}"/>
          </ac:spMkLst>
        </pc:spChg>
        <pc:spChg chg="del">
          <ac:chgData name="Claire Theobald" userId="e5e96d6a-dffb-4be3-a7c9-5724c0a71d0d" providerId="ADAL" clId="{C02C34D7-8D41-4FDA-8285-63A3F946074E}" dt="2021-05-25T14:51:25.718" v="516" actId="478"/>
          <ac:spMkLst>
            <pc:docMk/>
            <pc:sldMk cId="2959179272" sldId="279"/>
            <ac:spMk id="6" creationId="{0C23DB22-E691-42E9-9421-2EE29076089A}"/>
          </ac:spMkLst>
        </pc:spChg>
        <pc:picChg chg="add mod modCrop">
          <ac:chgData name="Claire Theobald" userId="e5e96d6a-dffb-4be3-a7c9-5724c0a71d0d" providerId="ADAL" clId="{C02C34D7-8D41-4FDA-8285-63A3F946074E}" dt="2021-05-25T14:52:34.754" v="538" actId="1076"/>
          <ac:picMkLst>
            <pc:docMk/>
            <pc:sldMk cId="2959179272" sldId="279"/>
            <ac:picMk id="4" creationId="{CF559C23-F055-4EBC-B2AA-628D28B8B1F3}"/>
          </ac:picMkLst>
        </pc:picChg>
        <pc:picChg chg="del">
          <ac:chgData name="Claire Theobald" userId="e5e96d6a-dffb-4be3-a7c9-5724c0a71d0d" providerId="ADAL" clId="{C02C34D7-8D41-4FDA-8285-63A3F946074E}" dt="2021-05-25T14:51:22.481" v="513" actId="478"/>
          <ac:picMkLst>
            <pc:docMk/>
            <pc:sldMk cId="2959179272" sldId="279"/>
            <ac:picMk id="7" creationId="{EE8A153D-C244-4B32-9598-5124C4A03EAF}"/>
          </ac:picMkLst>
        </pc:picChg>
        <pc:picChg chg="add mod">
          <ac:chgData name="Claire Theobald" userId="e5e96d6a-dffb-4be3-a7c9-5724c0a71d0d" providerId="ADAL" clId="{C02C34D7-8D41-4FDA-8285-63A3F946074E}" dt="2021-05-25T14:52:37.374" v="539" actId="14100"/>
          <ac:picMkLst>
            <pc:docMk/>
            <pc:sldMk cId="2959179272" sldId="279"/>
            <ac:picMk id="8" creationId="{09CC1206-ACBD-4DB9-B856-C5F1DDAE9649}"/>
          </ac:picMkLst>
        </pc:picChg>
      </pc:sldChg>
    </pc:docChg>
  </pc:docChgLst>
  <pc:docChgLst>
    <pc:chgData name="Claire Theobald" userId="e5e96d6a-dffb-4be3-a7c9-5724c0a71d0d" providerId="ADAL" clId="{E37A7380-9A33-435B-88C5-E7D0DCAE3948}"/>
    <pc:docChg chg="undo custSel delSld modSld sldOrd modMainMaster">
      <pc:chgData name="Claire Theobald" userId="e5e96d6a-dffb-4be3-a7c9-5724c0a71d0d" providerId="ADAL" clId="{E37A7380-9A33-435B-88C5-E7D0DCAE3948}" dt="2021-09-30T08:34:59.496" v="841" actId="1076"/>
      <pc:docMkLst>
        <pc:docMk/>
      </pc:docMkLst>
      <pc:sldChg chg="addSp delSp modSp mod setBg">
        <pc:chgData name="Claire Theobald" userId="e5e96d6a-dffb-4be3-a7c9-5724c0a71d0d" providerId="ADAL" clId="{E37A7380-9A33-435B-88C5-E7D0DCAE3948}" dt="2021-09-30T08:34:59.496" v="841" actId="1076"/>
        <pc:sldMkLst>
          <pc:docMk/>
          <pc:sldMk cId="3507966788" sldId="277"/>
        </pc:sldMkLst>
        <pc:spChg chg="del">
          <ac:chgData name="Claire Theobald" userId="e5e96d6a-dffb-4be3-a7c9-5724c0a71d0d" providerId="ADAL" clId="{E37A7380-9A33-435B-88C5-E7D0DCAE3948}" dt="2021-09-30T06:59:31.744" v="63" actId="478"/>
          <ac:spMkLst>
            <pc:docMk/>
            <pc:sldMk cId="3507966788" sldId="277"/>
            <ac:spMk id="2" creationId="{2AAE7C09-4E22-411F-A386-6120B5ADBA5D}"/>
          </ac:spMkLst>
        </pc:spChg>
        <pc:spChg chg="add mod">
          <ac:chgData name="Claire Theobald" userId="e5e96d6a-dffb-4be3-a7c9-5724c0a71d0d" providerId="ADAL" clId="{E37A7380-9A33-435B-88C5-E7D0DCAE3948}" dt="2021-09-30T08:34:55.407" v="840" actId="1076"/>
          <ac:spMkLst>
            <pc:docMk/>
            <pc:sldMk cId="3507966788" sldId="277"/>
            <ac:spMk id="17" creationId="{DD3D57BA-05A2-4067-95E4-C39900187F44}"/>
          </ac:spMkLst>
        </pc:spChg>
        <pc:spChg chg="add mod">
          <ac:chgData name="Claire Theobald" userId="e5e96d6a-dffb-4be3-a7c9-5724c0a71d0d" providerId="ADAL" clId="{E37A7380-9A33-435B-88C5-E7D0DCAE3948}" dt="2021-09-30T08:34:25.226" v="826" actId="1076"/>
          <ac:spMkLst>
            <pc:docMk/>
            <pc:sldMk cId="3507966788" sldId="277"/>
            <ac:spMk id="18" creationId="{51D91383-FD46-4C7B-8637-3B968A00C73E}"/>
          </ac:spMkLst>
        </pc:spChg>
        <pc:spChg chg="add del">
          <ac:chgData name="Claire Theobald" userId="e5e96d6a-dffb-4be3-a7c9-5724c0a71d0d" providerId="ADAL" clId="{E37A7380-9A33-435B-88C5-E7D0DCAE3948}" dt="2021-09-30T07:17:20.733" v="124" actId="26606"/>
          <ac:spMkLst>
            <pc:docMk/>
            <pc:sldMk cId="3507966788" sldId="277"/>
            <ac:spMk id="19" creationId="{E1A92768-C90D-4200-8975-84CC4D4BC944}"/>
          </ac:spMkLst>
        </pc:spChg>
        <pc:spChg chg="add mod">
          <ac:chgData name="Claire Theobald" userId="e5e96d6a-dffb-4be3-a7c9-5724c0a71d0d" providerId="ADAL" clId="{E37A7380-9A33-435B-88C5-E7D0DCAE3948}" dt="2021-09-30T08:34:28.369" v="828" actId="1076"/>
          <ac:spMkLst>
            <pc:docMk/>
            <pc:sldMk cId="3507966788" sldId="277"/>
            <ac:spMk id="21" creationId="{4C53F8B7-B017-4533-9357-AE49DC4C0599}"/>
          </ac:spMkLst>
        </pc:spChg>
        <pc:spChg chg="add mod">
          <ac:chgData name="Claire Theobald" userId="e5e96d6a-dffb-4be3-a7c9-5724c0a71d0d" providerId="ADAL" clId="{E37A7380-9A33-435B-88C5-E7D0DCAE3948}" dt="2021-09-30T08:34:59.496" v="841" actId="1076"/>
          <ac:spMkLst>
            <pc:docMk/>
            <pc:sldMk cId="3507966788" sldId="277"/>
            <ac:spMk id="22" creationId="{BC0630B3-AAE9-4F4F-8C90-88BEB98A6F11}"/>
          </ac:spMkLst>
        </pc:spChg>
        <pc:spChg chg="add mod">
          <ac:chgData name="Claire Theobald" userId="e5e96d6a-dffb-4be3-a7c9-5724c0a71d0d" providerId="ADAL" clId="{E37A7380-9A33-435B-88C5-E7D0DCAE3948}" dt="2021-09-30T08:34:32.794" v="830" actId="1076"/>
          <ac:spMkLst>
            <pc:docMk/>
            <pc:sldMk cId="3507966788" sldId="277"/>
            <ac:spMk id="27" creationId="{A62BBECC-1E21-427B-B180-F0A27D285A43}"/>
          </ac:spMkLst>
        </pc:spChg>
        <pc:picChg chg="add del mod">
          <ac:chgData name="Claire Theobald" userId="e5e96d6a-dffb-4be3-a7c9-5724c0a71d0d" providerId="ADAL" clId="{E37A7380-9A33-435B-88C5-E7D0DCAE3948}" dt="2021-09-30T07:41:30.102" v="290" actId="21"/>
          <ac:picMkLst>
            <pc:docMk/>
            <pc:sldMk cId="3507966788" sldId="277"/>
            <ac:picMk id="4" creationId="{A8D2B0B4-8A20-47BC-94DA-78DAC38550CF}"/>
          </ac:picMkLst>
        </pc:picChg>
        <pc:picChg chg="add mod modCrop">
          <ac:chgData name="Claire Theobald" userId="e5e96d6a-dffb-4be3-a7c9-5724c0a71d0d" providerId="ADAL" clId="{E37A7380-9A33-435B-88C5-E7D0DCAE3948}" dt="2021-09-30T08:34:26.182" v="827" actId="1076"/>
          <ac:picMkLst>
            <pc:docMk/>
            <pc:sldMk cId="3507966788" sldId="277"/>
            <ac:picMk id="6" creationId="{8BB03979-A5AE-41D6-9729-B322C185C7F8}"/>
          </ac:picMkLst>
        </pc:picChg>
        <pc:picChg chg="add del mod ord">
          <ac:chgData name="Claire Theobald" userId="e5e96d6a-dffb-4be3-a7c9-5724c0a71d0d" providerId="ADAL" clId="{E37A7380-9A33-435B-88C5-E7D0DCAE3948}" dt="2021-09-30T07:18:29.619" v="137" actId="478"/>
          <ac:picMkLst>
            <pc:docMk/>
            <pc:sldMk cId="3507966788" sldId="277"/>
            <ac:picMk id="8" creationId="{0889EB35-4609-45DA-9F87-74E6174754A6}"/>
          </ac:picMkLst>
        </pc:picChg>
        <pc:picChg chg="add del mod ord">
          <ac:chgData name="Claire Theobald" userId="e5e96d6a-dffb-4be3-a7c9-5724c0a71d0d" providerId="ADAL" clId="{E37A7380-9A33-435B-88C5-E7D0DCAE3948}" dt="2021-09-30T07:41:30.102" v="290" actId="21"/>
          <ac:picMkLst>
            <pc:docMk/>
            <pc:sldMk cId="3507966788" sldId="277"/>
            <ac:picMk id="10" creationId="{D5145CAE-1959-4A13-BCBA-DB9EC63F3130}"/>
          </ac:picMkLst>
        </pc:picChg>
        <pc:picChg chg="add mod modCrop">
          <ac:chgData name="Claire Theobald" userId="e5e96d6a-dffb-4be3-a7c9-5724c0a71d0d" providerId="ADAL" clId="{E37A7380-9A33-435B-88C5-E7D0DCAE3948}" dt="2021-09-30T08:34:50.110" v="839" actId="14100"/>
          <ac:picMkLst>
            <pc:docMk/>
            <pc:sldMk cId="3507966788" sldId="277"/>
            <ac:picMk id="12" creationId="{BE688478-DB75-4130-99BB-3BD7E7382022}"/>
          </ac:picMkLst>
        </pc:picChg>
        <pc:picChg chg="add del mod">
          <ac:chgData name="Claire Theobald" userId="e5e96d6a-dffb-4be3-a7c9-5724c0a71d0d" providerId="ADAL" clId="{E37A7380-9A33-435B-88C5-E7D0DCAE3948}" dt="2021-09-30T07:41:11.910" v="286" actId="478"/>
          <ac:picMkLst>
            <pc:docMk/>
            <pc:sldMk cId="3507966788" sldId="277"/>
            <ac:picMk id="14" creationId="{C76D26A4-142D-44CD-A44B-825C6C206BDF}"/>
          </ac:picMkLst>
        </pc:picChg>
        <pc:picChg chg="add mod modCrop">
          <ac:chgData name="Claire Theobald" userId="e5e96d6a-dffb-4be3-a7c9-5724c0a71d0d" providerId="ADAL" clId="{E37A7380-9A33-435B-88C5-E7D0DCAE3948}" dt="2021-09-30T08:34:42.257" v="836" actId="14100"/>
          <ac:picMkLst>
            <pc:docMk/>
            <pc:sldMk cId="3507966788" sldId="277"/>
            <ac:picMk id="16" creationId="{4B0128F2-6879-461D-B414-C7E756449DC3}"/>
          </ac:picMkLst>
        </pc:picChg>
        <pc:picChg chg="add del mod modCrop">
          <ac:chgData name="Claire Theobald" userId="e5e96d6a-dffb-4be3-a7c9-5724c0a71d0d" providerId="ADAL" clId="{E37A7380-9A33-435B-88C5-E7D0DCAE3948}" dt="2021-09-30T07:43:57.093" v="340" actId="478"/>
          <ac:picMkLst>
            <pc:docMk/>
            <pc:sldMk cId="3507966788" sldId="277"/>
            <ac:picMk id="20" creationId="{1DE436A8-7FC2-4341-90B7-E25CEF816691}"/>
          </ac:picMkLst>
        </pc:picChg>
        <pc:picChg chg="add del mod">
          <ac:chgData name="Claire Theobald" userId="e5e96d6a-dffb-4be3-a7c9-5724c0a71d0d" providerId="ADAL" clId="{E37A7380-9A33-435B-88C5-E7D0DCAE3948}" dt="2021-09-30T07:52:03.408" v="421" actId="478"/>
          <ac:picMkLst>
            <pc:docMk/>
            <pc:sldMk cId="3507966788" sldId="277"/>
            <ac:picMk id="24" creationId="{ADAF0ED8-67D3-4E51-B663-FDDCCEB30352}"/>
          </ac:picMkLst>
        </pc:picChg>
        <pc:picChg chg="add mod modCrop">
          <ac:chgData name="Claire Theobald" userId="e5e96d6a-dffb-4be3-a7c9-5724c0a71d0d" providerId="ADAL" clId="{E37A7380-9A33-435B-88C5-E7D0DCAE3948}" dt="2021-09-30T08:34:29.972" v="829" actId="1076"/>
          <ac:picMkLst>
            <pc:docMk/>
            <pc:sldMk cId="3507966788" sldId="277"/>
            <ac:picMk id="26" creationId="{6C978F05-61EA-4CF8-8523-90CEA0E47732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6:15.063" v="730" actId="1076"/>
        <pc:sldMkLst>
          <pc:docMk/>
          <pc:sldMk cId="2711277612" sldId="278"/>
        </pc:sldMkLst>
        <pc:spChg chg="del">
          <ac:chgData name="Claire Theobald" userId="e5e96d6a-dffb-4be3-a7c9-5724c0a71d0d" providerId="ADAL" clId="{E37A7380-9A33-435B-88C5-E7D0DCAE3948}" dt="2021-09-30T06:54:46.354" v="4" actId="478"/>
          <ac:spMkLst>
            <pc:docMk/>
            <pc:sldMk cId="2711277612" sldId="278"/>
            <ac:spMk id="2" creationId="{2AAE7C09-4E22-411F-A386-6120B5ADBA5D}"/>
          </ac:spMkLst>
        </pc:spChg>
        <pc:spChg chg="mod">
          <ac:chgData name="Claire Theobald" userId="e5e96d6a-dffb-4be3-a7c9-5724c0a71d0d" providerId="ADAL" clId="{E37A7380-9A33-435B-88C5-E7D0DCAE3948}" dt="2021-09-30T08:26:15.063" v="730" actId="1076"/>
          <ac:spMkLst>
            <pc:docMk/>
            <pc:sldMk cId="2711277612" sldId="278"/>
            <ac:spMk id="3" creationId="{5BF97BC2-97A1-4CAE-BF40-7E1F1A493529}"/>
          </ac:spMkLst>
        </pc:spChg>
        <pc:picChg chg="mod">
          <ac:chgData name="Claire Theobald" userId="e5e96d6a-dffb-4be3-a7c9-5724c0a71d0d" providerId="ADAL" clId="{E37A7380-9A33-435B-88C5-E7D0DCAE3948}" dt="2021-09-30T08:26:06.379" v="726" actId="1076"/>
          <ac:picMkLst>
            <pc:docMk/>
            <pc:sldMk cId="2711277612" sldId="278"/>
            <ac:picMk id="4" creationId="{C9ED2905-8936-4F83-8707-8A438557C3E6}"/>
          </ac:picMkLst>
        </pc:picChg>
        <pc:picChg chg="add mod modCrop">
          <ac:chgData name="Claire Theobald" userId="e5e96d6a-dffb-4be3-a7c9-5724c0a71d0d" providerId="ADAL" clId="{E37A7380-9A33-435B-88C5-E7D0DCAE3948}" dt="2021-09-30T06:58:25.693" v="52" actId="14100"/>
          <ac:picMkLst>
            <pc:docMk/>
            <pc:sldMk cId="2711277612" sldId="278"/>
            <ac:picMk id="6" creationId="{DF38A3B8-92A5-488C-B219-A8CD3BD6C205}"/>
          </ac:picMkLst>
        </pc:picChg>
        <pc:picChg chg="add mod">
          <ac:chgData name="Claire Theobald" userId="e5e96d6a-dffb-4be3-a7c9-5724c0a71d0d" providerId="ADAL" clId="{E37A7380-9A33-435B-88C5-E7D0DCAE3948}" dt="2021-09-30T06:58:11.892" v="46" actId="1076"/>
          <ac:picMkLst>
            <pc:docMk/>
            <pc:sldMk cId="2711277612" sldId="278"/>
            <ac:picMk id="8" creationId="{D41C14F7-DE40-4E08-91AB-04B5241FC73F}"/>
          </ac:picMkLst>
        </pc:picChg>
        <pc:picChg chg="add mod">
          <ac:chgData name="Claire Theobald" userId="e5e96d6a-dffb-4be3-a7c9-5724c0a71d0d" providerId="ADAL" clId="{E37A7380-9A33-435B-88C5-E7D0DCAE3948}" dt="2021-09-30T06:58:28.612" v="54" actId="14100"/>
          <ac:picMkLst>
            <pc:docMk/>
            <pc:sldMk cId="2711277612" sldId="278"/>
            <ac:picMk id="10" creationId="{F973E165-7E0E-41AD-8879-516574F53E71}"/>
          </ac:picMkLst>
        </pc:picChg>
        <pc:picChg chg="add del mod">
          <ac:chgData name="Claire Theobald" userId="e5e96d6a-dffb-4be3-a7c9-5724c0a71d0d" providerId="ADAL" clId="{E37A7380-9A33-435B-88C5-E7D0DCAE3948}" dt="2021-09-30T06:57:52.386" v="37" actId="478"/>
          <ac:picMkLst>
            <pc:docMk/>
            <pc:sldMk cId="2711277612" sldId="278"/>
            <ac:picMk id="12" creationId="{32E21130-4B6D-492A-9F0E-FE7A4B02DA6C}"/>
          </ac:picMkLst>
        </pc:picChg>
        <pc:picChg chg="add del mod">
          <ac:chgData name="Claire Theobald" userId="e5e96d6a-dffb-4be3-a7c9-5724c0a71d0d" providerId="ADAL" clId="{E37A7380-9A33-435B-88C5-E7D0DCAE3948}" dt="2021-09-30T07:43:12.446" v="331" actId="21"/>
          <ac:picMkLst>
            <pc:docMk/>
            <pc:sldMk cId="2711277612" sldId="278"/>
            <ac:picMk id="13" creationId="{4FFE3116-1A86-4600-A64A-53FDC3889CA1}"/>
          </ac:picMkLst>
        </pc:picChg>
        <pc:picChg chg="add del mod">
          <ac:chgData name="Claire Theobald" userId="e5e96d6a-dffb-4be3-a7c9-5724c0a71d0d" providerId="ADAL" clId="{E37A7380-9A33-435B-88C5-E7D0DCAE3948}" dt="2021-09-30T07:45:25.707" v="366" actId="21"/>
          <ac:picMkLst>
            <pc:docMk/>
            <pc:sldMk cId="2711277612" sldId="278"/>
            <ac:picMk id="14" creationId="{872812F4-B447-48AF-9D52-52DF9CBA6039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9:26.657" v="800" actId="14100"/>
        <pc:sldMkLst>
          <pc:docMk/>
          <pc:sldMk cId="2705764752" sldId="279"/>
        </pc:sldMkLst>
        <pc:spChg chg="del mod">
          <ac:chgData name="Claire Theobald" userId="e5e96d6a-dffb-4be3-a7c9-5724c0a71d0d" providerId="ADAL" clId="{E37A7380-9A33-435B-88C5-E7D0DCAE3948}" dt="2021-09-30T07:38:31.581" v="237" actId="478"/>
          <ac:spMkLst>
            <pc:docMk/>
            <pc:sldMk cId="2705764752" sldId="279"/>
            <ac:spMk id="2" creationId="{2AAE7C09-4E22-411F-A386-6120B5ADBA5D}"/>
          </ac:spMkLst>
        </pc:spChg>
        <pc:picChg chg="del mod">
          <ac:chgData name="Claire Theobald" userId="e5e96d6a-dffb-4be3-a7c9-5724c0a71d0d" providerId="ADAL" clId="{E37A7380-9A33-435B-88C5-E7D0DCAE3948}" dt="2021-09-30T06:54:15.500" v="2" actId="478"/>
          <ac:picMkLst>
            <pc:docMk/>
            <pc:sldMk cId="2705764752" sldId="279"/>
            <ac:picMk id="4" creationId="{664394F0-2D3F-4DE4-9073-D6B1CA3E95FB}"/>
          </ac:picMkLst>
        </pc:picChg>
        <pc:picChg chg="del">
          <ac:chgData name="Claire Theobald" userId="e5e96d6a-dffb-4be3-a7c9-5724c0a71d0d" providerId="ADAL" clId="{E37A7380-9A33-435B-88C5-E7D0DCAE3948}" dt="2021-09-30T06:54:16.386" v="3" actId="478"/>
          <ac:picMkLst>
            <pc:docMk/>
            <pc:sldMk cId="2705764752" sldId="279"/>
            <ac:picMk id="5" creationId="{A95AB5A0-2A55-404B-B971-165228625397}"/>
          </ac:picMkLst>
        </pc:picChg>
        <pc:picChg chg="del">
          <ac:chgData name="Claire Theobald" userId="e5e96d6a-dffb-4be3-a7c9-5724c0a71d0d" providerId="ADAL" clId="{E37A7380-9A33-435B-88C5-E7D0DCAE3948}" dt="2021-09-30T06:54:14.884" v="1" actId="478"/>
          <ac:picMkLst>
            <pc:docMk/>
            <pc:sldMk cId="2705764752" sldId="279"/>
            <ac:picMk id="6" creationId="{028B0501-6645-44C4-A4A3-60C5C581C223}"/>
          </ac:picMkLst>
        </pc:picChg>
        <pc:picChg chg="add del mod">
          <ac:chgData name="Claire Theobald" userId="e5e96d6a-dffb-4be3-a7c9-5724c0a71d0d" providerId="ADAL" clId="{E37A7380-9A33-435B-88C5-E7D0DCAE3948}" dt="2021-09-30T07:25:53.844" v="164" actId="478"/>
          <ac:picMkLst>
            <pc:docMk/>
            <pc:sldMk cId="2705764752" sldId="279"/>
            <ac:picMk id="8" creationId="{3C09794D-8FFB-4698-A0CB-3C685F9B864F}"/>
          </ac:picMkLst>
        </pc:picChg>
        <pc:picChg chg="add del mod modCrop">
          <ac:chgData name="Claire Theobald" userId="e5e96d6a-dffb-4be3-a7c9-5724c0a71d0d" providerId="ADAL" clId="{E37A7380-9A33-435B-88C5-E7D0DCAE3948}" dt="2021-09-30T07:44:33.826" v="352" actId="478"/>
          <ac:picMkLst>
            <pc:docMk/>
            <pc:sldMk cId="2705764752" sldId="279"/>
            <ac:picMk id="10" creationId="{032387EC-6025-487D-88F9-7314C9E53552}"/>
          </ac:picMkLst>
        </pc:picChg>
        <pc:picChg chg="add del mod">
          <ac:chgData name="Claire Theobald" userId="e5e96d6a-dffb-4be3-a7c9-5724c0a71d0d" providerId="ADAL" clId="{E37A7380-9A33-435B-88C5-E7D0DCAE3948}" dt="2021-09-30T07:44:30.976" v="350" actId="478"/>
          <ac:picMkLst>
            <pc:docMk/>
            <pc:sldMk cId="2705764752" sldId="279"/>
            <ac:picMk id="12" creationId="{81E647D2-ADE3-4E59-A5AD-178B77C035D8}"/>
          </ac:picMkLst>
        </pc:picChg>
        <pc:picChg chg="add mod modCrop">
          <ac:chgData name="Claire Theobald" userId="e5e96d6a-dffb-4be3-a7c9-5724c0a71d0d" providerId="ADAL" clId="{E37A7380-9A33-435B-88C5-E7D0DCAE3948}" dt="2021-09-30T07:39:48.864" v="259" actId="14100"/>
          <ac:picMkLst>
            <pc:docMk/>
            <pc:sldMk cId="2705764752" sldId="279"/>
            <ac:picMk id="14" creationId="{63EB38C4-2227-4B82-920D-E16F483694F1}"/>
          </ac:picMkLst>
        </pc:picChg>
        <pc:picChg chg="add del mod">
          <ac:chgData name="Claire Theobald" userId="e5e96d6a-dffb-4be3-a7c9-5724c0a71d0d" providerId="ADAL" clId="{E37A7380-9A33-435B-88C5-E7D0DCAE3948}" dt="2021-09-30T07:27:48.004" v="185" actId="478"/>
          <ac:picMkLst>
            <pc:docMk/>
            <pc:sldMk cId="2705764752" sldId="279"/>
            <ac:picMk id="16" creationId="{FA118403-3014-4F1F-9F36-00BC4BB93BAF}"/>
          </ac:picMkLst>
        </pc:picChg>
        <pc:picChg chg="add mod modCrop">
          <ac:chgData name="Claire Theobald" userId="e5e96d6a-dffb-4be3-a7c9-5724c0a71d0d" providerId="ADAL" clId="{E37A7380-9A33-435B-88C5-E7D0DCAE3948}" dt="2021-09-30T08:29:26.657" v="800" actId="14100"/>
          <ac:picMkLst>
            <pc:docMk/>
            <pc:sldMk cId="2705764752" sldId="279"/>
            <ac:picMk id="18" creationId="{987181EE-8125-4232-9F1B-B30701339332}"/>
          </ac:picMkLst>
        </pc:picChg>
        <pc:picChg chg="add del mod">
          <ac:chgData name="Claire Theobald" userId="e5e96d6a-dffb-4be3-a7c9-5724c0a71d0d" providerId="ADAL" clId="{E37A7380-9A33-435B-88C5-E7D0DCAE3948}" dt="2021-09-30T07:32:05.846" v="201" actId="478"/>
          <ac:picMkLst>
            <pc:docMk/>
            <pc:sldMk cId="2705764752" sldId="279"/>
            <ac:picMk id="19" creationId="{FC941AB3-ED7E-4F57-8448-98964BA0E29D}"/>
          </ac:picMkLst>
        </pc:picChg>
        <pc:picChg chg="add del mod">
          <ac:chgData name="Claire Theobald" userId="e5e96d6a-dffb-4be3-a7c9-5724c0a71d0d" providerId="ADAL" clId="{E37A7380-9A33-435B-88C5-E7D0DCAE3948}" dt="2021-09-30T07:27:13.554" v="178" actId="478"/>
          <ac:picMkLst>
            <pc:docMk/>
            <pc:sldMk cId="2705764752" sldId="279"/>
            <ac:picMk id="20" creationId="{7EC6C514-22DD-41AB-89F8-F0DF2BB60ED2}"/>
          </ac:picMkLst>
        </pc:picChg>
        <pc:picChg chg="add mod">
          <ac:chgData name="Claire Theobald" userId="e5e96d6a-dffb-4be3-a7c9-5724c0a71d0d" providerId="ADAL" clId="{E37A7380-9A33-435B-88C5-E7D0DCAE3948}" dt="2021-09-30T07:39:43.925" v="257" actId="1076"/>
          <ac:picMkLst>
            <pc:docMk/>
            <pc:sldMk cId="2705764752" sldId="279"/>
            <ac:picMk id="21" creationId="{A41E1D74-C4B8-4FB5-9C68-A8E39F83FC54}"/>
          </ac:picMkLst>
        </pc:picChg>
        <pc:picChg chg="add mod modCrop">
          <ac:chgData name="Claire Theobald" userId="e5e96d6a-dffb-4be3-a7c9-5724c0a71d0d" providerId="ADAL" clId="{E37A7380-9A33-435B-88C5-E7D0DCAE3948}" dt="2021-09-30T07:39:38.283" v="254" actId="1076"/>
          <ac:picMkLst>
            <pc:docMk/>
            <pc:sldMk cId="2705764752" sldId="279"/>
            <ac:picMk id="22" creationId="{AC515124-CD9A-4F08-A575-823A9A11DBFC}"/>
          </ac:picMkLst>
        </pc:picChg>
        <pc:picChg chg="add del mod">
          <ac:chgData name="Claire Theobald" userId="e5e96d6a-dffb-4be3-a7c9-5724c0a71d0d" providerId="ADAL" clId="{E37A7380-9A33-435B-88C5-E7D0DCAE3948}" dt="2021-09-30T07:44:32.293" v="351" actId="478"/>
          <ac:picMkLst>
            <pc:docMk/>
            <pc:sldMk cId="2705764752" sldId="279"/>
            <ac:picMk id="24" creationId="{BBE0D597-B1C3-4A53-AD0E-CFC92CDDD356}"/>
          </ac:picMkLst>
        </pc:picChg>
      </pc:sldChg>
      <pc:sldChg chg="addSp delSp modSp mod ord">
        <pc:chgData name="Claire Theobald" userId="e5e96d6a-dffb-4be3-a7c9-5724c0a71d0d" providerId="ADAL" clId="{E37A7380-9A33-435B-88C5-E7D0DCAE3948}" dt="2021-09-30T08:25:40.180" v="653"/>
        <pc:sldMkLst>
          <pc:docMk/>
          <pc:sldMk cId="1016892363" sldId="280"/>
        </pc:sldMkLst>
        <pc:spChg chg="del">
          <ac:chgData name="Claire Theobald" userId="e5e96d6a-dffb-4be3-a7c9-5724c0a71d0d" providerId="ADAL" clId="{E37A7380-9A33-435B-88C5-E7D0DCAE3948}" dt="2021-09-30T08:01:21.594" v="454" actId="478"/>
          <ac:spMkLst>
            <pc:docMk/>
            <pc:sldMk cId="1016892363" sldId="280"/>
            <ac:spMk id="2" creationId="{2AAE7C09-4E22-411F-A386-6120B5ADBA5D}"/>
          </ac:spMkLst>
        </pc:spChg>
        <pc:spChg chg="del">
          <ac:chgData name="Claire Theobald" userId="e5e96d6a-dffb-4be3-a7c9-5724c0a71d0d" providerId="ADAL" clId="{E37A7380-9A33-435B-88C5-E7D0DCAE3948}" dt="2021-09-30T08:06:18.449" v="474" actId="478"/>
          <ac:spMkLst>
            <pc:docMk/>
            <pc:sldMk cId="1016892363" sldId="280"/>
            <ac:spMk id="6" creationId="{FB50DEA8-2A77-4A28-A0E8-B0BAED54F23D}"/>
          </ac:spMkLst>
        </pc:spChg>
        <pc:picChg chg="add del mod modCrop">
          <ac:chgData name="Claire Theobald" userId="e5e96d6a-dffb-4be3-a7c9-5724c0a71d0d" providerId="ADAL" clId="{E37A7380-9A33-435B-88C5-E7D0DCAE3948}" dt="2021-09-30T08:22:57.629" v="603" actId="478"/>
          <ac:picMkLst>
            <pc:docMk/>
            <pc:sldMk cId="1016892363" sldId="280"/>
            <ac:picMk id="4" creationId="{9EC32E12-168D-46AF-BB5E-19739C0F5C47}"/>
          </ac:picMkLst>
        </pc:picChg>
        <pc:picChg chg="add del mod">
          <ac:chgData name="Claire Theobald" userId="e5e96d6a-dffb-4be3-a7c9-5724c0a71d0d" providerId="ADAL" clId="{E37A7380-9A33-435B-88C5-E7D0DCAE3948}" dt="2021-09-30T08:22:51.085" v="599" actId="478"/>
          <ac:picMkLst>
            <pc:docMk/>
            <pc:sldMk cId="1016892363" sldId="280"/>
            <ac:picMk id="7" creationId="{36D35490-49FC-43D1-85B1-46C5C8BF1ECE}"/>
          </ac:picMkLst>
        </pc:picChg>
        <pc:picChg chg="add del mod">
          <ac:chgData name="Claire Theobald" userId="e5e96d6a-dffb-4be3-a7c9-5724c0a71d0d" providerId="ADAL" clId="{E37A7380-9A33-435B-88C5-E7D0DCAE3948}" dt="2021-09-30T08:18:27.309" v="533" actId="478"/>
          <ac:picMkLst>
            <pc:docMk/>
            <pc:sldMk cId="1016892363" sldId="280"/>
            <ac:picMk id="9" creationId="{2A6F4747-45F0-4492-9B2A-50E2C7B5DA60}"/>
          </ac:picMkLst>
        </pc:picChg>
        <pc:picChg chg="add mod">
          <ac:chgData name="Claire Theobald" userId="e5e96d6a-dffb-4be3-a7c9-5724c0a71d0d" providerId="ADAL" clId="{E37A7380-9A33-435B-88C5-E7D0DCAE3948}" dt="2021-09-30T07:05:48.658" v="97" actId="1076"/>
          <ac:picMkLst>
            <pc:docMk/>
            <pc:sldMk cId="1016892363" sldId="280"/>
            <ac:picMk id="11" creationId="{5715C6A8-DC05-4935-B64A-3BF2FD211B16}"/>
          </ac:picMkLst>
        </pc:picChg>
        <pc:picChg chg="add del mod">
          <ac:chgData name="Claire Theobald" userId="e5e96d6a-dffb-4be3-a7c9-5724c0a71d0d" providerId="ADAL" clId="{E37A7380-9A33-435B-88C5-E7D0DCAE3948}" dt="2021-09-30T07:06:35.145" v="101" actId="478"/>
          <ac:picMkLst>
            <pc:docMk/>
            <pc:sldMk cId="1016892363" sldId="280"/>
            <ac:picMk id="13" creationId="{E52B68BE-BA65-4552-B0A8-BFCE2A3F9EC0}"/>
          </ac:picMkLst>
        </pc:picChg>
        <pc:picChg chg="add del mod">
          <ac:chgData name="Claire Theobald" userId="e5e96d6a-dffb-4be3-a7c9-5724c0a71d0d" providerId="ADAL" clId="{E37A7380-9A33-435B-88C5-E7D0DCAE3948}" dt="2021-09-30T07:06:49.503" v="105" actId="478"/>
          <ac:picMkLst>
            <pc:docMk/>
            <pc:sldMk cId="1016892363" sldId="280"/>
            <ac:picMk id="15" creationId="{A2F7B38C-B9A1-4CA2-800A-865068FAB55B}"/>
          </ac:picMkLst>
        </pc:picChg>
        <pc:picChg chg="add del mod">
          <ac:chgData name="Claire Theobald" userId="e5e96d6a-dffb-4be3-a7c9-5724c0a71d0d" providerId="ADAL" clId="{E37A7380-9A33-435B-88C5-E7D0DCAE3948}" dt="2021-09-30T08:01:30.676" v="456" actId="478"/>
          <ac:picMkLst>
            <pc:docMk/>
            <pc:sldMk cId="1016892363" sldId="280"/>
            <ac:picMk id="16" creationId="{528458E1-DC05-4B2B-B942-7275EF831CAD}"/>
          </ac:picMkLst>
        </pc:picChg>
        <pc:picChg chg="add mod">
          <ac:chgData name="Claire Theobald" userId="e5e96d6a-dffb-4be3-a7c9-5724c0a71d0d" providerId="ADAL" clId="{E37A7380-9A33-435B-88C5-E7D0DCAE3948}" dt="2021-09-30T08:25:36.995" v="651" actId="1076"/>
          <ac:picMkLst>
            <pc:docMk/>
            <pc:sldMk cId="1016892363" sldId="280"/>
            <ac:picMk id="18" creationId="{F8E34A5F-B587-4A4F-8B38-4123B8AA807C}"/>
          </ac:picMkLst>
        </pc:picChg>
        <pc:picChg chg="add mod">
          <ac:chgData name="Claire Theobald" userId="e5e96d6a-dffb-4be3-a7c9-5724c0a71d0d" providerId="ADAL" clId="{E37A7380-9A33-435B-88C5-E7D0DCAE3948}" dt="2021-09-30T08:18:55.826" v="545" actId="1076"/>
          <ac:picMkLst>
            <pc:docMk/>
            <pc:sldMk cId="1016892363" sldId="280"/>
            <ac:picMk id="20" creationId="{3147750D-406C-4233-9853-3A890EB3E8D2}"/>
          </ac:picMkLst>
        </pc:picChg>
        <pc:picChg chg="add mod">
          <ac:chgData name="Claire Theobald" userId="e5e96d6a-dffb-4be3-a7c9-5724c0a71d0d" providerId="ADAL" clId="{E37A7380-9A33-435B-88C5-E7D0DCAE3948}" dt="2021-09-30T08:25:35.827" v="650" actId="1076"/>
          <ac:picMkLst>
            <pc:docMk/>
            <pc:sldMk cId="1016892363" sldId="280"/>
            <ac:picMk id="22" creationId="{DF8A2921-192B-400D-93A0-4ABA6916FDD7}"/>
          </ac:picMkLst>
        </pc:picChg>
        <pc:picChg chg="add mod">
          <ac:chgData name="Claire Theobald" userId="e5e96d6a-dffb-4be3-a7c9-5724c0a71d0d" providerId="ADAL" clId="{E37A7380-9A33-435B-88C5-E7D0DCAE3948}" dt="2021-09-30T08:25:34.888" v="649" actId="1076"/>
          <ac:picMkLst>
            <pc:docMk/>
            <pc:sldMk cId="1016892363" sldId="280"/>
            <ac:picMk id="24" creationId="{F902ADEC-F89B-4C2C-B904-607339731A3E}"/>
          </ac:picMkLst>
        </pc:picChg>
        <pc:picChg chg="add mod">
          <ac:chgData name="Claire Theobald" userId="e5e96d6a-dffb-4be3-a7c9-5724c0a71d0d" providerId="ADAL" clId="{E37A7380-9A33-435B-88C5-E7D0DCAE3948}" dt="2021-09-30T08:18:54.672" v="544" actId="1076"/>
          <ac:picMkLst>
            <pc:docMk/>
            <pc:sldMk cId="1016892363" sldId="280"/>
            <ac:picMk id="26" creationId="{3ED98793-7F82-42C1-A921-67D810C633DA}"/>
          </ac:picMkLst>
        </pc:picChg>
        <pc:picChg chg="add mod">
          <ac:chgData name="Claire Theobald" userId="e5e96d6a-dffb-4be3-a7c9-5724c0a71d0d" providerId="ADAL" clId="{E37A7380-9A33-435B-88C5-E7D0DCAE3948}" dt="2021-09-30T08:23:01.818" v="606" actId="1076"/>
          <ac:picMkLst>
            <pc:docMk/>
            <pc:sldMk cId="1016892363" sldId="280"/>
            <ac:picMk id="28" creationId="{35FE70AE-F02E-4374-A061-1C1DA25573D9}"/>
          </ac:picMkLst>
        </pc:picChg>
        <pc:picChg chg="add mod">
          <ac:chgData name="Claire Theobald" userId="e5e96d6a-dffb-4be3-a7c9-5724c0a71d0d" providerId="ADAL" clId="{E37A7380-9A33-435B-88C5-E7D0DCAE3948}" dt="2021-09-30T08:22:56.089" v="602" actId="1076"/>
          <ac:picMkLst>
            <pc:docMk/>
            <pc:sldMk cId="1016892363" sldId="280"/>
            <ac:picMk id="30" creationId="{DE21EA43-2876-48D1-B095-5DB3DF6543A2}"/>
          </ac:picMkLst>
        </pc:picChg>
      </pc:sldChg>
      <pc:sldChg chg="addSp delSp modSp mod ord">
        <pc:chgData name="Claire Theobald" userId="e5e96d6a-dffb-4be3-a7c9-5724c0a71d0d" providerId="ADAL" clId="{E37A7380-9A33-435B-88C5-E7D0DCAE3948}" dt="2021-09-30T08:16:00.526" v="516" actId="1076"/>
        <pc:sldMkLst>
          <pc:docMk/>
          <pc:sldMk cId="4174976264" sldId="281"/>
        </pc:sldMkLst>
        <pc:spChg chg="add mod">
          <ac:chgData name="Claire Theobald" userId="e5e96d6a-dffb-4be3-a7c9-5724c0a71d0d" providerId="ADAL" clId="{E37A7380-9A33-435B-88C5-E7D0DCAE3948}" dt="2021-09-30T08:15:59.023" v="515" actId="14100"/>
          <ac:spMkLst>
            <pc:docMk/>
            <pc:sldMk cId="4174976264" sldId="281"/>
            <ac:spMk id="5" creationId="{9B7A70E2-5559-49FF-8E25-3E4AFCD8E46B}"/>
          </ac:spMkLst>
        </pc:spChg>
        <pc:picChg chg="add del mod modCrop">
          <ac:chgData name="Claire Theobald" userId="e5e96d6a-dffb-4be3-a7c9-5724c0a71d0d" providerId="ADAL" clId="{E37A7380-9A33-435B-88C5-E7D0DCAE3948}" dt="2021-09-30T08:02:34.652" v="467" actId="478"/>
          <ac:picMkLst>
            <pc:docMk/>
            <pc:sldMk cId="4174976264" sldId="281"/>
            <ac:picMk id="4" creationId="{CF058A84-785D-480F-9204-6A1E38B62DF3}"/>
          </ac:picMkLst>
        </pc:picChg>
        <pc:picChg chg="del mod">
          <ac:chgData name="Claire Theobald" userId="e5e96d6a-dffb-4be3-a7c9-5724c0a71d0d" providerId="ADAL" clId="{E37A7380-9A33-435B-88C5-E7D0DCAE3948}" dt="2021-09-30T08:02:37.176" v="469" actId="478"/>
          <ac:picMkLst>
            <pc:docMk/>
            <pc:sldMk cId="4174976264" sldId="281"/>
            <ac:picMk id="10" creationId="{032387EC-6025-487D-88F9-7314C9E53552}"/>
          </ac:picMkLst>
        </pc:picChg>
        <pc:picChg chg="mod">
          <ac:chgData name="Claire Theobald" userId="e5e96d6a-dffb-4be3-a7c9-5724c0a71d0d" providerId="ADAL" clId="{E37A7380-9A33-435B-88C5-E7D0DCAE3948}" dt="2021-09-30T08:02:42.017" v="471" actId="1076"/>
          <ac:picMkLst>
            <pc:docMk/>
            <pc:sldMk cId="4174976264" sldId="281"/>
            <ac:picMk id="12" creationId="{81E647D2-ADE3-4E59-A5AD-178B77C035D8}"/>
          </ac:picMkLst>
        </pc:picChg>
        <pc:picChg chg="del">
          <ac:chgData name="Claire Theobald" userId="e5e96d6a-dffb-4be3-a7c9-5724c0a71d0d" providerId="ADAL" clId="{E37A7380-9A33-435B-88C5-E7D0DCAE3948}" dt="2021-09-30T07:40:07.145" v="262" actId="478"/>
          <ac:picMkLst>
            <pc:docMk/>
            <pc:sldMk cId="4174976264" sldId="281"/>
            <ac:picMk id="14" creationId="{63EB38C4-2227-4B82-920D-E16F483694F1}"/>
          </ac:picMkLst>
        </pc:picChg>
        <pc:picChg chg="del mod">
          <ac:chgData name="Claire Theobald" userId="e5e96d6a-dffb-4be3-a7c9-5724c0a71d0d" providerId="ADAL" clId="{E37A7380-9A33-435B-88C5-E7D0DCAE3948}" dt="2021-09-30T07:40:09.048" v="264" actId="478"/>
          <ac:picMkLst>
            <pc:docMk/>
            <pc:sldMk cId="4174976264" sldId="281"/>
            <ac:picMk id="18" creationId="{987181EE-8125-4232-9F1B-B30701339332}"/>
          </ac:picMkLst>
        </pc:picChg>
        <pc:picChg chg="del">
          <ac:chgData name="Claire Theobald" userId="e5e96d6a-dffb-4be3-a7c9-5724c0a71d0d" providerId="ADAL" clId="{E37A7380-9A33-435B-88C5-E7D0DCAE3948}" dt="2021-09-30T07:40:06.508" v="261" actId="478"/>
          <ac:picMkLst>
            <pc:docMk/>
            <pc:sldMk cId="4174976264" sldId="281"/>
            <ac:picMk id="21" creationId="{A41E1D74-C4B8-4FB5-9C68-A8E39F83FC54}"/>
          </ac:picMkLst>
        </pc:picChg>
        <pc:picChg chg="del">
          <ac:chgData name="Claire Theobald" userId="e5e96d6a-dffb-4be3-a7c9-5724c0a71d0d" providerId="ADAL" clId="{E37A7380-9A33-435B-88C5-E7D0DCAE3948}" dt="2021-09-30T07:40:05.992" v="260" actId="478"/>
          <ac:picMkLst>
            <pc:docMk/>
            <pc:sldMk cId="4174976264" sldId="281"/>
            <ac:picMk id="22" creationId="{AC515124-CD9A-4F08-A575-823A9A11DBFC}"/>
          </ac:picMkLst>
        </pc:picChg>
        <pc:picChg chg="mod modCrop">
          <ac:chgData name="Claire Theobald" userId="e5e96d6a-dffb-4be3-a7c9-5724c0a71d0d" providerId="ADAL" clId="{E37A7380-9A33-435B-88C5-E7D0DCAE3948}" dt="2021-09-30T08:16:00.526" v="516" actId="1076"/>
          <ac:picMkLst>
            <pc:docMk/>
            <pc:sldMk cId="4174976264" sldId="281"/>
            <ac:picMk id="24" creationId="{BBE0D597-B1C3-4A53-AD0E-CFC92CDDD356}"/>
          </ac:picMkLst>
        </pc:picChg>
      </pc:sldChg>
      <pc:sldChg chg="delSp modSp mod">
        <pc:chgData name="Claire Theobald" userId="e5e96d6a-dffb-4be3-a7c9-5724c0a71d0d" providerId="ADAL" clId="{E37A7380-9A33-435B-88C5-E7D0DCAE3948}" dt="2021-09-30T08:02:23.070" v="464" actId="14100"/>
        <pc:sldMkLst>
          <pc:docMk/>
          <pc:sldMk cId="3994757685" sldId="282"/>
        </pc:sldMkLst>
        <pc:picChg chg="mod">
          <ac:chgData name="Claire Theobald" userId="e5e96d6a-dffb-4be3-a7c9-5724c0a71d0d" providerId="ADAL" clId="{E37A7380-9A33-435B-88C5-E7D0DCAE3948}" dt="2021-09-30T08:02:23.070" v="464" actId="14100"/>
          <ac:picMkLst>
            <pc:docMk/>
            <pc:sldMk cId="3994757685" sldId="282"/>
            <ac:picMk id="10" creationId="{032387EC-6025-487D-88F9-7314C9E53552}"/>
          </ac:picMkLst>
        </pc:picChg>
        <pc:picChg chg="del">
          <ac:chgData name="Claire Theobald" userId="e5e96d6a-dffb-4be3-a7c9-5724c0a71d0d" providerId="ADAL" clId="{E37A7380-9A33-435B-88C5-E7D0DCAE3948}" dt="2021-09-30T08:02:18.262" v="461" actId="478"/>
          <ac:picMkLst>
            <pc:docMk/>
            <pc:sldMk cId="3994757685" sldId="282"/>
            <ac:picMk id="12" creationId="{81E647D2-ADE3-4E59-A5AD-178B77C035D8}"/>
          </ac:picMkLst>
        </pc:picChg>
        <pc:picChg chg="del">
          <ac:chgData name="Claire Theobald" userId="e5e96d6a-dffb-4be3-a7c9-5724c0a71d0d" providerId="ADAL" clId="{E37A7380-9A33-435B-88C5-E7D0DCAE3948}" dt="2021-09-30T08:02:18.747" v="462" actId="478"/>
          <ac:picMkLst>
            <pc:docMk/>
            <pc:sldMk cId="3994757685" sldId="282"/>
            <ac:picMk id="24" creationId="{BBE0D597-B1C3-4A53-AD0E-CFC92CDDD356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4:30.479" v="631" actId="1076"/>
        <pc:sldMkLst>
          <pc:docMk/>
          <pc:sldMk cId="1378720453" sldId="283"/>
        </pc:sldMkLst>
        <pc:picChg chg="add mod">
          <ac:chgData name="Claire Theobald" userId="e5e96d6a-dffb-4be3-a7c9-5724c0a71d0d" providerId="ADAL" clId="{E37A7380-9A33-435B-88C5-E7D0DCAE3948}" dt="2021-09-30T08:24:25.721" v="628" actId="14100"/>
          <ac:picMkLst>
            <pc:docMk/>
            <pc:sldMk cId="1378720453" sldId="283"/>
            <ac:picMk id="3" creationId="{95A5B1E9-AC86-444B-A454-B114E12A714A}"/>
          </ac:picMkLst>
        </pc:picChg>
        <pc:picChg chg="del">
          <ac:chgData name="Claire Theobald" userId="e5e96d6a-dffb-4be3-a7c9-5724c0a71d0d" providerId="ADAL" clId="{E37A7380-9A33-435B-88C5-E7D0DCAE3948}" dt="2021-09-30T08:19:07.791" v="552" actId="478"/>
          <ac:picMkLst>
            <pc:docMk/>
            <pc:sldMk cId="1378720453" sldId="283"/>
            <ac:picMk id="4" creationId="{9EC32E12-168D-46AF-BB5E-19739C0F5C47}"/>
          </ac:picMkLst>
        </pc:picChg>
        <pc:picChg chg="add del mod">
          <ac:chgData name="Claire Theobald" userId="e5e96d6a-dffb-4be3-a7c9-5724c0a71d0d" providerId="ADAL" clId="{E37A7380-9A33-435B-88C5-E7D0DCAE3948}" dt="2021-09-30T08:19:56.922" v="561" actId="478"/>
          <ac:picMkLst>
            <pc:docMk/>
            <pc:sldMk cId="1378720453" sldId="283"/>
            <ac:picMk id="6" creationId="{3783893D-D2D5-4A99-B950-61B6EFC3ECDC}"/>
          </ac:picMkLst>
        </pc:picChg>
        <pc:picChg chg="del">
          <ac:chgData name="Claire Theobald" userId="e5e96d6a-dffb-4be3-a7c9-5724c0a71d0d" providerId="ADAL" clId="{E37A7380-9A33-435B-88C5-E7D0DCAE3948}" dt="2021-09-30T08:19:03.922" v="546" actId="478"/>
          <ac:picMkLst>
            <pc:docMk/>
            <pc:sldMk cId="1378720453" sldId="283"/>
            <ac:picMk id="7" creationId="{36D35490-49FC-43D1-85B1-46C5C8BF1ECE}"/>
          </ac:picMkLst>
        </pc:picChg>
        <pc:picChg chg="add mod">
          <ac:chgData name="Claire Theobald" userId="e5e96d6a-dffb-4be3-a7c9-5724c0a71d0d" providerId="ADAL" clId="{E37A7380-9A33-435B-88C5-E7D0DCAE3948}" dt="2021-09-30T08:24:21.242" v="626" actId="14100"/>
          <ac:picMkLst>
            <pc:docMk/>
            <pc:sldMk cId="1378720453" sldId="283"/>
            <ac:picMk id="9" creationId="{82EE9BD5-B59E-4D67-BE34-920C28046720}"/>
          </ac:picMkLst>
        </pc:picChg>
        <pc:picChg chg="del">
          <ac:chgData name="Claire Theobald" userId="e5e96d6a-dffb-4be3-a7c9-5724c0a71d0d" providerId="ADAL" clId="{E37A7380-9A33-435B-88C5-E7D0DCAE3948}" dt="2021-09-30T08:19:07.274" v="551" actId="478"/>
          <ac:picMkLst>
            <pc:docMk/>
            <pc:sldMk cId="1378720453" sldId="283"/>
            <ac:picMk id="11" creationId="{5715C6A8-DC05-4935-B64A-3BF2FD211B16}"/>
          </ac:picMkLst>
        </pc:picChg>
        <pc:picChg chg="add mod">
          <ac:chgData name="Claire Theobald" userId="e5e96d6a-dffb-4be3-a7c9-5724c0a71d0d" providerId="ADAL" clId="{E37A7380-9A33-435B-88C5-E7D0DCAE3948}" dt="2021-09-30T08:24:30.479" v="631" actId="1076"/>
          <ac:picMkLst>
            <pc:docMk/>
            <pc:sldMk cId="1378720453" sldId="283"/>
            <ac:picMk id="12" creationId="{F0AF8694-2AA1-4E3B-8038-059214EBFAEF}"/>
          </ac:picMkLst>
        </pc:picChg>
        <pc:picChg chg="del">
          <ac:chgData name="Claire Theobald" userId="e5e96d6a-dffb-4be3-a7c9-5724c0a71d0d" providerId="ADAL" clId="{E37A7380-9A33-435B-88C5-E7D0DCAE3948}" dt="2021-09-30T08:19:06.541" v="550" actId="478"/>
          <ac:picMkLst>
            <pc:docMk/>
            <pc:sldMk cId="1378720453" sldId="283"/>
            <ac:picMk id="18" creationId="{F8E34A5F-B587-4A4F-8B38-4123B8AA807C}"/>
          </ac:picMkLst>
        </pc:picChg>
        <pc:picChg chg="del">
          <ac:chgData name="Claire Theobald" userId="e5e96d6a-dffb-4be3-a7c9-5724c0a71d0d" providerId="ADAL" clId="{E37A7380-9A33-435B-88C5-E7D0DCAE3948}" dt="2021-09-30T08:19:04.455" v="547" actId="478"/>
          <ac:picMkLst>
            <pc:docMk/>
            <pc:sldMk cId="1378720453" sldId="283"/>
            <ac:picMk id="20" creationId="{3147750D-406C-4233-9853-3A890EB3E8D2}"/>
          </ac:picMkLst>
        </pc:picChg>
        <pc:picChg chg="del">
          <ac:chgData name="Claire Theobald" userId="e5e96d6a-dffb-4be3-a7c9-5724c0a71d0d" providerId="ADAL" clId="{E37A7380-9A33-435B-88C5-E7D0DCAE3948}" dt="2021-09-30T08:19:06.089" v="549" actId="478"/>
          <ac:picMkLst>
            <pc:docMk/>
            <pc:sldMk cId="1378720453" sldId="283"/>
            <ac:picMk id="22" creationId="{DF8A2921-192B-400D-93A0-4ABA6916FDD7}"/>
          </ac:picMkLst>
        </pc:picChg>
        <pc:picChg chg="del">
          <ac:chgData name="Claire Theobald" userId="e5e96d6a-dffb-4be3-a7c9-5724c0a71d0d" providerId="ADAL" clId="{E37A7380-9A33-435B-88C5-E7D0DCAE3948}" dt="2021-09-30T08:19:08.598" v="553" actId="478"/>
          <ac:picMkLst>
            <pc:docMk/>
            <pc:sldMk cId="1378720453" sldId="283"/>
            <ac:picMk id="24" creationId="{F902ADEC-F89B-4C2C-B904-607339731A3E}"/>
          </ac:picMkLst>
        </pc:picChg>
        <pc:picChg chg="del">
          <ac:chgData name="Claire Theobald" userId="e5e96d6a-dffb-4be3-a7c9-5724c0a71d0d" providerId="ADAL" clId="{E37A7380-9A33-435B-88C5-E7D0DCAE3948}" dt="2021-09-30T08:19:04.888" v="548" actId="478"/>
          <ac:picMkLst>
            <pc:docMk/>
            <pc:sldMk cId="1378720453" sldId="283"/>
            <ac:picMk id="26" creationId="{3ED98793-7F82-42C1-A921-67D810C633DA}"/>
          </ac:picMkLst>
        </pc:picChg>
      </pc:sldChg>
      <pc:sldChg chg="del">
        <pc:chgData name="Claire Theobald" userId="e5e96d6a-dffb-4be3-a7c9-5724c0a71d0d" providerId="ADAL" clId="{E37A7380-9A33-435B-88C5-E7D0DCAE3948}" dt="2021-09-30T08:21:14.906" v="578" actId="47"/>
        <pc:sldMkLst>
          <pc:docMk/>
          <pc:sldMk cId="810385713" sldId="284"/>
        </pc:sldMkLst>
      </pc:sldChg>
      <pc:sldChg chg="delSp modSp mod">
        <pc:chgData name="Claire Theobald" userId="e5e96d6a-dffb-4be3-a7c9-5724c0a71d0d" providerId="ADAL" clId="{E37A7380-9A33-435B-88C5-E7D0DCAE3948}" dt="2021-09-30T08:21:25.051" v="582" actId="14100"/>
        <pc:sldMkLst>
          <pc:docMk/>
          <pc:sldMk cId="332527556" sldId="285"/>
        </pc:sldMkLst>
        <pc:picChg chg="del">
          <ac:chgData name="Claire Theobald" userId="e5e96d6a-dffb-4be3-a7c9-5724c0a71d0d" providerId="ADAL" clId="{E37A7380-9A33-435B-88C5-E7D0DCAE3948}" dt="2021-09-30T08:21:20.393" v="580" actId="478"/>
          <ac:picMkLst>
            <pc:docMk/>
            <pc:sldMk cId="332527556" sldId="285"/>
            <ac:picMk id="3" creationId="{95A5B1E9-AC86-444B-A454-B114E12A714A}"/>
          </ac:picMkLst>
        </pc:picChg>
        <pc:picChg chg="mod">
          <ac:chgData name="Claire Theobald" userId="e5e96d6a-dffb-4be3-a7c9-5724c0a71d0d" providerId="ADAL" clId="{E37A7380-9A33-435B-88C5-E7D0DCAE3948}" dt="2021-09-30T08:21:25.051" v="582" actId="14100"/>
          <ac:picMkLst>
            <pc:docMk/>
            <pc:sldMk cId="332527556" sldId="285"/>
            <ac:picMk id="6" creationId="{3783893D-D2D5-4A99-B950-61B6EFC3ECDC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5:27.699" v="648" actId="1076"/>
        <pc:sldMkLst>
          <pc:docMk/>
          <pc:sldMk cId="1682825391" sldId="286"/>
        </pc:sldMkLst>
        <pc:picChg chg="del">
          <ac:chgData name="Claire Theobald" userId="e5e96d6a-dffb-4be3-a7c9-5724c0a71d0d" providerId="ADAL" clId="{E37A7380-9A33-435B-88C5-E7D0DCAE3948}" dt="2021-09-30T08:21:48.043" v="583" actId="478"/>
          <ac:picMkLst>
            <pc:docMk/>
            <pc:sldMk cId="1682825391" sldId="286"/>
            <ac:picMk id="3" creationId="{95A5B1E9-AC86-444B-A454-B114E12A714A}"/>
          </ac:picMkLst>
        </pc:picChg>
        <pc:picChg chg="add del mod">
          <ac:chgData name="Claire Theobald" userId="e5e96d6a-dffb-4be3-a7c9-5724c0a71d0d" providerId="ADAL" clId="{E37A7380-9A33-435B-88C5-E7D0DCAE3948}" dt="2021-09-30T08:24:01.983" v="613" actId="478"/>
          <ac:picMkLst>
            <pc:docMk/>
            <pc:sldMk cId="1682825391" sldId="286"/>
            <ac:picMk id="4" creationId="{0520C7FF-7F2E-4887-9039-0FFE7C6A1D1B}"/>
          </ac:picMkLst>
        </pc:picChg>
        <pc:picChg chg="add del mod">
          <ac:chgData name="Claire Theobald" userId="e5e96d6a-dffb-4be3-a7c9-5724c0a71d0d" providerId="ADAL" clId="{E37A7380-9A33-435B-88C5-E7D0DCAE3948}" dt="2021-09-30T08:22:07.415" v="595" actId="478"/>
          <ac:picMkLst>
            <pc:docMk/>
            <pc:sldMk cId="1682825391" sldId="286"/>
            <ac:picMk id="6" creationId="{1BBED861-F0D7-42D9-A646-AC00CD61D265}"/>
          </ac:picMkLst>
        </pc:picChg>
        <pc:picChg chg="add mod">
          <ac:chgData name="Claire Theobald" userId="e5e96d6a-dffb-4be3-a7c9-5724c0a71d0d" providerId="ADAL" clId="{E37A7380-9A33-435B-88C5-E7D0DCAE3948}" dt="2021-09-30T08:25:27.699" v="648" actId="1076"/>
          <ac:picMkLst>
            <pc:docMk/>
            <pc:sldMk cId="1682825391" sldId="286"/>
            <ac:picMk id="8" creationId="{37D39DEB-9664-45EC-8CE4-7632D2957DCD}"/>
          </ac:picMkLst>
        </pc:picChg>
        <pc:picChg chg="del">
          <ac:chgData name="Claire Theobald" userId="e5e96d6a-dffb-4be3-a7c9-5724c0a71d0d" providerId="ADAL" clId="{E37A7380-9A33-435B-88C5-E7D0DCAE3948}" dt="2021-09-30T08:21:48.525" v="584" actId="478"/>
          <ac:picMkLst>
            <pc:docMk/>
            <pc:sldMk cId="1682825391" sldId="286"/>
            <ac:picMk id="9" creationId="{82EE9BD5-B59E-4D67-BE34-920C28046720}"/>
          </ac:picMkLst>
        </pc:picChg>
        <pc:picChg chg="add mod">
          <ac:chgData name="Claire Theobald" userId="e5e96d6a-dffb-4be3-a7c9-5724c0a71d0d" providerId="ADAL" clId="{E37A7380-9A33-435B-88C5-E7D0DCAE3948}" dt="2021-09-30T08:25:18.262" v="643" actId="1076"/>
          <ac:picMkLst>
            <pc:docMk/>
            <pc:sldMk cId="1682825391" sldId="286"/>
            <ac:picMk id="11" creationId="{5CD9DFA1-DDC5-4CFB-A57E-B01590F4076B}"/>
          </ac:picMkLst>
        </pc:picChg>
        <pc:picChg chg="del">
          <ac:chgData name="Claire Theobald" userId="e5e96d6a-dffb-4be3-a7c9-5724c0a71d0d" providerId="ADAL" clId="{E37A7380-9A33-435B-88C5-E7D0DCAE3948}" dt="2021-09-30T08:21:48.994" v="585" actId="478"/>
          <ac:picMkLst>
            <pc:docMk/>
            <pc:sldMk cId="1682825391" sldId="286"/>
            <ac:picMk id="12" creationId="{F0AF8694-2AA1-4E3B-8038-059214EBFAEF}"/>
          </ac:picMkLst>
        </pc:picChg>
        <pc:picChg chg="add mod">
          <ac:chgData name="Claire Theobald" userId="e5e96d6a-dffb-4be3-a7c9-5724c0a71d0d" providerId="ADAL" clId="{E37A7380-9A33-435B-88C5-E7D0DCAE3948}" dt="2021-09-30T08:25:26.261" v="647" actId="1076"/>
          <ac:picMkLst>
            <pc:docMk/>
            <pc:sldMk cId="1682825391" sldId="286"/>
            <ac:picMk id="13" creationId="{FD2FFAA7-394C-49F5-BDD3-166ECC52FE65}"/>
          </ac:picMkLst>
        </pc:picChg>
      </pc:sldChg>
      <pc:sldMasterChg chg="modSp mod">
        <pc:chgData name="Claire Theobald" userId="e5e96d6a-dffb-4be3-a7c9-5724c0a71d0d" providerId="ADAL" clId="{E37A7380-9A33-435B-88C5-E7D0DCAE3948}" dt="2021-09-30T06:58:50.090" v="58" actId="20577"/>
        <pc:sldMasterMkLst>
          <pc:docMk/>
          <pc:sldMasterMk cId="1328885048" sldId="2147483648"/>
        </pc:sldMasterMkLst>
        <pc:spChg chg="mod">
          <ac:chgData name="Claire Theobald" userId="e5e96d6a-dffb-4be3-a7c9-5724c0a71d0d" providerId="ADAL" clId="{E37A7380-9A33-435B-88C5-E7D0DCAE3948}" dt="2021-09-30T06:58:50.090" v="58" actId="20577"/>
          <ac:spMkLst>
            <pc:docMk/>
            <pc:sldMasterMk cId="1328885048" sldId="2147483648"/>
            <ac:spMk id="9" creationId="{00000000-0000-0000-0000-000000000000}"/>
          </ac:spMkLst>
        </pc:spChg>
      </pc:sldMasterChg>
    </pc:docChg>
  </pc:docChgLst>
  <pc:docChgLst>
    <pc:chgData name="Ewen Trafford" userId="e520b4bf-a196-48b7-bc10-b1590a457daa" providerId="ADAL" clId="{21969AA1-FF9A-4329-A924-408DA7861342}"/>
    <pc:docChg chg="modSld modMainMaster">
      <pc:chgData name="Ewen Trafford" userId="e520b4bf-a196-48b7-bc10-b1590a457daa" providerId="ADAL" clId="{21969AA1-FF9A-4329-A924-408DA7861342}" dt="2023-07-17T14:35:23.302" v="53" actId="20577"/>
      <pc:docMkLst>
        <pc:docMk/>
      </pc:docMkLst>
      <pc:sldChg chg="modSp mod">
        <pc:chgData name="Ewen Trafford" userId="e520b4bf-a196-48b7-bc10-b1590a457daa" providerId="ADAL" clId="{21969AA1-FF9A-4329-A924-408DA7861342}" dt="2023-07-17T14:32:11.003" v="0"/>
        <pc:sldMkLst>
          <pc:docMk/>
          <pc:sldMk cId="1955166399" sldId="256"/>
        </pc:sldMkLst>
        <pc:spChg chg="mod">
          <ac:chgData name="Ewen Trafford" userId="e520b4bf-a196-48b7-bc10-b1590a457daa" providerId="ADAL" clId="{21969AA1-FF9A-4329-A924-408DA7861342}" dt="2023-07-17T14:32:11.003" v="0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Ewen Trafford" userId="e520b4bf-a196-48b7-bc10-b1590a457daa" providerId="ADAL" clId="{21969AA1-FF9A-4329-A924-408DA7861342}" dt="2023-07-17T14:35:04.335" v="45" actId="20577"/>
        <pc:sldMkLst>
          <pc:docMk/>
          <pc:sldMk cId="4199969009" sldId="261"/>
        </pc:sldMkLst>
        <pc:spChg chg="mod">
          <ac:chgData name="Ewen Trafford" userId="e520b4bf-a196-48b7-bc10-b1590a457daa" providerId="ADAL" clId="{21969AA1-FF9A-4329-A924-408DA7861342}" dt="2023-07-17T14:34:48.738" v="43"/>
          <ac:spMkLst>
            <pc:docMk/>
            <pc:sldMk cId="4199969009" sldId="261"/>
            <ac:spMk id="2" creationId="{00000000-0000-0000-0000-000000000000}"/>
          </ac:spMkLst>
        </pc:spChg>
        <pc:spChg chg="mod">
          <ac:chgData name="Ewen Trafford" userId="e520b4bf-a196-48b7-bc10-b1590a457daa" providerId="ADAL" clId="{21969AA1-FF9A-4329-A924-408DA7861342}" dt="2023-07-17T14:35:04.335" v="45" actId="20577"/>
          <ac:spMkLst>
            <pc:docMk/>
            <pc:sldMk cId="4199969009" sldId="261"/>
            <ac:spMk id="3" creationId="{00000000-0000-0000-0000-000000000000}"/>
          </ac:spMkLst>
        </pc:spChg>
      </pc:sldChg>
      <pc:sldChg chg="modSp">
        <pc:chgData name="Ewen Trafford" userId="e520b4bf-a196-48b7-bc10-b1590a457daa" providerId="ADAL" clId="{21969AA1-FF9A-4329-A924-408DA7861342}" dt="2023-07-17T14:32:43.868" v="2"/>
        <pc:sldMkLst>
          <pc:docMk/>
          <pc:sldMk cId="3507966788" sldId="277"/>
        </pc:sldMkLst>
        <pc:spChg chg="mod">
          <ac:chgData name="Ewen Trafford" userId="e520b4bf-a196-48b7-bc10-b1590a457daa" providerId="ADAL" clId="{21969AA1-FF9A-4329-A924-408DA7861342}" dt="2023-07-17T14:32:43.868" v="2"/>
          <ac:spMkLst>
            <pc:docMk/>
            <pc:sldMk cId="3507966788" sldId="277"/>
            <ac:spMk id="18" creationId="{51D91383-FD46-4C7B-8637-3B968A00C73E}"/>
          </ac:spMkLst>
        </pc:spChg>
      </pc:sldChg>
      <pc:sldChg chg="modSp mod">
        <pc:chgData name="Ewen Trafford" userId="e520b4bf-a196-48b7-bc10-b1590a457daa" providerId="ADAL" clId="{21969AA1-FF9A-4329-A924-408DA7861342}" dt="2023-07-17T14:33:32.405" v="23" actId="14100"/>
        <pc:sldMkLst>
          <pc:docMk/>
          <pc:sldMk cId="2711277612" sldId="278"/>
        </pc:sldMkLst>
        <pc:spChg chg="mod">
          <ac:chgData name="Ewen Trafford" userId="e520b4bf-a196-48b7-bc10-b1590a457daa" providerId="ADAL" clId="{21969AA1-FF9A-4329-A924-408DA7861342}" dt="2023-07-17T14:33:32.405" v="23" actId="14100"/>
          <ac:spMkLst>
            <pc:docMk/>
            <pc:sldMk cId="2711277612" sldId="278"/>
            <ac:spMk id="3" creationId="{5BF97BC2-97A1-4CAE-BF40-7E1F1A493529}"/>
          </ac:spMkLst>
        </pc:spChg>
      </pc:sldChg>
      <pc:sldChg chg="modSp mod">
        <pc:chgData name="Ewen Trafford" userId="e520b4bf-a196-48b7-bc10-b1590a457daa" providerId="ADAL" clId="{21969AA1-FF9A-4329-A924-408DA7861342}" dt="2023-07-17T14:32:56.979" v="3"/>
        <pc:sldMkLst>
          <pc:docMk/>
          <pc:sldMk cId="2705764752" sldId="279"/>
        </pc:sldMkLst>
        <pc:spChg chg="mod">
          <ac:chgData name="Ewen Trafford" userId="e520b4bf-a196-48b7-bc10-b1590a457daa" providerId="ADAL" clId="{21969AA1-FF9A-4329-A924-408DA7861342}" dt="2023-07-17T14:32:56.979" v="3"/>
          <ac:spMkLst>
            <pc:docMk/>
            <pc:sldMk cId="2705764752" sldId="279"/>
            <ac:spMk id="3" creationId="{C1DC60D7-9A73-43C6-B510-48B9EBC9BE8B}"/>
          </ac:spMkLst>
        </pc:spChg>
      </pc:sldChg>
      <pc:sldChg chg="modSp mod">
        <pc:chgData name="Ewen Trafford" userId="e520b4bf-a196-48b7-bc10-b1590a457daa" providerId="ADAL" clId="{21969AA1-FF9A-4329-A924-408DA7861342}" dt="2023-07-17T14:34:00.032" v="30" actId="1076"/>
        <pc:sldMkLst>
          <pc:docMk/>
          <pc:sldMk cId="1016892363" sldId="280"/>
        </pc:sldMkLst>
        <pc:spChg chg="mod">
          <ac:chgData name="Ewen Trafford" userId="e520b4bf-a196-48b7-bc10-b1590a457daa" providerId="ADAL" clId="{21969AA1-FF9A-4329-A924-408DA7861342}" dt="2023-07-17T14:33:58.450" v="29" actId="14100"/>
          <ac:spMkLst>
            <pc:docMk/>
            <pc:sldMk cId="1016892363" sldId="280"/>
            <ac:spMk id="10" creationId="{22B0ED33-6623-4F01-BBF4-D84DB2321822}"/>
          </ac:spMkLst>
        </pc:spChg>
        <pc:picChg chg="mod">
          <ac:chgData name="Ewen Trafford" userId="e520b4bf-a196-48b7-bc10-b1590a457daa" providerId="ADAL" clId="{21969AA1-FF9A-4329-A924-408DA7861342}" dt="2023-07-17T14:34:00.032" v="30" actId="1076"/>
          <ac:picMkLst>
            <pc:docMk/>
            <pc:sldMk cId="1016892363" sldId="280"/>
            <ac:picMk id="18" creationId="{F8E34A5F-B587-4A4F-8B38-4123B8AA807C}"/>
          </ac:picMkLst>
        </pc:picChg>
      </pc:sldChg>
      <pc:sldChg chg="modSp mod">
        <pc:chgData name="Ewen Trafford" userId="e520b4bf-a196-48b7-bc10-b1590a457daa" providerId="ADAL" clId="{21969AA1-FF9A-4329-A924-408DA7861342}" dt="2023-07-17T14:33:21.710" v="21" actId="20577"/>
        <pc:sldMkLst>
          <pc:docMk/>
          <pc:sldMk cId="4174976264" sldId="281"/>
        </pc:sldMkLst>
        <pc:spChg chg="mod">
          <ac:chgData name="Ewen Trafford" userId="e520b4bf-a196-48b7-bc10-b1590a457daa" providerId="ADAL" clId="{21969AA1-FF9A-4329-A924-408DA7861342}" dt="2023-07-17T14:33:06.095" v="5"/>
          <ac:spMkLst>
            <pc:docMk/>
            <pc:sldMk cId="4174976264" sldId="281"/>
            <ac:spMk id="3" creationId="{C1DC60D7-9A73-43C6-B510-48B9EBC9BE8B}"/>
          </ac:spMkLst>
        </pc:spChg>
        <pc:spChg chg="mod">
          <ac:chgData name="Ewen Trafford" userId="e520b4bf-a196-48b7-bc10-b1590a457daa" providerId="ADAL" clId="{21969AA1-FF9A-4329-A924-408DA7861342}" dt="2023-07-17T14:33:14.399" v="11" actId="20577"/>
          <ac:spMkLst>
            <pc:docMk/>
            <pc:sldMk cId="4174976264" sldId="281"/>
            <ac:spMk id="18" creationId="{781F9F92-AD29-43B1-8D87-980DFE36CACA}"/>
          </ac:spMkLst>
        </pc:spChg>
        <pc:spChg chg="mod">
          <ac:chgData name="Ewen Trafford" userId="e520b4bf-a196-48b7-bc10-b1590a457daa" providerId="ADAL" clId="{21969AA1-FF9A-4329-A924-408DA7861342}" dt="2023-07-17T14:33:18.200" v="15" actId="20577"/>
          <ac:spMkLst>
            <pc:docMk/>
            <pc:sldMk cId="4174976264" sldId="281"/>
            <ac:spMk id="19" creationId="{D8322DAD-52BE-4E28-966F-33B77574F556}"/>
          </ac:spMkLst>
        </pc:spChg>
        <pc:spChg chg="mod">
          <ac:chgData name="Ewen Trafford" userId="e520b4bf-a196-48b7-bc10-b1590a457daa" providerId="ADAL" clId="{21969AA1-FF9A-4329-A924-408DA7861342}" dt="2023-07-17T14:33:21.710" v="21" actId="20577"/>
          <ac:spMkLst>
            <pc:docMk/>
            <pc:sldMk cId="4174976264" sldId="281"/>
            <ac:spMk id="21" creationId="{53C07ACF-2E6A-4C91-B53D-8273E552E1AD}"/>
          </ac:spMkLst>
        </pc:spChg>
      </pc:sldChg>
      <pc:sldChg chg="modSp mod">
        <pc:chgData name="Ewen Trafford" userId="e520b4bf-a196-48b7-bc10-b1590a457daa" providerId="ADAL" clId="{21969AA1-FF9A-4329-A924-408DA7861342}" dt="2023-07-17T14:33:02.208" v="4"/>
        <pc:sldMkLst>
          <pc:docMk/>
          <pc:sldMk cId="3994757685" sldId="282"/>
        </pc:sldMkLst>
        <pc:spChg chg="mod">
          <ac:chgData name="Ewen Trafford" userId="e520b4bf-a196-48b7-bc10-b1590a457daa" providerId="ADAL" clId="{21969AA1-FF9A-4329-A924-408DA7861342}" dt="2023-07-17T14:33:02.208" v="4"/>
          <ac:spMkLst>
            <pc:docMk/>
            <pc:sldMk cId="3994757685" sldId="282"/>
            <ac:spMk id="3" creationId="{C1DC60D7-9A73-43C6-B510-48B9EBC9BE8B}"/>
          </ac:spMkLst>
        </pc:spChg>
      </pc:sldChg>
      <pc:sldChg chg="modSp mod">
        <pc:chgData name="Ewen Trafford" userId="e520b4bf-a196-48b7-bc10-b1590a457daa" providerId="ADAL" clId="{21969AA1-FF9A-4329-A924-408DA7861342}" dt="2023-07-17T14:33:52.548" v="27" actId="14100"/>
        <pc:sldMkLst>
          <pc:docMk/>
          <pc:sldMk cId="1378720453" sldId="283"/>
        </pc:sldMkLst>
        <pc:spChg chg="mod">
          <ac:chgData name="Ewen Trafford" userId="e520b4bf-a196-48b7-bc10-b1590a457daa" providerId="ADAL" clId="{21969AA1-FF9A-4329-A924-408DA7861342}" dt="2023-07-17T14:33:52.548" v="27" actId="14100"/>
          <ac:spMkLst>
            <pc:docMk/>
            <pc:sldMk cId="1378720453" sldId="283"/>
            <ac:spMk id="5" creationId="{B260D8A4-B9F0-48A4-BD49-99D06CB6351D}"/>
          </ac:spMkLst>
        </pc:spChg>
      </pc:sldChg>
      <pc:sldChg chg="modSp mod">
        <pc:chgData name="Ewen Trafford" userId="e520b4bf-a196-48b7-bc10-b1590a457daa" providerId="ADAL" clId="{21969AA1-FF9A-4329-A924-408DA7861342}" dt="2023-07-17T14:33:50.260" v="26" actId="14100"/>
        <pc:sldMkLst>
          <pc:docMk/>
          <pc:sldMk cId="1682825391" sldId="286"/>
        </pc:sldMkLst>
        <pc:spChg chg="mod">
          <ac:chgData name="Ewen Trafford" userId="e520b4bf-a196-48b7-bc10-b1590a457daa" providerId="ADAL" clId="{21969AA1-FF9A-4329-A924-408DA7861342}" dt="2023-07-17T14:33:50.260" v="26" actId="14100"/>
          <ac:spMkLst>
            <pc:docMk/>
            <pc:sldMk cId="1682825391" sldId="286"/>
            <ac:spMk id="5" creationId="{3672060C-EFA0-401A-B52C-D419B5B981DF}"/>
          </ac:spMkLst>
        </pc:spChg>
      </pc:sldChg>
      <pc:sldChg chg="modSp">
        <pc:chgData name="Ewen Trafford" userId="e520b4bf-a196-48b7-bc10-b1590a457daa" providerId="ADAL" clId="{21969AA1-FF9A-4329-A924-408DA7861342}" dt="2023-07-17T14:32:43.868" v="2"/>
        <pc:sldMkLst>
          <pc:docMk/>
          <pc:sldMk cId="3271469213" sldId="287"/>
        </pc:sldMkLst>
        <pc:spChg chg="mod">
          <ac:chgData name="Ewen Trafford" userId="e520b4bf-a196-48b7-bc10-b1590a457daa" providerId="ADAL" clId="{21969AA1-FF9A-4329-A924-408DA7861342}" dt="2023-07-17T14:32:43.868" v="2"/>
          <ac:spMkLst>
            <pc:docMk/>
            <pc:sldMk cId="3271469213" sldId="287"/>
            <ac:spMk id="18" creationId="{51D91383-FD46-4C7B-8637-3B968A00C73E}"/>
          </ac:spMkLst>
        </pc:spChg>
      </pc:sldChg>
      <pc:sldChg chg="modSp">
        <pc:chgData name="Ewen Trafford" userId="e520b4bf-a196-48b7-bc10-b1590a457daa" providerId="ADAL" clId="{21969AA1-FF9A-4329-A924-408DA7861342}" dt="2023-07-17T14:32:43.868" v="2"/>
        <pc:sldMkLst>
          <pc:docMk/>
          <pc:sldMk cId="2577546810" sldId="288"/>
        </pc:sldMkLst>
        <pc:spChg chg="mod">
          <ac:chgData name="Ewen Trafford" userId="e520b4bf-a196-48b7-bc10-b1590a457daa" providerId="ADAL" clId="{21969AA1-FF9A-4329-A924-408DA7861342}" dt="2023-07-17T14:32:43.868" v="2"/>
          <ac:spMkLst>
            <pc:docMk/>
            <pc:sldMk cId="2577546810" sldId="288"/>
            <ac:spMk id="18" creationId="{51D91383-FD46-4C7B-8637-3B968A00C73E}"/>
          </ac:spMkLst>
        </pc:spChg>
      </pc:sldChg>
      <pc:sldChg chg="modSp">
        <pc:chgData name="Ewen Trafford" userId="e520b4bf-a196-48b7-bc10-b1590a457daa" providerId="ADAL" clId="{21969AA1-FF9A-4329-A924-408DA7861342}" dt="2023-07-17T14:32:43.868" v="2"/>
        <pc:sldMkLst>
          <pc:docMk/>
          <pc:sldMk cId="3550001434" sldId="289"/>
        </pc:sldMkLst>
        <pc:spChg chg="mod">
          <ac:chgData name="Ewen Trafford" userId="e520b4bf-a196-48b7-bc10-b1590a457daa" providerId="ADAL" clId="{21969AA1-FF9A-4329-A924-408DA7861342}" dt="2023-07-17T14:32:43.868" v="2"/>
          <ac:spMkLst>
            <pc:docMk/>
            <pc:sldMk cId="3550001434" sldId="289"/>
            <ac:spMk id="18" creationId="{51D91383-FD46-4C7B-8637-3B968A00C73E}"/>
          </ac:spMkLst>
        </pc:spChg>
      </pc:sldChg>
      <pc:sldChg chg="modSp mod">
        <pc:chgData name="Ewen Trafford" userId="e520b4bf-a196-48b7-bc10-b1590a457daa" providerId="ADAL" clId="{21969AA1-FF9A-4329-A924-408DA7861342}" dt="2023-07-17T14:32:18.949" v="1"/>
        <pc:sldMkLst>
          <pc:docMk/>
          <pc:sldMk cId="4012182340" sldId="290"/>
        </pc:sldMkLst>
        <pc:spChg chg="mod">
          <ac:chgData name="Ewen Trafford" userId="e520b4bf-a196-48b7-bc10-b1590a457daa" providerId="ADAL" clId="{21969AA1-FF9A-4329-A924-408DA7861342}" dt="2023-07-17T14:32:18.949" v="1"/>
          <ac:spMkLst>
            <pc:docMk/>
            <pc:sldMk cId="4012182340" sldId="290"/>
            <ac:spMk id="18" creationId="{51D91383-FD46-4C7B-8637-3B968A00C73E}"/>
          </ac:spMkLst>
        </pc:spChg>
      </pc:sldChg>
      <pc:sldChg chg="modSp mod">
        <pc:chgData name="Ewen Trafford" userId="e520b4bf-a196-48b7-bc10-b1590a457daa" providerId="ADAL" clId="{21969AA1-FF9A-4329-A924-408DA7861342}" dt="2023-07-17T14:34:39.967" v="42" actId="20577"/>
        <pc:sldMkLst>
          <pc:docMk/>
          <pc:sldMk cId="2344451119" sldId="291"/>
        </pc:sldMkLst>
        <pc:spChg chg="mod">
          <ac:chgData name="Ewen Trafford" userId="e520b4bf-a196-48b7-bc10-b1590a457daa" providerId="ADAL" clId="{21969AA1-FF9A-4329-A924-408DA7861342}" dt="2023-07-17T14:34:39.967" v="42" actId="20577"/>
          <ac:spMkLst>
            <pc:docMk/>
            <pc:sldMk cId="2344451119" sldId="291"/>
            <ac:spMk id="14" creationId="{B508E996-6450-4A4D-9E4E-7360D69FD317}"/>
          </ac:spMkLst>
        </pc:spChg>
        <pc:spChg chg="mod">
          <ac:chgData name="Ewen Trafford" userId="e520b4bf-a196-48b7-bc10-b1590a457daa" providerId="ADAL" clId="{21969AA1-FF9A-4329-A924-408DA7861342}" dt="2023-07-17T14:34:14.293" v="37" actId="20577"/>
          <ac:spMkLst>
            <pc:docMk/>
            <pc:sldMk cId="2344451119" sldId="291"/>
            <ac:spMk id="97" creationId="{20AD76BD-E5CA-4D31-81E0-F5943B936C20}"/>
          </ac:spMkLst>
        </pc:spChg>
      </pc:sldChg>
      <pc:sldMasterChg chg="modSp mod">
        <pc:chgData name="Ewen Trafford" userId="e520b4bf-a196-48b7-bc10-b1590a457daa" providerId="ADAL" clId="{21969AA1-FF9A-4329-A924-408DA7861342}" dt="2023-07-17T14:35:14.481" v="47" actId="20577"/>
        <pc:sldMasterMkLst>
          <pc:docMk/>
          <pc:sldMasterMk cId="1328885048" sldId="2147483648"/>
        </pc:sldMasterMkLst>
        <pc:spChg chg="mod">
          <ac:chgData name="Ewen Trafford" userId="e520b4bf-a196-48b7-bc10-b1590a457daa" providerId="ADAL" clId="{21969AA1-FF9A-4329-A924-408DA7861342}" dt="2023-07-17T14:35:14.481" v="47" actId="20577"/>
          <ac:spMkLst>
            <pc:docMk/>
            <pc:sldMasterMk cId="1328885048" sldId="2147483648"/>
            <ac:spMk id="9" creationId="{00000000-0000-0000-0000-000000000000}"/>
          </ac:spMkLst>
        </pc:spChg>
      </pc:sldMasterChg>
      <pc:sldMasterChg chg="modSp mod">
        <pc:chgData name="Ewen Trafford" userId="e520b4bf-a196-48b7-bc10-b1590a457daa" providerId="ADAL" clId="{21969AA1-FF9A-4329-A924-408DA7861342}" dt="2023-07-17T14:35:17.696" v="49" actId="20577"/>
        <pc:sldMasterMkLst>
          <pc:docMk/>
          <pc:sldMasterMk cId="1498317190" sldId="2147483650"/>
        </pc:sldMasterMkLst>
        <pc:spChg chg="mod">
          <ac:chgData name="Ewen Trafford" userId="e520b4bf-a196-48b7-bc10-b1590a457daa" providerId="ADAL" clId="{21969AA1-FF9A-4329-A924-408DA7861342}" dt="2023-07-17T14:35:17.696" v="49" actId="20577"/>
          <ac:spMkLst>
            <pc:docMk/>
            <pc:sldMasterMk cId="1498317190" sldId="2147483650"/>
            <ac:spMk id="9" creationId="{00000000-0000-0000-0000-000000000000}"/>
          </ac:spMkLst>
        </pc:spChg>
      </pc:sldMasterChg>
      <pc:sldMasterChg chg="modSp mod">
        <pc:chgData name="Ewen Trafford" userId="e520b4bf-a196-48b7-bc10-b1590a457daa" providerId="ADAL" clId="{21969AA1-FF9A-4329-A924-408DA7861342}" dt="2023-07-17T14:35:20.732" v="51" actId="20577"/>
        <pc:sldMasterMkLst>
          <pc:docMk/>
          <pc:sldMasterMk cId="1822393236" sldId="2147483652"/>
        </pc:sldMasterMkLst>
        <pc:spChg chg="mod">
          <ac:chgData name="Ewen Trafford" userId="e520b4bf-a196-48b7-bc10-b1590a457daa" providerId="ADAL" clId="{21969AA1-FF9A-4329-A924-408DA7861342}" dt="2023-07-17T14:35:20.732" v="51" actId="20577"/>
          <ac:spMkLst>
            <pc:docMk/>
            <pc:sldMasterMk cId="1822393236" sldId="2147483652"/>
            <ac:spMk id="9" creationId="{00000000-0000-0000-0000-000000000000}"/>
          </ac:spMkLst>
        </pc:spChg>
      </pc:sldMasterChg>
      <pc:sldMasterChg chg="modSp mod">
        <pc:chgData name="Ewen Trafford" userId="e520b4bf-a196-48b7-bc10-b1590a457daa" providerId="ADAL" clId="{21969AA1-FF9A-4329-A924-408DA7861342}" dt="2023-07-17T14:35:23.302" v="53" actId="20577"/>
        <pc:sldMasterMkLst>
          <pc:docMk/>
          <pc:sldMasterMk cId="1788143608" sldId="2147483656"/>
        </pc:sldMasterMkLst>
        <pc:spChg chg="mod">
          <ac:chgData name="Ewen Trafford" userId="e520b4bf-a196-48b7-bc10-b1590a457daa" providerId="ADAL" clId="{21969AA1-FF9A-4329-A924-408DA7861342}" dt="2023-07-17T14:35:23.302" v="53" actId="20577"/>
          <ac:spMkLst>
            <pc:docMk/>
            <pc:sldMasterMk cId="1788143608" sldId="2147483656"/>
            <ac:spMk id="8" creationId="{00000000-0000-0000-0000-000000000000}"/>
          </ac:spMkLst>
        </pc:spChg>
      </pc:sldMasterChg>
    </pc:docChg>
  </pc:docChgLst>
  <pc:docChgLst>
    <pc:chgData name="Claire Theobald" userId="e5e96d6a-dffb-4be3-a7c9-5724c0a71d0d" providerId="ADAL" clId="{37FCC17A-68B8-4B4A-B872-8647C8BF6279}"/>
    <pc:docChg chg="custSel modSld">
      <pc:chgData name="Claire Theobald" userId="e5e96d6a-dffb-4be3-a7c9-5724c0a71d0d" providerId="ADAL" clId="{37FCC17A-68B8-4B4A-B872-8647C8BF6279}" dt="2021-05-28T08:39:53.036" v="116" actId="20577"/>
      <pc:docMkLst>
        <pc:docMk/>
      </pc:docMkLst>
      <pc:sldChg chg="modSp mod">
        <pc:chgData name="Claire Theobald" userId="e5e96d6a-dffb-4be3-a7c9-5724c0a71d0d" providerId="ADAL" clId="{37FCC17A-68B8-4B4A-B872-8647C8BF6279}" dt="2021-05-28T08:38:56.144" v="45" actId="20577"/>
        <pc:sldMkLst>
          <pc:docMk/>
          <pc:sldMk cId="2711277612" sldId="278"/>
        </pc:sldMkLst>
        <pc:spChg chg="mod">
          <ac:chgData name="Claire Theobald" userId="e5e96d6a-dffb-4be3-a7c9-5724c0a71d0d" providerId="ADAL" clId="{37FCC17A-68B8-4B4A-B872-8647C8BF6279}" dt="2021-05-28T08:38:56.144" v="45" actId="20577"/>
          <ac:spMkLst>
            <pc:docMk/>
            <pc:sldMk cId="2711277612" sldId="278"/>
            <ac:spMk id="2" creationId="{2AAE7C09-4E22-411F-A386-6120B5ADBA5D}"/>
          </ac:spMkLst>
        </pc:spChg>
      </pc:sldChg>
      <pc:sldChg chg="addSp delSp modSp mod">
        <pc:chgData name="Claire Theobald" userId="e5e96d6a-dffb-4be3-a7c9-5724c0a71d0d" providerId="ADAL" clId="{37FCC17A-68B8-4B4A-B872-8647C8BF6279}" dt="2021-05-28T08:39:53.036" v="116" actId="20577"/>
        <pc:sldMkLst>
          <pc:docMk/>
          <pc:sldMk cId="1016892363" sldId="280"/>
        </pc:sldMkLst>
        <pc:spChg chg="mod">
          <ac:chgData name="Claire Theobald" userId="e5e96d6a-dffb-4be3-a7c9-5724c0a71d0d" providerId="ADAL" clId="{37FCC17A-68B8-4B4A-B872-8647C8BF6279}" dt="2021-05-28T08:39:53.036" v="116" actId="20577"/>
          <ac:spMkLst>
            <pc:docMk/>
            <pc:sldMk cId="1016892363" sldId="280"/>
            <ac:spMk id="2" creationId="{2AAE7C09-4E22-411F-A386-6120B5ADBA5D}"/>
          </ac:spMkLst>
        </pc:spChg>
        <pc:spChg chg="del">
          <ac:chgData name="Claire Theobald" userId="e5e96d6a-dffb-4be3-a7c9-5724c0a71d0d" providerId="ADAL" clId="{37FCC17A-68B8-4B4A-B872-8647C8BF6279}" dt="2021-05-28T08:39:20.355" v="47" actId="478"/>
          <ac:spMkLst>
            <pc:docMk/>
            <pc:sldMk cId="1016892363" sldId="280"/>
            <ac:spMk id="3" creationId="{5BF97BC2-97A1-4CAE-BF40-7E1F1A493529}"/>
          </ac:spMkLst>
        </pc:spChg>
        <pc:spChg chg="add mod">
          <ac:chgData name="Claire Theobald" userId="e5e96d6a-dffb-4be3-a7c9-5724c0a71d0d" providerId="ADAL" clId="{37FCC17A-68B8-4B4A-B872-8647C8BF6279}" dt="2021-05-28T08:39:20.355" v="47" actId="478"/>
          <ac:spMkLst>
            <pc:docMk/>
            <pc:sldMk cId="1016892363" sldId="280"/>
            <ac:spMk id="6" creationId="{FB50DEA8-2A77-4A28-A0E8-B0BAED54F23D}"/>
          </ac:spMkLst>
        </pc:spChg>
        <pc:picChg chg="del">
          <ac:chgData name="Claire Theobald" userId="e5e96d6a-dffb-4be3-a7c9-5724c0a71d0d" providerId="ADAL" clId="{37FCC17A-68B8-4B4A-B872-8647C8BF6279}" dt="2021-05-28T08:39:16.593" v="46" actId="478"/>
          <ac:picMkLst>
            <pc:docMk/>
            <pc:sldMk cId="1016892363" sldId="280"/>
            <ac:picMk id="4" creationId="{C9ED2905-8936-4F83-8707-8A438557C3E6}"/>
          </ac:picMkLst>
        </pc:picChg>
      </pc:sldChg>
    </pc:docChg>
  </pc:docChgLst>
  <pc:docChgLst>
    <pc:chgData name="Claire Theobald" userId="e5e96d6a-dffb-4be3-a7c9-5724c0a71d0d" providerId="ADAL" clId="{3EF43CC5-5286-47C4-98FC-99A63D6E668E}"/>
    <pc:docChg chg="custSel delSld modSld">
      <pc:chgData name="Claire Theobald" userId="e5e96d6a-dffb-4be3-a7c9-5724c0a71d0d" providerId="ADAL" clId="{3EF43CC5-5286-47C4-98FC-99A63D6E668E}" dt="2021-05-27T13:34:18.012" v="675" actId="20577"/>
      <pc:docMkLst>
        <pc:docMk/>
      </pc:docMkLst>
      <pc:sldChg chg="modSp mod">
        <pc:chgData name="Claire Theobald" userId="e5e96d6a-dffb-4be3-a7c9-5724c0a71d0d" providerId="ADAL" clId="{3EF43CC5-5286-47C4-98FC-99A63D6E668E}" dt="2021-05-27T13:06:49.452" v="14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3EF43CC5-5286-47C4-98FC-99A63D6E668E}" dt="2021-05-27T13:06:49.452" v="14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3EF43CC5-5286-47C4-98FC-99A63D6E668E}" dt="2021-05-27T13:07:31.022" v="126" actId="47"/>
        <pc:sldMkLst>
          <pc:docMk/>
          <pc:sldMk cId="1740713487" sldId="259"/>
        </pc:sldMkLst>
      </pc:sldChg>
      <pc:sldChg chg="modSp mod">
        <pc:chgData name="Claire Theobald" userId="e5e96d6a-dffb-4be3-a7c9-5724c0a71d0d" providerId="ADAL" clId="{3EF43CC5-5286-47C4-98FC-99A63D6E668E}" dt="2021-05-27T13:07:44.292" v="148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3EF43CC5-5286-47C4-98FC-99A63D6E668E}" dt="2021-05-27T13:07:44.292" v="148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3EF43CC5-5286-47C4-98FC-99A63D6E668E}" dt="2021-05-27T13:07:32.510" v="128" actId="47"/>
        <pc:sldMkLst>
          <pc:docMk/>
          <pc:sldMk cId="2612842320" sldId="264"/>
        </pc:sldMkLst>
      </pc:sldChg>
      <pc:sldChg chg="del">
        <pc:chgData name="Claire Theobald" userId="e5e96d6a-dffb-4be3-a7c9-5724c0a71d0d" providerId="ADAL" clId="{3EF43CC5-5286-47C4-98FC-99A63D6E668E}" dt="2021-05-27T13:07:32.047" v="127" actId="47"/>
        <pc:sldMkLst>
          <pc:docMk/>
          <pc:sldMk cId="2631930561" sldId="268"/>
        </pc:sldMkLst>
      </pc:sldChg>
      <pc:sldChg chg="del">
        <pc:chgData name="Claire Theobald" userId="e5e96d6a-dffb-4be3-a7c9-5724c0a71d0d" providerId="ADAL" clId="{3EF43CC5-5286-47C4-98FC-99A63D6E668E}" dt="2021-05-27T13:07:32.865" v="129" actId="47"/>
        <pc:sldMkLst>
          <pc:docMk/>
          <pc:sldMk cId="1234698431" sldId="270"/>
        </pc:sldMkLst>
      </pc:sldChg>
      <pc:sldChg chg="del">
        <pc:chgData name="Claire Theobald" userId="e5e96d6a-dffb-4be3-a7c9-5724c0a71d0d" providerId="ADAL" clId="{3EF43CC5-5286-47C4-98FC-99A63D6E668E}" dt="2021-05-27T13:07:36.837" v="131" actId="47"/>
        <pc:sldMkLst>
          <pc:docMk/>
          <pc:sldMk cId="3896519539" sldId="272"/>
        </pc:sldMkLst>
      </pc:sldChg>
      <pc:sldChg chg="addSp delSp modSp mod">
        <pc:chgData name="Claire Theobald" userId="e5e96d6a-dffb-4be3-a7c9-5724c0a71d0d" providerId="ADAL" clId="{3EF43CC5-5286-47C4-98FC-99A63D6E668E}" dt="2021-05-27T13:34:18.012" v="675" actId="20577"/>
        <pc:sldMkLst>
          <pc:docMk/>
          <pc:sldMk cId="3507966788" sldId="277"/>
        </pc:sldMkLst>
        <pc:spChg chg="mod">
          <ac:chgData name="Claire Theobald" userId="e5e96d6a-dffb-4be3-a7c9-5724c0a71d0d" providerId="ADAL" clId="{3EF43CC5-5286-47C4-98FC-99A63D6E668E}" dt="2021-05-27T13:34:18.012" v="675" actId="20577"/>
          <ac:spMkLst>
            <pc:docMk/>
            <pc:sldMk cId="3507966788" sldId="277"/>
            <ac:spMk id="2" creationId="{2AAE7C09-4E22-411F-A386-6120B5ADBA5D}"/>
          </ac:spMkLst>
        </pc:spChg>
        <pc:spChg chg="add del mod">
          <ac:chgData name="Claire Theobald" userId="e5e96d6a-dffb-4be3-a7c9-5724c0a71d0d" providerId="ADAL" clId="{3EF43CC5-5286-47C4-98FC-99A63D6E668E}" dt="2021-05-27T13:33:49.463" v="584" actId="478"/>
          <ac:spMkLst>
            <pc:docMk/>
            <pc:sldMk cId="3507966788" sldId="277"/>
            <ac:spMk id="3" creationId="{C1DC60D7-9A73-43C6-B510-48B9EBC9BE8B}"/>
          </ac:spMkLst>
        </pc:spChg>
        <pc:spChg chg="add del mod">
          <ac:chgData name="Claire Theobald" userId="e5e96d6a-dffb-4be3-a7c9-5724c0a71d0d" providerId="ADAL" clId="{3EF43CC5-5286-47C4-98FC-99A63D6E668E}" dt="2021-05-27T13:33:54.724" v="585" actId="478"/>
          <ac:spMkLst>
            <pc:docMk/>
            <pc:sldMk cId="3507966788" sldId="277"/>
            <ac:spMk id="5" creationId="{60823B3D-1BD8-40A0-B11E-3026447F236D}"/>
          </ac:spMkLst>
        </pc:spChg>
      </pc:sldChg>
      <pc:sldChg chg="del">
        <pc:chgData name="Claire Theobald" userId="e5e96d6a-dffb-4be3-a7c9-5724c0a71d0d" providerId="ADAL" clId="{3EF43CC5-5286-47C4-98FC-99A63D6E668E}" dt="2021-05-27T13:07:37.292" v="132" actId="47"/>
        <pc:sldMkLst>
          <pc:docMk/>
          <pc:sldMk cId="1879575487" sldId="278"/>
        </pc:sldMkLst>
      </pc:sldChg>
      <pc:sldChg chg="addSp modSp mod">
        <pc:chgData name="Claire Theobald" userId="e5e96d6a-dffb-4be3-a7c9-5724c0a71d0d" providerId="ADAL" clId="{3EF43CC5-5286-47C4-98FC-99A63D6E668E}" dt="2021-05-27T13:27:56.229" v="582" actId="20577"/>
        <pc:sldMkLst>
          <pc:docMk/>
          <pc:sldMk cId="2711277612" sldId="278"/>
        </pc:sldMkLst>
        <pc:spChg chg="mod">
          <ac:chgData name="Claire Theobald" userId="e5e96d6a-dffb-4be3-a7c9-5724c0a71d0d" providerId="ADAL" clId="{3EF43CC5-5286-47C4-98FC-99A63D6E668E}" dt="2021-05-27T13:27:56.229" v="582" actId="20577"/>
          <ac:spMkLst>
            <pc:docMk/>
            <pc:sldMk cId="2711277612" sldId="278"/>
            <ac:spMk id="2" creationId="{2AAE7C09-4E22-411F-A386-6120B5ADBA5D}"/>
          </ac:spMkLst>
        </pc:spChg>
        <pc:spChg chg="add mod">
          <ac:chgData name="Claire Theobald" userId="e5e96d6a-dffb-4be3-a7c9-5724c0a71d0d" providerId="ADAL" clId="{3EF43CC5-5286-47C4-98FC-99A63D6E668E}" dt="2021-05-27T13:15:06.185" v="301" actId="1076"/>
          <ac:spMkLst>
            <pc:docMk/>
            <pc:sldMk cId="2711277612" sldId="278"/>
            <ac:spMk id="3" creationId="{5BF97BC2-97A1-4CAE-BF40-7E1F1A493529}"/>
          </ac:spMkLst>
        </pc:spChg>
        <pc:picChg chg="add mod">
          <ac:chgData name="Claire Theobald" userId="e5e96d6a-dffb-4be3-a7c9-5724c0a71d0d" providerId="ADAL" clId="{3EF43CC5-5286-47C4-98FC-99A63D6E668E}" dt="2021-05-27T13:15:09.020" v="302" actId="1076"/>
          <ac:picMkLst>
            <pc:docMk/>
            <pc:sldMk cId="2711277612" sldId="278"/>
            <ac:picMk id="4" creationId="{C9ED2905-8936-4F83-8707-8A438557C3E6}"/>
          </ac:picMkLst>
        </pc:picChg>
      </pc:sldChg>
      <pc:sldChg chg="del">
        <pc:chgData name="Claire Theobald" userId="e5e96d6a-dffb-4be3-a7c9-5724c0a71d0d" providerId="ADAL" clId="{3EF43CC5-5286-47C4-98FC-99A63D6E668E}" dt="2021-05-27T13:07:38.467" v="133" actId="47"/>
        <pc:sldMkLst>
          <pc:docMk/>
          <pc:sldMk cId="1360632895" sldId="279"/>
        </pc:sldMkLst>
      </pc:sldChg>
      <pc:sldChg chg="del">
        <pc:chgData name="Claire Theobald" userId="e5e96d6a-dffb-4be3-a7c9-5724c0a71d0d" providerId="ADAL" clId="{3EF43CC5-5286-47C4-98FC-99A63D6E668E}" dt="2021-05-27T13:31:13.630" v="583"/>
        <pc:sldMkLst>
          <pc:docMk/>
          <pc:sldMk cId="3787328414" sldId="279"/>
        </pc:sldMkLst>
      </pc:sldChg>
      <pc:sldChg chg="del">
        <pc:chgData name="Claire Theobald" userId="e5e96d6a-dffb-4be3-a7c9-5724c0a71d0d" providerId="ADAL" clId="{3EF43CC5-5286-47C4-98FC-99A63D6E668E}" dt="2021-05-27T13:07:34.816" v="130" actId="47"/>
        <pc:sldMkLst>
          <pc:docMk/>
          <pc:sldMk cId="380701438" sldId="280"/>
        </pc:sldMkLst>
      </pc:sldChg>
    </pc:docChg>
  </pc:docChgLst>
  <pc:docChgLst>
    <pc:chgData name="Roy Ballam" userId="S::r.ballam@nutrition.org.uk::c142d6ba-9e44-42ad-85a8-e76793bc375e" providerId="AD" clId="Web-{822533F9-A730-8BD0-D388-F486D935AA6A}"/>
    <pc:docChg chg="modSld">
      <pc:chgData name="Roy Ballam" userId="S::r.ballam@nutrition.org.uk::c142d6ba-9e44-42ad-85a8-e76793bc375e" providerId="AD" clId="Web-{822533F9-A730-8BD0-D388-F486D935AA6A}" dt="2021-10-12T08:51:21.429" v="54" actId="20577"/>
      <pc:docMkLst>
        <pc:docMk/>
      </pc:docMkLst>
      <pc:sldChg chg="addSp modSp">
        <pc:chgData name="Roy Ballam" userId="S::r.ballam@nutrition.org.uk::c142d6ba-9e44-42ad-85a8-e76793bc375e" providerId="AD" clId="Web-{822533F9-A730-8BD0-D388-F486D935AA6A}" dt="2021-10-12T08:51:21.429" v="54" actId="20577"/>
        <pc:sldMkLst>
          <pc:docMk/>
          <pc:sldMk cId="3507966788" sldId="277"/>
        </pc:sldMkLst>
        <pc:spChg chg="add mod">
          <ac:chgData name="Roy Ballam" userId="S::r.ballam@nutrition.org.uk::c142d6ba-9e44-42ad-85a8-e76793bc375e" providerId="AD" clId="Web-{822533F9-A730-8BD0-D388-F486D935AA6A}" dt="2021-10-12T08:51:21.429" v="54" actId="20577"/>
          <ac:spMkLst>
            <pc:docMk/>
            <pc:sldMk cId="3507966788" sldId="277"/>
            <ac:spMk id="2" creationId="{75C6A6ED-3F54-463E-8801-04F92A1925E6}"/>
          </ac:spMkLst>
        </pc:spChg>
        <pc:spChg chg="mod">
          <ac:chgData name="Roy Ballam" userId="S::r.ballam@nutrition.org.uk::c142d6ba-9e44-42ad-85a8-e76793bc375e" providerId="AD" clId="Web-{822533F9-A730-8BD0-D388-F486D935AA6A}" dt="2021-10-12T08:49:38.864" v="2" actId="1076"/>
          <ac:spMkLst>
            <pc:docMk/>
            <pc:sldMk cId="3507966788" sldId="277"/>
            <ac:spMk id="22" creationId="{BC0630B3-AAE9-4F4F-8C90-88BEB98A6F11}"/>
          </ac:spMkLst>
        </pc:spChg>
        <pc:picChg chg="mod">
          <ac:chgData name="Roy Ballam" userId="S::r.ballam@nutrition.org.uk::c142d6ba-9e44-42ad-85a8-e76793bc375e" providerId="AD" clId="Web-{822533F9-A730-8BD0-D388-F486D935AA6A}" dt="2021-10-12T08:49:38.817" v="1" actId="14100"/>
          <ac:picMkLst>
            <pc:docMk/>
            <pc:sldMk cId="3507966788" sldId="277"/>
            <ac:picMk id="12" creationId="{BE688478-DB75-4130-99BB-3BD7E7382022}"/>
          </ac:picMkLst>
        </pc:picChg>
      </pc:sldChg>
      <pc:sldChg chg="addSp modSp">
        <pc:chgData name="Roy Ballam" userId="S::r.ballam@nutrition.org.uk::c142d6ba-9e44-42ad-85a8-e76793bc375e" providerId="AD" clId="Web-{822533F9-A730-8BD0-D388-F486D935AA6A}" dt="2021-10-12T08:50:18.740" v="20" actId="1076"/>
        <pc:sldMkLst>
          <pc:docMk/>
          <pc:sldMk cId="4174976264" sldId="281"/>
        </pc:sldMkLst>
        <pc:spChg chg="add mod">
          <ac:chgData name="Roy Ballam" userId="S::r.ballam@nutrition.org.uk::c142d6ba-9e44-42ad-85a8-e76793bc375e" providerId="AD" clId="Web-{822533F9-A730-8BD0-D388-F486D935AA6A}" dt="2021-10-12T08:50:18.740" v="20" actId="1076"/>
          <ac:spMkLst>
            <pc:docMk/>
            <pc:sldMk cId="4174976264" sldId="281"/>
            <ac:spMk id="2" creationId="{CB4988FE-EB3D-433E-908B-411E1BDE1B87}"/>
          </ac:spMkLst>
        </pc:spChg>
      </pc:sldChg>
      <pc:sldChg chg="modSp">
        <pc:chgData name="Roy Ballam" userId="S::r.ballam@nutrition.org.uk::c142d6ba-9e44-42ad-85a8-e76793bc375e" providerId="AD" clId="Web-{822533F9-A730-8BD0-D388-F486D935AA6A}" dt="2021-10-12T08:50:36.803" v="24" actId="1076"/>
        <pc:sldMkLst>
          <pc:docMk/>
          <pc:sldMk cId="1682825391" sldId="286"/>
        </pc:sldMkLst>
        <pc:picChg chg="mod">
          <ac:chgData name="Roy Ballam" userId="S::r.ballam@nutrition.org.uk::c142d6ba-9e44-42ad-85a8-e76793bc375e" providerId="AD" clId="Web-{822533F9-A730-8BD0-D388-F486D935AA6A}" dt="2021-10-12T08:50:32.600" v="21" actId="14100"/>
          <ac:picMkLst>
            <pc:docMk/>
            <pc:sldMk cId="1682825391" sldId="286"/>
            <ac:picMk id="8" creationId="{37D39DEB-9664-45EC-8CE4-7632D2957DCD}"/>
          </ac:picMkLst>
        </pc:picChg>
        <pc:picChg chg="mod">
          <ac:chgData name="Roy Ballam" userId="S::r.ballam@nutrition.org.uk::c142d6ba-9e44-42ad-85a8-e76793bc375e" providerId="AD" clId="Web-{822533F9-A730-8BD0-D388-F486D935AA6A}" dt="2021-10-12T08:50:34.740" v="23" actId="1076"/>
          <ac:picMkLst>
            <pc:docMk/>
            <pc:sldMk cId="1682825391" sldId="286"/>
            <ac:picMk id="11" creationId="{5CD9DFA1-DDC5-4CFB-A57E-B01590F4076B}"/>
          </ac:picMkLst>
        </pc:picChg>
        <pc:picChg chg="mod">
          <ac:chgData name="Roy Ballam" userId="S::r.ballam@nutrition.org.uk::c142d6ba-9e44-42ad-85a8-e76793bc375e" providerId="AD" clId="Web-{822533F9-A730-8BD0-D388-F486D935AA6A}" dt="2021-10-12T08:50:36.803" v="24" actId="1076"/>
          <ac:picMkLst>
            <pc:docMk/>
            <pc:sldMk cId="1682825391" sldId="286"/>
            <ac:picMk id="13" creationId="{FD2FFAA7-394C-49F5-BDD3-166ECC52FE65}"/>
          </ac:picMkLst>
        </pc:picChg>
      </pc:sldChg>
    </pc:docChg>
  </pc:docChgLst>
  <pc:docChgLst>
    <pc:chgData name="Claire Theobald" userId="e5e96d6a-dffb-4be3-a7c9-5724c0a71d0d" providerId="ADAL" clId="{EE5709CD-A81E-470D-8585-A881F658677B}"/>
    <pc:docChg chg="undo custSel delSld modSld">
      <pc:chgData name="Claire Theobald" userId="e5e96d6a-dffb-4be3-a7c9-5724c0a71d0d" providerId="ADAL" clId="{EE5709CD-A81E-470D-8585-A881F658677B}" dt="2021-05-26T11:56:23.934" v="1078" actId="1076"/>
      <pc:docMkLst>
        <pc:docMk/>
      </pc:docMkLst>
      <pc:sldChg chg="modSp mod">
        <pc:chgData name="Claire Theobald" userId="e5e96d6a-dffb-4be3-a7c9-5724c0a71d0d" providerId="ADAL" clId="{EE5709CD-A81E-470D-8585-A881F658677B}" dt="2021-05-26T07:30:43.847" v="15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EE5709CD-A81E-470D-8585-A881F658677B}" dt="2021-05-26T07:30:43.847" v="15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addSp delSp modSp mod">
        <pc:chgData name="Claire Theobald" userId="e5e96d6a-dffb-4be3-a7c9-5724c0a71d0d" providerId="ADAL" clId="{EE5709CD-A81E-470D-8585-A881F658677B}" dt="2021-05-26T09:56:04.455" v="621" actId="20577"/>
        <pc:sldMkLst>
          <pc:docMk/>
          <pc:sldMk cId="1740713487" sldId="259"/>
        </pc:sldMkLst>
        <pc:spChg chg="add mod">
          <ac:chgData name="Claire Theobald" userId="e5e96d6a-dffb-4be3-a7c9-5724c0a71d0d" providerId="ADAL" clId="{EE5709CD-A81E-470D-8585-A881F658677B}" dt="2021-05-26T09:56:04.455" v="621" actId="20577"/>
          <ac:spMkLst>
            <pc:docMk/>
            <pc:sldMk cId="1740713487" sldId="259"/>
            <ac:spMk id="4" creationId="{68AABC6D-429F-452F-BF64-E376532CF053}"/>
          </ac:spMkLst>
        </pc:spChg>
        <pc:picChg chg="del">
          <ac:chgData name="Claire Theobald" userId="e5e96d6a-dffb-4be3-a7c9-5724c0a71d0d" providerId="ADAL" clId="{EE5709CD-A81E-470D-8585-A881F658677B}" dt="2021-05-26T07:31:20.506" v="39" actId="478"/>
          <ac:picMkLst>
            <pc:docMk/>
            <pc:sldMk cId="1740713487" sldId="259"/>
            <ac:picMk id="3" creationId="{E6CA0BA6-0D2F-4B18-9221-52C5124C828F}"/>
          </ac:picMkLst>
        </pc:picChg>
        <pc:picChg chg="add mod">
          <ac:chgData name="Claire Theobald" userId="e5e96d6a-dffb-4be3-a7c9-5724c0a71d0d" providerId="ADAL" clId="{EE5709CD-A81E-470D-8585-A881F658677B}" dt="2021-05-26T09:29:53.922" v="205" actId="14100"/>
          <ac:picMkLst>
            <pc:docMk/>
            <pc:sldMk cId="1740713487" sldId="259"/>
            <ac:picMk id="5" creationId="{8477C9EE-8CE0-4A49-A1B6-CC7B7FF123AE}"/>
          </ac:picMkLst>
        </pc:picChg>
      </pc:sldChg>
      <pc:sldChg chg="modSp mod">
        <pc:chgData name="Claire Theobald" userId="e5e96d6a-dffb-4be3-a7c9-5724c0a71d0d" providerId="ADAL" clId="{EE5709CD-A81E-470D-8585-A881F658677B}" dt="2021-05-26T07:30:55.054" v="37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EE5709CD-A81E-470D-8585-A881F658677B}" dt="2021-05-26T07:30:55.054" v="37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addSp delSp modSp mod">
        <pc:chgData name="Claire Theobald" userId="e5e96d6a-dffb-4be3-a7c9-5724c0a71d0d" providerId="ADAL" clId="{EE5709CD-A81E-470D-8585-A881F658677B}" dt="2021-05-26T09:55:35.815" v="615" actId="478"/>
        <pc:sldMkLst>
          <pc:docMk/>
          <pc:sldMk cId="2612842320" sldId="264"/>
        </pc:sldMkLst>
        <pc:spChg chg="add mod">
          <ac:chgData name="Claire Theobald" userId="e5e96d6a-dffb-4be3-a7c9-5724c0a71d0d" providerId="ADAL" clId="{EE5709CD-A81E-470D-8585-A881F658677B}" dt="2021-05-26T09:47:46.203" v="340" actId="20577"/>
          <ac:spMkLst>
            <pc:docMk/>
            <pc:sldMk cId="2612842320" sldId="264"/>
            <ac:spMk id="4" creationId="{4D20FB71-CBAE-40EB-B86C-02B73C6BE90B}"/>
          </ac:spMkLst>
        </pc:spChg>
        <pc:spChg chg="add mod">
          <ac:chgData name="Claire Theobald" userId="e5e96d6a-dffb-4be3-a7c9-5724c0a71d0d" providerId="ADAL" clId="{EE5709CD-A81E-470D-8585-A881F658677B}" dt="2021-05-26T09:51:51.592" v="402" actId="20577"/>
          <ac:spMkLst>
            <pc:docMk/>
            <pc:sldMk cId="2612842320" sldId="264"/>
            <ac:spMk id="5" creationId="{F71839E4-0F2C-4D16-9D13-20F6DEDA0B1E}"/>
          </ac:spMkLst>
        </pc:spChg>
        <pc:spChg chg="add del mod">
          <ac:chgData name="Claire Theobald" userId="e5e96d6a-dffb-4be3-a7c9-5724c0a71d0d" providerId="ADAL" clId="{EE5709CD-A81E-470D-8585-A881F658677B}" dt="2021-05-26T09:55:35.815" v="615" actId="478"/>
          <ac:spMkLst>
            <pc:docMk/>
            <pc:sldMk cId="2612842320" sldId="264"/>
            <ac:spMk id="6" creationId="{679FBF14-2821-44D1-AD7A-98BD129C025F}"/>
          </ac:spMkLst>
        </pc:spChg>
        <pc:graphicFrameChg chg="add mod modGraphic">
          <ac:chgData name="Claire Theobald" userId="e5e96d6a-dffb-4be3-a7c9-5724c0a71d0d" providerId="ADAL" clId="{EE5709CD-A81E-470D-8585-A881F658677B}" dt="2021-05-26T09:51:09.338" v="353" actId="572"/>
          <ac:graphicFrameMkLst>
            <pc:docMk/>
            <pc:sldMk cId="2612842320" sldId="264"/>
            <ac:graphicFrameMk id="2" creationId="{065E72F3-EEE1-4056-B0F1-EF24B213EC75}"/>
          </ac:graphicFrameMkLst>
        </pc:graphicFrameChg>
        <pc:picChg chg="del">
          <ac:chgData name="Claire Theobald" userId="e5e96d6a-dffb-4be3-a7c9-5724c0a71d0d" providerId="ADAL" clId="{EE5709CD-A81E-470D-8585-A881F658677B}" dt="2021-05-26T07:31:24.089" v="41" actId="478"/>
          <ac:picMkLst>
            <pc:docMk/>
            <pc:sldMk cId="2612842320" sldId="264"/>
            <ac:picMk id="3" creationId="{8EA98BFD-8AC0-46F7-A494-E0D19F817CB4}"/>
          </ac:picMkLst>
        </pc:picChg>
      </pc:sldChg>
      <pc:sldChg chg="del">
        <pc:chgData name="Claire Theobald" userId="e5e96d6a-dffb-4be3-a7c9-5724c0a71d0d" providerId="ADAL" clId="{EE5709CD-A81E-470D-8585-A881F658677B}" dt="2021-05-26T07:31:25.434" v="42" actId="47"/>
        <pc:sldMkLst>
          <pc:docMk/>
          <pc:sldMk cId="1735523662" sldId="265"/>
        </pc:sldMkLst>
      </pc:sldChg>
      <pc:sldChg chg="del">
        <pc:chgData name="Claire Theobald" userId="e5e96d6a-dffb-4be3-a7c9-5724c0a71d0d" providerId="ADAL" clId="{EE5709CD-A81E-470D-8585-A881F658677B}" dt="2021-05-26T07:31:26.969" v="44" actId="47"/>
        <pc:sldMkLst>
          <pc:docMk/>
          <pc:sldMk cId="2474524361" sldId="266"/>
        </pc:sldMkLst>
      </pc:sldChg>
      <pc:sldChg chg="del">
        <pc:chgData name="Claire Theobald" userId="e5e96d6a-dffb-4be3-a7c9-5724c0a71d0d" providerId="ADAL" clId="{EE5709CD-A81E-470D-8585-A881F658677B}" dt="2021-05-26T07:31:26.215" v="43" actId="47"/>
        <pc:sldMkLst>
          <pc:docMk/>
          <pc:sldMk cId="3116094354" sldId="267"/>
        </pc:sldMkLst>
      </pc:sldChg>
      <pc:sldChg chg="addSp delSp modSp mod">
        <pc:chgData name="Claire Theobald" userId="e5e96d6a-dffb-4be3-a7c9-5724c0a71d0d" providerId="ADAL" clId="{EE5709CD-A81E-470D-8585-A881F658677B}" dt="2021-05-26T10:08:25.171" v="779" actId="313"/>
        <pc:sldMkLst>
          <pc:docMk/>
          <pc:sldMk cId="2631930561" sldId="268"/>
        </pc:sldMkLst>
        <pc:spChg chg="add del mod">
          <ac:chgData name="Claire Theobald" userId="e5e96d6a-dffb-4be3-a7c9-5724c0a71d0d" providerId="ADAL" clId="{EE5709CD-A81E-470D-8585-A881F658677B}" dt="2021-05-26T09:42:18.324" v="207" actId="478"/>
          <ac:spMkLst>
            <pc:docMk/>
            <pc:sldMk cId="2631930561" sldId="268"/>
            <ac:spMk id="4" creationId="{BB0D40FD-9F1D-4228-B3F9-23AAAC137C75}"/>
          </ac:spMkLst>
        </pc:spChg>
        <pc:spChg chg="add mod">
          <ac:chgData name="Claire Theobald" userId="e5e96d6a-dffb-4be3-a7c9-5724c0a71d0d" providerId="ADAL" clId="{EE5709CD-A81E-470D-8585-A881F658677B}" dt="2021-05-26T09:55:31.389" v="614" actId="20577"/>
          <ac:spMkLst>
            <pc:docMk/>
            <pc:sldMk cId="2631930561" sldId="268"/>
            <ac:spMk id="5" creationId="{EC90C0E0-815C-4C0D-BF4C-DFC47C01BA5C}"/>
          </ac:spMkLst>
        </pc:spChg>
        <pc:spChg chg="add mod">
          <ac:chgData name="Claire Theobald" userId="e5e96d6a-dffb-4be3-a7c9-5724c0a71d0d" providerId="ADAL" clId="{EE5709CD-A81E-470D-8585-A881F658677B}" dt="2021-05-26T10:08:25.171" v="779" actId="313"/>
          <ac:spMkLst>
            <pc:docMk/>
            <pc:sldMk cId="2631930561" sldId="268"/>
            <ac:spMk id="6" creationId="{1C14D4A3-445D-4743-99D0-E1498D24BE64}"/>
          </ac:spMkLst>
        </pc:spChg>
        <pc:spChg chg="add del mod">
          <ac:chgData name="Claire Theobald" userId="e5e96d6a-dffb-4be3-a7c9-5724c0a71d0d" providerId="ADAL" clId="{EE5709CD-A81E-470D-8585-A881F658677B}" dt="2021-05-26T09:53:59.904" v="563" actId="478"/>
          <ac:spMkLst>
            <pc:docMk/>
            <pc:sldMk cId="2631930561" sldId="268"/>
            <ac:spMk id="8" creationId="{C60C3131-3403-4E86-83A5-D262C5463428}"/>
          </ac:spMkLst>
        </pc:spChg>
        <pc:spChg chg="add del mod">
          <ac:chgData name="Claire Theobald" userId="e5e96d6a-dffb-4be3-a7c9-5724c0a71d0d" providerId="ADAL" clId="{EE5709CD-A81E-470D-8585-A881F658677B}" dt="2021-05-26T09:54:00.977" v="565" actId="478"/>
          <ac:spMkLst>
            <pc:docMk/>
            <pc:sldMk cId="2631930561" sldId="268"/>
            <ac:spMk id="9" creationId="{B12C95B9-F2C7-4436-8E52-1346A93D3542}"/>
          </ac:spMkLst>
        </pc:spChg>
        <pc:spChg chg="add del mod">
          <ac:chgData name="Claire Theobald" userId="e5e96d6a-dffb-4be3-a7c9-5724c0a71d0d" providerId="ADAL" clId="{EE5709CD-A81E-470D-8585-A881F658677B}" dt="2021-05-26T09:54:01.830" v="567" actId="478"/>
          <ac:spMkLst>
            <pc:docMk/>
            <pc:sldMk cId="2631930561" sldId="268"/>
            <ac:spMk id="10" creationId="{944ABE8B-B416-42AF-B6C8-BF06567B4742}"/>
          </ac:spMkLst>
        </pc:spChg>
        <pc:spChg chg="add del mod">
          <ac:chgData name="Claire Theobald" userId="e5e96d6a-dffb-4be3-a7c9-5724c0a71d0d" providerId="ADAL" clId="{EE5709CD-A81E-470D-8585-A881F658677B}" dt="2021-05-26T09:54:01.353" v="566" actId="478"/>
          <ac:spMkLst>
            <pc:docMk/>
            <pc:sldMk cId="2631930561" sldId="268"/>
            <ac:spMk id="11" creationId="{5677296B-ECAD-4708-8F60-27F22AF29C53}"/>
          </ac:spMkLst>
        </pc:spChg>
        <pc:spChg chg="add del mod">
          <ac:chgData name="Claire Theobald" userId="e5e96d6a-dffb-4be3-a7c9-5724c0a71d0d" providerId="ADAL" clId="{EE5709CD-A81E-470D-8585-A881F658677B}" dt="2021-05-26T09:54:00.457" v="564" actId="478"/>
          <ac:spMkLst>
            <pc:docMk/>
            <pc:sldMk cId="2631930561" sldId="268"/>
            <ac:spMk id="12" creationId="{F8845858-1FAF-48B9-A849-97291BEA2B7D}"/>
          </ac:spMkLst>
        </pc:spChg>
        <pc:spChg chg="add mod">
          <ac:chgData name="Claire Theobald" userId="e5e96d6a-dffb-4be3-a7c9-5724c0a71d0d" providerId="ADAL" clId="{EE5709CD-A81E-470D-8585-A881F658677B}" dt="2021-05-26T09:54:27.641" v="578" actId="1076"/>
          <ac:spMkLst>
            <pc:docMk/>
            <pc:sldMk cId="2631930561" sldId="268"/>
            <ac:spMk id="13" creationId="{6A8A77DA-4114-4A51-9893-2D943F22D72B}"/>
          </ac:spMkLst>
        </pc:spChg>
        <pc:spChg chg="add mod">
          <ac:chgData name="Claire Theobald" userId="e5e96d6a-dffb-4be3-a7c9-5724c0a71d0d" providerId="ADAL" clId="{EE5709CD-A81E-470D-8585-A881F658677B}" dt="2021-05-26T09:55:16.756" v="607" actId="1076"/>
          <ac:spMkLst>
            <pc:docMk/>
            <pc:sldMk cId="2631930561" sldId="268"/>
            <ac:spMk id="14" creationId="{B21FF3F7-BF6F-444E-9CD1-E2D67C7EAE16}"/>
          </ac:spMkLst>
        </pc:spChg>
        <pc:spChg chg="add mod">
          <ac:chgData name="Claire Theobald" userId="e5e96d6a-dffb-4be3-a7c9-5724c0a71d0d" providerId="ADAL" clId="{EE5709CD-A81E-470D-8585-A881F658677B}" dt="2021-05-26T10:08:23.327" v="778" actId="1076"/>
          <ac:spMkLst>
            <pc:docMk/>
            <pc:sldMk cId="2631930561" sldId="268"/>
            <ac:spMk id="15" creationId="{F331571A-CF01-4308-B663-3FFA98876173}"/>
          </ac:spMkLst>
        </pc:spChg>
        <pc:spChg chg="add mod">
          <ac:chgData name="Claire Theobald" userId="e5e96d6a-dffb-4be3-a7c9-5724c0a71d0d" providerId="ADAL" clId="{EE5709CD-A81E-470D-8585-A881F658677B}" dt="2021-05-26T09:55:18.786" v="608" actId="1076"/>
          <ac:spMkLst>
            <pc:docMk/>
            <pc:sldMk cId="2631930561" sldId="268"/>
            <ac:spMk id="16" creationId="{FC04A1D8-86C9-46EE-8B15-54FE7FCBD47E}"/>
          </ac:spMkLst>
        </pc:spChg>
        <pc:spChg chg="add mod">
          <ac:chgData name="Claire Theobald" userId="e5e96d6a-dffb-4be3-a7c9-5724c0a71d0d" providerId="ADAL" clId="{EE5709CD-A81E-470D-8585-A881F658677B}" dt="2021-05-26T09:54:19.577" v="575" actId="1076"/>
          <ac:spMkLst>
            <pc:docMk/>
            <pc:sldMk cId="2631930561" sldId="268"/>
            <ac:spMk id="17" creationId="{B106CF7A-5F3F-434E-B100-9E87EF902DDA}"/>
          </ac:spMkLst>
        </pc:spChg>
        <pc:picChg chg="del">
          <ac:chgData name="Claire Theobald" userId="e5e96d6a-dffb-4be3-a7c9-5724c0a71d0d" providerId="ADAL" clId="{EE5709CD-A81E-470D-8585-A881F658677B}" dt="2021-05-26T07:31:21.908" v="40" actId="478"/>
          <ac:picMkLst>
            <pc:docMk/>
            <pc:sldMk cId="2631930561" sldId="268"/>
            <ac:picMk id="3" creationId="{F53D5791-9D6C-4720-BFFA-D87B3288FADA}"/>
          </ac:picMkLst>
        </pc:picChg>
        <pc:picChg chg="add del mod modCrop">
          <ac:chgData name="Claire Theobald" userId="e5e96d6a-dffb-4be3-a7c9-5724c0a71d0d" providerId="ADAL" clId="{EE5709CD-A81E-470D-8585-A881F658677B}" dt="2021-05-26T09:52:49.236" v="533" actId="478"/>
          <ac:picMkLst>
            <pc:docMk/>
            <pc:sldMk cId="2631930561" sldId="268"/>
            <ac:picMk id="7" creationId="{634E5F4F-933D-4066-80BF-8E9B39CBD8A0}"/>
          </ac:picMkLst>
        </pc:picChg>
      </pc:sldChg>
      <pc:sldChg chg="del">
        <pc:chgData name="Claire Theobald" userId="e5e96d6a-dffb-4be3-a7c9-5724c0a71d0d" providerId="ADAL" clId="{EE5709CD-A81E-470D-8585-A881F658677B}" dt="2021-05-26T07:31:27.762" v="45" actId="47"/>
        <pc:sldMkLst>
          <pc:docMk/>
          <pc:sldMk cId="2413341537" sldId="269"/>
        </pc:sldMkLst>
      </pc:sldChg>
      <pc:sldChg chg="addSp modSp mod">
        <pc:chgData name="Claire Theobald" userId="e5e96d6a-dffb-4be3-a7c9-5724c0a71d0d" providerId="ADAL" clId="{EE5709CD-A81E-470D-8585-A881F658677B}" dt="2021-05-26T09:55:05.046" v="605" actId="20577"/>
        <pc:sldMkLst>
          <pc:docMk/>
          <pc:sldMk cId="1234698431" sldId="270"/>
        </pc:sldMkLst>
        <pc:spChg chg="add mod">
          <ac:chgData name="Claire Theobald" userId="e5e96d6a-dffb-4be3-a7c9-5724c0a71d0d" providerId="ADAL" clId="{EE5709CD-A81E-470D-8585-A881F658677B}" dt="2021-05-26T09:55:05.046" v="605" actId="20577"/>
          <ac:spMkLst>
            <pc:docMk/>
            <pc:sldMk cId="1234698431" sldId="270"/>
            <ac:spMk id="2" creationId="{F26DEE87-B463-45FD-AD52-4C8AC3C698B2}"/>
          </ac:spMkLst>
        </pc:spChg>
        <pc:graphicFrameChg chg="add mod">
          <ac:chgData name="Claire Theobald" userId="e5e96d6a-dffb-4be3-a7c9-5724c0a71d0d" providerId="ADAL" clId="{EE5709CD-A81E-470D-8585-A881F658677B}" dt="2021-05-26T09:53:15.635" v="554"/>
          <ac:graphicFrameMkLst>
            <pc:docMk/>
            <pc:sldMk cId="1234698431" sldId="270"/>
            <ac:graphicFrameMk id="3" creationId="{8C108829-ADD7-4633-8E7A-46E7036C7FA5}"/>
          </ac:graphicFrameMkLst>
        </pc:graphicFrameChg>
      </pc:sldChg>
      <pc:sldChg chg="del">
        <pc:chgData name="Claire Theobald" userId="e5e96d6a-dffb-4be3-a7c9-5724c0a71d0d" providerId="ADAL" clId="{EE5709CD-A81E-470D-8585-A881F658677B}" dt="2021-05-26T07:31:37.072" v="51" actId="47"/>
        <pc:sldMkLst>
          <pc:docMk/>
          <pc:sldMk cId="1821488848" sldId="271"/>
        </pc:sldMkLst>
      </pc:sldChg>
      <pc:sldChg chg="addSp delSp modSp mod">
        <pc:chgData name="Claire Theobald" userId="e5e96d6a-dffb-4be3-a7c9-5724c0a71d0d" providerId="ADAL" clId="{EE5709CD-A81E-470D-8585-A881F658677B}" dt="2021-05-26T11:48:43.929" v="932" actId="20577"/>
        <pc:sldMkLst>
          <pc:docMk/>
          <pc:sldMk cId="3896519539" sldId="272"/>
        </pc:sldMkLst>
        <pc:spChg chg="add mod">
          <ac:chgData name="Claire Theobald" userId="e5e96d6a-dffb-4be3-a7c9-5724c0a71d0d" providerId="ADAL" clId="{EE5709CD-A81E-470D-8585-A881F658677B}" dt="2021-05-26T11:48:43.929" v="932" actId="20577"/>
          <ac:spMkLst>
            <pc:docMk/>
            <pc:sldMk cId="3896519539" sldId="272"/>
            <ac:spMk id="2" creationId="{88387CD8-3711-4622-B276-927B72B5D3D3}"/>
          </ac:spMkLst>
        </pc:spChg>
        <pc:spChg chg="add del mod">
          <ac:chgData name="Claire Theobald" userId="e5e96d6a-dffb-4be3-a7c9-5724c0a71d0d" providerId="ADAL" clId="{EE5709CD-A81E-470D-8585-A881F658677B}" dt="2021-05-26T10:27:07.467" v="805" actId="478"/>
          <ac:spMkLst>
            <pc:docMk/>
            <pc:sldMk cId="3896519539" sldId="272"/>
            <ac:spMk id="4" creationId="{28955635-A271-461C-9756-BED3FC89EA36}"/>
          </ac:spMkLst>
        </pc:spChg>
        <pc:spChg chg="add del mod">
          <ac:chgData name="Claire Theobald" userId="e5e96d6a-dffb-4be3-a7c9-5724c0a71d0d" providerId="ADAL" clId="{EE5709CD-A81E-470D-8585-A881F658677B}" dt="2021-05-26T10:28:44.844" v="851" actId="478"/>
          <ac:spMkLst>
            <pc:docMk/>
            <pc:sldMk cId="3896519539" sldId="272"/>
            <ac:spMk id="5" creationId="{630B15F8-D706-4790-A014-CCC2A4035474}"/>
          </ac:spMkLst>
        </pc:spChg>
        <pc:graphicFrameChg chg="add del mod">
          <ac:chgData name="Claire Theobald" userId="e5e96d6a-dffb-4be3-a7c9-5724c0a71d0d" providerId="ADAL" clId="{EE5709CD-A81E-470D-8585-A881F658677B}" dt="2021-05-26T10:26:46.952" v="801" actId="478"/>
          <ac:graphicFrameMkLst>
            <pc:docMk/>
            <pc:sldMk cId="3896519539" sldId="272"/>
            <ac:graphicFrameMk id="3" creationId="{92B314C2-13EC-45A0-B9E4-41BBFA272EC1}"/>
          </ac:graphicFrameMkLst>
        </pc:graphicFrameChg>
      </pc:sldChg>
      <pc:sldChg chg="del">
        <pc:chgData name="Claire Theobald" userId="e5e96d6a-dffb-4be3-a7c9-5724c0a71d0d" providerId="ADAL" clId="{EE5709CD-A81E-470D-8585-A881F658677B}" dt="2021-05-26T07:31:28.632" v="46" actId="47"/>
        <pc:sldMkLst>
          <pc:docMk/>
          <pc:sldMk cId="969122130" sldId="273"/>
        </pc:sldMkLst>
      </pc:sldChg>
      <pc:sldChg chg="del">
        <pc:chgData name="Claire Theobald" userId="e5e96d6a-dffb-4be3-a7c9-5724c0a71d0d" providerId="ADAL" clId="{EE5709CD-A81E-470D-8585-A881F658677B}" dt="2021-05-26T07:31:29.329" v="47" actId="47"/>
        <pc:sldMkLst>
          <pc:docMk/>
          <pc:sldMk cId="2144921023" sldId="274"/>
        </pc:sldMkLst>
      </pc:sldChg>
      <pc:sldChg chg="del">
        <pc:chgData name="Claire Theobald" userId="e5e96d6a-dffb-4be3-a7c9-5724c0a71d0d" providerId="ADAL" clId="{EE5709CD-A81E-470D-8585-A881F658677B}" dt="2021-05-26T07:31:35.300" v="50" actId="47"/>
        <pc:sldMkLst>
          <pc:docMk/>
          <pc:sldMk cId="439007150" sldId="275"/>
        </pc:sldMkLst>
      </pc:sldChg>
      <pc:sldChg chg="del">
        <pc:chgData name="Claire Theobald" userId="e5e96d6a-dffb-4be3-a7c9-5724c0a71d0d" providerId="ADAL" clId="{EE5709CD-A81E-470D-8585-A881F658677B}" dt="2021-05-26T11:50:40.984" v="956" actId="47"/>
        <pc:sldMkLst>
          <pc:docMk/>
          <pc:sldMk cId="30290056" sldId="276"/>
        </pc:sldMkLst>
      </pc:sldChg>
      <pc:sldChg chg="addSp delSp modSp mod">
        <pc:chgData name="Claire Theobald" userId="e5e96d6a-dffb-4be3-a7c9-5724c0a71d0d" providerId="ADAL" clId="{EE5709CD-A81E-470D-8585-A881F658677B}" dt="2021-05-26T07:32:16.103" v="123" actId="20577"/>
        <pc:sldMkLst>
          <pc:docMk/>
          <pc:sldMk cId="3507966788" sldId="277"/>
        </pc:sldMkLst>
        <pc:spChg chg="add mod">
          <ac:chgData name="Claire Theobald" userId="e5e96d6a-dffb-4be3-a7c9-5724c0a71d0d" providerId="ADAL" clId="{EE5709CD-A81E-470D-8585-A881F658677B}" dt="2021-05-26T07:32:16.103" v="123" actId="20577"/>
          <ac:spMkLst>
            <pc:docMk/>
            <pc:sldMk cId="3507966788" sldId="277"/>
            <ac:spMk id="2" creationId="{2AAE7C09-4E22-411F-A386-6120B5ADBA5D}"/>
          </ac:spMkLst>
        </pc:spChg>
        <pc:picChg chg="del">
          <ac:chgData name="Claire Theobald" userId="e5e96d6a-dffb-4be3-a7c9-5724c0a71d0d" providerId="ADAL" clId="{EE5709CD-A81E-470D-8585-A881F658677B}" dt="2021-05-26T07:31:18.903" v="38" actId="478"/>
          <ac:picMkLst>
            <pc:docMk/>
            <pc:sldMk cId="3507966788" sldId="277"/>
            <ac:picMk id="4" creationId="{52FB9560-3E05-465E-81F4-6A17492D9D6A}"/>
          </ac:picMkLst>
        </pc:picChg>
      </pc:sldChg>
      <pc:sldChg chg="del">
        <pc:chgData name="Claire Theobald" userId="e5e96d6a-dffb-4be3-a7c9-5724c0a71d0d" providerId="ADAL" clId="{EE5709CD-A81E-470D-8585-A881F658677B}" dt="2021-05-26T07:31:34.376" v="49" actId="47"/>
        <pc:sldMkLst>
          <pc:docMk/>
          <pc:sldMk cId="897340797" sldId="278"/>
        </pc:sldMkLst>
      </pc:sldChg>
      <pc:sldChg chg="modSp mod">
        <pc:chgData name="Claire Theobald" userId="e5e96d6a-dffb-4be3-a7c9-5724c0a71d0d" providerId="ADAL" clId="{EE5709CD-A81E-470D-8585-A881F658677B}" dt="2021-05-26T11:50:25.332" v="937" actId="20577"/>
        <pc:sldMkLst>
          <pc:docMk/>
          <pc:sldMk cId="1879575487" sldId="278"/>
        </pc:sldMkLst>
        <pc:spChg chg="mod">
          <ac:chgData name="Claire Theobald" userId="e5e96d6a-dffb-4be3-a7c9-5724c0a71d0d" providerId="ADAL" clId="{EE5709CD-A81E-470D-8585-A881F658677B}" dt="2021-05-26T11:50:25.332" v="937" actId="20577"/>
          <ac:spMkLst>
            <pc:docMk/>
            <pc:sldMk cId="1879575487" sldId="278"/>
            <ac:spMk id="2" creationId="{88387CD8-3711-4622-B276-927B72B5D3D3}"/>
          </ac:spMkLst>
        </pc:spChg>
      </pc:sldChg>
      <pc:sldChg chg="addSp modSp mod">
        <pc:chgData name="Claire Theobald" userId="e5e96d6a-dffb-4be3-a7c9-5724c0a71d0d" providerId="ADAL" clId="{EE5709CD-A81E-470D-8585-A881F658677B}" dt="2021-05-26T11:56:23.934" v="1078" actId="1076"/>
        <pc:sldMkLst>
          <pc:docMk/>
          <pc:sldMk cId="1360632895" sldId="279"/>
        </pc:sldMkLst>
        <pc:spChg chg="mod">
          <ac:chgData name="Claire Theobald" userId="e5e96d6a-dffb-4be3-a7c9-5724c0a71d0d" providerId="ADAL" clId="{EE5709CD-A81E-470D-8585-A881F658677B}" dt="2021-05-26T11:50:34.107" v="955" actId="20577"/>
          <ac:spMkLst>
            <pc:docMk/>
            <pc:sldMk cId="1360632895" sldId="279"/>
            <ac:spMk id="2" creationId="{88387CD8-3711-4622-B276-927B72B5D3D3}"/>
          </ac:spMkLst>
        </pc:spChg>
        <pc:picChg chg="add mod">
          <ac:chgData name="Claire Theobald" userId="e5e96d6a-dffb-4be3-a7c9-5724c0a71d0d" providerId="ADAL" clId="{EE5709CD-A81E-470D-8585-A881F658677B}" dt="2021-05-26T11:56:23.934" v="1078" actId="1076"/>
          <ac:picMkLst>
            <pc:docMk/>
            <pc:sldMk cId="1360632895" sldId="279"/>
            <ac:picMk id="4" creationId="{F8367945-63E0-44C3-9299-81DC12DA25E9}"/>
          </ac:picMkLst>
        </pc:picChg>
      </pc:sldChg>
      <pc:sldChg chg="del">
        <pc:chgData name="Claire Theobald" userId="e5e96d6a-dffb-4be3-a7c9-5724c0a71d0d" providerId="ADAL" clId="{EE5709CD-A81E-470D-8585-A881F658677B}" dt="2021-05-26T07:31:32.466" v="48" actId="47"/>
        <pc:sldMkLst>
          <pc:docMk/>
          <pc:sldMk cId="2959179272" sldId="279"/>
        </pc:sldMkLst>
      </pc:sldChg>
      <pc:sldChg chg="addSp delSp modSp mod">
        <pc:chgData name="Claire Theobald" userId="e5e96d6a-dffb-4be3-a7c9-5724c0a71d0d" providerId="ADAL" clId="{EE5709CD-A81E-470D-8585-A881F658677B}" dt="2021-05-26T11:55:55.965" v="1075" actId="1076"/>
        <pc:sldMkLst>
          <pc:docMk/>
          <pc:sldMk cId="380701438" sldId="280"/>
        </pc:sldMkLst>
        <pc:spChg chg="del mod">
          <ac:chgData name="Claire Theobald" userId="e5e96d6a-dffb-4be3-a7c9-5724c0a71d0d" providerId="ADAL" clId="{EE5709CD-A81E-470D-8585-A881F658677B}" dt="2021-05-26T11:50:55.932" v="958" actId="478"/>
          <ac:spMkLst>
            <pc:docMk/>
            <pc:sldMk cId="380701438" sldId="280"/>
            <ac:spMk id="2" creationId="{88387CD8-3711-4622-B276-927B72B5D3D3}"/>
          </ac:spMkLst>
        </pc:spChg>
        <pc:spChg chg="add del mod">
          <ac:chgData name="Claire Theobald" userId="e5e96d6a-dffb-4be3-a7c9-5724c0a71d0d" providerId="ADAL" clId="{EE5709CD-A81E-470D-8585-A881F658677B}" dt="2021-05-26T11:50:57.437" v="959" actId="478"/>
          <ac:spMkLst>
            <pc:docMk/>
            <pc:sldMk cId="380701438" sldId="280"/>
            <ac:spMk id="4" creationId="{133947FC-F62D-41B6-A6B0-CF00809F27EE}"/>
          </ac:spMkLst>
        </pc:spChg>
        <pc:spChg chg="add mod">
          <ac:chgData name="Claire Theobald" userId="e5e96d6a-dffb-4be3-a7c9-5724c0a71d0d" providerId="ADAL" clId="{EE5709CD-A81E-470D-8585-A881F658677B}" dt="2021-05-26T11:54:17.083" v="1051" actId="1076"/>
          <ac:spMkLst>
            <pc:docMk/>
            <pc:sldMk cId="380701438" sldId="280"/>
            <ac:spMk id="5" creationId="{A0B77496-EE83-4B67-AE01-1E7A29C8D235}"/>
          </ac:spMkLst>
        </pc:spChg>
        <pc:spChg chg="add del">
          <ac:chgData name="Claire Theobald" userId="e5e96d6a-dffb-4be3-a7c9-5724c0a71d0d" providerId="ADAL" clId="{EE5709CD-A81E-470D-8585-A881F658677B}" dt="2021-05-26T11:52:11.650" v="967" actId="478"/>
          <ac:spMkLst>
            <pc:docMk/>
            <pc:sldMk cId="380701438" sldId="280"/>
            <ac:spMk id="7" creationId="{528D3285-58A2-4266-9BDD-B7B913CBDD81}"/>
          </ac:spMkLst>
        </pc:spChg>
        <pc:spChg chg="add mod">
          <ac:chgData name="Claire Theobald" userId="e5e96d6a-dffb-4be3-a7c9-5724c0a71d0d" providerId="ADAL" clId="{EE5709CD-A81E-470D-8585-A881F658677B}" dt="2021-05-26T11:54:28.286" v="1056" actId="14100"/>
          <ac:spMkLst>
            <pc:docMk/>
            <pc:sldMk cId="380701438" sldId="280"/>
            <ac:spMk id="14" creationId="{E64EB423-2896-4C8A-9957-52F26E3C9556}"/>
          </ac:spMkLst>
        </pc:spChg>
        <pc:picChg chg="add mod">
          <ac:chgData name="Claire Theobald" userId="e5e96d6a-dffb-4be3-a7c9-5724c0a71d0d" providerId="ADAL" clId="{EE5709CD-A81E-470D-8585-A881F658677B}" dt="2021-05-26T11:55:43.697" v="1071" actId="1076"/>
          <ac:picMkLst>
            <pc:docMk/>
            <pc:sldMk cId="380701438" sldId="280"/>
            <ac:picMk id="9" creationId="{D7523800-3EF7-49D5-934F-C43F50BAF709}"/>
          </ac:picMkLst>
        </pc:picChg>
        <pc:picChg chg="add mod">
          <ac:chgData name="Claire Theobald" userId="e5e96d6a-dffb-4be3-a7c9-5724c0a71d0d" providerId="ADAL" clId="{EE5709CD-A81E-470D-8585-A881F658677B}" dt="2021-05-26T11:55:44.783" v="1072" actId="1076"/>
          <ac:picMkLst>
            <pc:docMk/>
            <pc:sldMk cId="380701438" sldId="280"/>
            <ac:picMk id="11" creationId="{8739F7BA-8102-47C3-8181-9E39F194EC60}"/>
          </ac:picMkLst>
        </pc:picChg>
        <pc:picChg chg="add mod">
          <ac:chgData name="Claire Theobald" userId="e5e96d6a-dffb-4be3-a7c9-5724c0a71d0d" providerId="ADAL" clId="{EE5709CD-A81E-470D-8585-A881F658677B}" dt="2021-05-26T11:55:45.932" v="1073" actId="1076"/>
          <ac:picMkLst>
            <pc:docMk/>
            <pc:sldMk cId="380701438" sldId="280"/>
            <ac:picMk id="13" creationId="{40E0CC0C-FE29-4357-96EC-E5A935C59450}"/>
          </ac:picMkLst>
        </pc:picChg>
        <pc:picChg chg="add del mod">
          <ac:chgData name="Claire Theobald" userId="e5e96d6a-dffb-4be3-a7c9-5724c0a71d0d" providerId="ADAL" clId="{EE5709CD-A81E-470D-8585-A881F658677B}" dt="2021-05-26T11:55:40.978" v="1070" actId="478"/>
          <ac:picMkLst>
            <pc:docMk/>
            <pc:sldMk cId="380701438" sldId="280"/>
            <ac:picMk id="16" creationId="{99394D05-4A7D-4B77-B2F3-F78A55D20AB9}"/>
          </ac:picMkLst>
        </pc:picChg>
        <pc:picChg chg="add mod">
          <ac:chgData name="Claire Theobald" userId="e5e96d6a-dffb-4be3-a7c9-5724c0a71d0d" providerId="ADAL" clId="{EE5709CD-A81E-470D-8585-A881F658677B}" dt="2021-05-26T11:55:55.965" v="1075" actId="1076"/>
          <ac:picMkLst>
            <pc:docMk/>
            <pc:sldMk cId="380701438" sldId="280"/>
            <ac:picMk id="18" creationId="{8F05B655-0759-422B-8961-51C3A83C1CC2}"/>
          </ac:picMkLst>
        </pc:picChg>
      </pc:sldChg>
    </pc:docChg>
  </pc:docChgLst>
  <pc:docChgLst>
    <pc:chgData name="Claire Theobald" userId="e5e96d6a-dffb-4be3-a7c9-5724c0a71d0d" providerId="ADAL" clId="{029E9049-EAE2-4165-84D7-52FEBB4E727B}"/>
    <pc:docChg chg="undo custSel modSld">
      <pc:chgData name="Claire Theobald" userId="e5e96d6a-dffb-4be3-a7c9-5724c0a71d0d" providerId="ADAL" clId="{029E9049-EAE2-4165-84D7-52FEBB4E727B}" dt="2021-11-08T15:51:00.277" v="507" actId="1036"/>
      <pc:docMkLst>
        <pc:docMk/>
      </pc:docMkLst>
      <pc:sldChg chg="addSp delSp modSp mod">
        <pc:chgData name="Claire Theobald" userId="e5e96d6a-dffb-4be3-a7c9-5724c0a71d0d" providerId="ADAL" clId="{029E9049-EAE2-4165-84D7-52FEBB4E727B}" dt="2021-11-04T15:06:04.817" v="131" actId="2085"/>
        <pc:sldMkLst>
          <pc:docMk/>
          <pc:sldMk cId="3507966788" sldId="277"/>
        </pc:sldMkLst>
        <pc:picChg chg="add del mod">
          <ac:chgData name="Claire Theobald" userId="e5e96d6a-dffb-4be3-a7c9-5724c0a71d0d" providerId="ADAL" clId="{029E9049-EAE2-4165-84D7-52FEBB4E727B}" dt="2021-11-04T14:40:56.818" v="41" actId="21"/>
          <ac:picMkLst>
            <pc:docMk/>
            <pc:sldMk cId="3507966788" sldId="277"/>
            <ac:picMk id="5" creationId="{663A4B7C-5222-4DA4-89F9-B47E6374DF0C}"/>
          </ac:picMkLst>
        </pc:picChg>
        <pc:picChg chg="del">
          <ac:chgData name="Claire Theobald" userId="e5e96d6a-dffb-4be3-a7c9-5724c0a71d0d" providerId="ADAL" clId="{029E9049-EAE2-4165-84D7-52FEBB4E727B}" dt="2021-11-04T14:40:44.875" v="37" actId="478"/>
          <ac:picMkLst>
            <pc:docMk/>
            <pc:sldMk cId="3507966788" sldId="277"/>
            <ac:picMk id="6" creationId="{8BB03979-A5AE-41D6-9729-B322C185C7F8}"/>
          </ac:picMkLst>
        </pc:picChg>
        <pc:picChg chg="add mod modCrop">
          <ac:chgData name="Claire Theobald" userId="e5e96d6a-dffb-4be3-a7c9-5724c0a71d0d" providerId="ADAL" clId="{029E9049-EAE2-4165-84D7-52FEBB4E727B}" dt="2021-11-04T15:06:04.817" v="131" actId="2085"/>
          <ac:picMkLst>
            <pc:docMk/>
            <pc:sldMk cId="3507966788" sldId="277"/>
            <ac:picMk id="7" creationId="{52775931-02CD-4B9B-81CC-9395C8D7D023}"/>
          </ac:picMkLst>
        </pc:picChg>
      </pc:sldChg>
      <pc:sldChg chg="addSp modSp">
        <pc:chgData name="Claire Theobald" userId="e5e96d6a-dffb-4be3-a7c9-5724c0a71d0d" providerId="ADAL" clId="{029E9049-EAE2-4165-84D7-52FEBB4E727B}" dt="2021-09-29T15:26:46.506" v="0"/>
        <pc:sldMkLst>
          <pc:docMk/>
          <pc:sldMk cId="2705764752" sldId="279"/>
        </pc:sldMkLst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4" creationId="{664394F0-2D3F-4DE4-9073-D6B1CA3E95FB}"/>
          </ac:picMkLst>
        </pc:picChg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5" creationId="{A95AB5A0-2A55-404B-B971-165228625397}"/>
          </ac:picMkLst>
        </pc:picChg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6" creationId="{028B0501-6645-44C4-A4A3-60C5C581C223}"/>
          </ac:picMkLst>
        </pc:picChg>
      </pc:sldChg>
      <pc:sldChg chg="addSp delSp modSp mod setBg">
        <pc:chgData name="Claire Theobald" userId="e5e96d6a-dffb-4be3-a7c9-5724c0a71d0d" providerId="ADAL" clId="{029E9049-EAE2-4165-84D7-52FEBB4E727B}" dt="2021-11-04T15:04:43.751" v="125" actId="1076"/>
        <pc:sldMkLst>
          <pc:docMk/>
          <pc:sldMk cId="4174976264" sldId="281"/>
        </pc:sldMkLst>
        <pc:spChg chg="add del mod">
          <ac:chgData name="Claire Theobald" userId="e5e96d6a-dffb-4be3-a7c9-5724c0a71d0d" providerId="ADAL" clId="{029E9049-EAE2-4165-84D7-52FEBB4E727B}" dt="2021-11-04T14:53:31.114" v="62" actId="478"/>
          <ac:spMkLst>
            <pc:docMk/>
            <pc:sldMk cId="4174976264" sldId="281"/>
            <ac:spMk id="2" creationId="{CB4988FE-EB3D-433E-908B-411E1BDE1B87}"/>
          </ac:spMkLst>
        </pc:spChg>
        <pc:spChg chg="mod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3" creationId="{C1DC60D7-9A73-43C6-B510-48B9EBC9BE8B}"/>
          </ac:spMkLst>
        </pc:spChg>
        <pc:spChg chg="del mod">
          <ac:chgData name="Claire Theobald" userId="e5e96d6a-dffb-4be3-a7c9-5724c0a71d0d" providerId="ADAL" clId="{029E9049-EAE2-4165-84D7-52FEBB4E727B}" dt="2021-11-04T15:03:01.384" v="71" actId="478"/>
          <ac:spMkLst>
            <pc:docMk/>
            <pc:sldMk cId="4174976264" sldId="281"/>
            <ac:spMk id="5" creationId="{9B7A70E2-5559-49FF-8E25-3E4AFCD8E46B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3" creationId="{C062E60F-5CD4-4268-8359-8076634680E5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5" creationId="{10127CDE-2B99-47A8-BB3C-7D17519105E0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6" creationId="{0550F5B9-399F-4FAD-AE6C-ED65F9A43A74}"/>
          </ac:spMkLst>
        </pc:spChg>
        <pc:spChg chg="add mod">
          <ac:chgData name="Claire Theobald" userId="e5e96d6a-dffb-4be3-a7c9-5724c0a71d0d" providerId="ADAL" clId="{029E9049-EAE2-4165-84D7-52FEBB4E727B}" dt="2021-11-04T15:04:43.751" v="125" actId="1076"/>
          <ac:spMkLst>
            <pc:docMk/>
            <pc:sldMk cId="4174976264" sldId="281"/>
            <ac:spMk id="18" creationId="{781F9F92-AD29-43B1-8D87-980DFE36CACA}"/>
          </ac:spMkLst>
        </pc:spChg>
        <pc:spChg chg="add mod">
          <ac:chgData name="Claire Theobald" userId="e5e96d6a-dffb-4be3-a7c9-5724c0a71d0d" providerId="ADAL" clId="{029E9049-EAE2-4165-84D7-52FEBB4E727B}" dt="2021-11-04T15:04:37.759" v="122" actId="1076"/>
          <ac:spMkLst>
            <pc:docMk/>
            <pc:sldMk cId="4174976264" sldId="281"/>
            <ac:spMk id="19" creationId="{D8322DAD-52BE-4E28-966F-33B77574F556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20" creationId="{BB341EC3-1810-4D33-BA3F-E2D0AA0ECFB6}"/>
          </ac:spMkLst>
        </pc:spChg>
        <pc:spChg chg="add mod">
          <ac:chgData name="Claire Theobald" userId="e5e96d6a-dffb-4be3-a7c9-5724c0a71d0d" providerId="ADAL" clId="{029E9049-EAE2-4165-84D7-52FEBB4E727B}" dt="2021-11-04T15:04:23.824" v="116" actId="20577"/>
          <ac:spMkLst>
            <pc:docMk/>
            <pc:sldMk cId="4174976264" sldId="281"/>
            <ac:spMk id="21" creationId="{53C07ACF-2E6A-4C91-B53D-8273E552E1AD}"/>
          </ac:spMkLst>
        </pc:spChg>
        <pc:picChg chg="del">
          <ac:chgData name="Claire Theobald" userId="e5e96d6a-dffb-4be3-a7c9-5724c0a71d0d" providerId="ADAL" clId="{029E9049-EAE2-4165-84D7-52FEBB4E727B}" dt="2021-11-04T14:51:23.172" v="55" actId="478"/>
          <ac:picMkLst>
            <pc:docMk/>
            <pc:sldMk cId="4174976264" sldId="281"/>
            <ac:picMk id="4" creationId="{3D8D5F1C-8E52-4B34-A5AD-12D0307BE458}"/>
          </ac:picMkLst>
        </pc:picChg>
        <pc:picChg chg="add del mod">
          <ac:chgData name="Claire Theobald" userId="e5e96d6a-dffb-4be3-a7c9-5724c0a71d0d" providerId="ADAL" clId="{029E9049-EAE2-4165-84D7-52FEBB4E727B}" dt="2021-10-21T08:42:03.759" v="12"/>
          <ac:picMkLst>
            <pc:docMk/>
            <pc:sldMk cId="4174976264" sldId="281"/>
            <ac:picMk id="6" creationId="{108B027E-2285-4DB1-896C-5A26F68057F5}"/>
          </ac:picMkLst>
        </pc:picChg>
        <pc:picChg chg="add mod">
          <ac:chgData name="Claire Theobald" userId="e5e96d6a-dffb-4be3-a7c9-5724c0a71d0d" providerId="ADAL" clId="{029E9049-EAE2-4165-84D7-52FEBB4E727B}" dt="2021-11-04T15:04:41.575" v="124" actId="1076"/>
          <ac:picMkLst>
            <pc:docMk/>
            <pc:sldMk cId="4174976264" sldId="281"/>
            <ac:picMk id="7" creationId="{06B9A101-0DD2-4D4F-9B62-B470A2FC9BB0}"/>
          </ac:picMkLst>
        </pc:picChg>
        <pc:picChg chg="add mod">
          <ac:chgData name="Claire Theobald" userId="e5e96d6a-dffb-4be3-a7c9-5724c0a71d0d" providerId="ADAL" clId="{029E9049-EAE2-4165-84D7-52FEBB4E727B}" dt="2021-11-04T15:04:39.087" v="123" actId="1076"/>
          <ac:picMkLst>
            <pc:docMk/>
            <pc:sldMk cId="4174976264" sldId="281"/>
            <ac:picMk id="9" creationId="{3F01AC99-39E4-46CE-8C10-C0F1645EB0BD}"/>
          </ac:picMkLst>
        </pc:picChg>
        <pc:picChg chg="add mod modCrop">
          <ac:chgData name="Claire Theobald" userId="e5e96d6a-dffb-4be3-a7c9-5724c0a71d0d" providerId="ADAL" clId="{029E9049-EAE2-4165-84D7-52FEBB4E727B}" dt="2021-11-04T15:03:34.775" v="87" actId="14100"/>
          <ac:picMkLst>
            <pc:docMk/>
            <pc:sldMk cId="4174976264" sldId="281"/>
            <ac:picMk id="11" creationId="{F10C3534-613B-4014-A13B-B0F9021E1C76}"/>
          </ac:picMkLst>
        </pc:picChg>
        <pc:picChg chg="del">
          <ac:chgData name="Claire Theobald" userId="e5e96d6a-dffb-4be3-a7c9-5724c0a71d0d" providerId="ADAL" clId="{029E9049-EAE2-4165-84D7-52FEBB4E727B}" dt="2021-11-04T14:51:22.402" v="54" actId="478"/>
          <ac:picMkLst>
            <pc:docMk/>
            <pc:sldMk cId="4174976264" sldId="281"/>
            <ac:picMk id="12" creationId="{81E647D2-ADE3-4E59-A5AD-178B77C035D8}"/>
          </ac:picMkLst>
        </pc:picChg>
        <pc:picChg chg="del mod">
          <ac:chgData name="Claire Theobald" userId="e5e96d6a-dffb-4be3-a7c9-5724c0a71d0d" providerId="ADAL" clId="{029E9049-EAE2-4165-84D7-52FEBB4E727B}" dt="2021-11-04T14:53:26.258" v="60" actId="478"/>
          <ac:picMkLst>
            <pc:docMk/>
            <pc:sldMk cId="4174976264" sldId="281"/>
            <ac:picMk id="24" creationId="{BBE0D597-B1C3-4A53-AD0E-CFC92CDDD356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4T15:06:07.977" v="132" actId="2085"/>
        <pc:sldMkLst>
          <pc:docMk/>
          <pc:sldMk cId="3271469213" sldId="287"/>
        </pc:sldMkLst>
        <pc:picChg chg="add del mod">
          <ac:chgData name="Claire Theobald" userId="e5e96d6a-dffb-4be3-a7c9-5724c0a71d0d" providerId="ADAL" clId="{029E9049-EAE2-4165-84D7-52FEBB4E727B}" dt="2021-11-04T14:41:03.824" v="45" actId="21"/>
          <ac:picMkLst>
            <pc:docMk/>
            <pc:sldMk cId="3271469213" sldId="287"/>
            <ac:picMk id="5" creationId="{FA3B6C47-7A29-4787-9F13-1658BC340057}"/>
          </ac:picMkLst>
        </pc:picChg>
        <pc:picChg chg="mod">
          <ac:chgData name="Claire Theobald" userId="e5e96d6a-dffb-4be3-a7c9-5724c0a71d0d" providerId="ADAL" clId="{029E9049-EAE2-4165-84D7-52FEBB4E727B}" dt="2021-11-04T15:06:07.977" v="132" actId="2085"/>
          <ac:picMkLst>
            <pc:docMk/>
            <pc:sldMk cId="3271469213" sldId="287"/>
            <ac:picMk id="16" creationId="{4B0128F2-6879-461D-B414-C7E756449DC3}"/>
          </ac:picMkLst>
        </pc:picChg>
      </pc:sldChg>
      <pc:sldChg chg="modSp mod">
        <pc:chgData name="Claire Theobald" userId="e5e96d6a-dffb-4be3-a7c9-5724c0a71d0d" providerId="ADAL" clId="{029E9049-EAE2-4165-84D7-52FEBB4E727B}" dt="2021-11-04T15:06:11.337" v="133" actId="2085"/>
        <pc:sldMkLst>
          <pc:docMk/>
          <pc:sldMk cId="2577546810" sldId="288"/>
        </pc:sldMkLst>
        <pc:picChg chg="mod">
          <ac:chgData name="Claire Theobald" userId="e5e96d6a-dffb-4be3-a7c9-5724c0a71d0d" providerId="ADAL" clId="{029E9049-EAE2-4165-84D7-52FEBB4E727B}" dt="2021-11-04T15:06:11.337" v="133" actId="2085"/>
          <ac:picMkLst>
            <pc:docMk/>
            <pc:sldMk cId="2577546810" sldId="288"/>
            <ac:picMk id="26" creationId="{6C978F05-61EA-4CF8-8523-90CEA0E47732}"/>
          </ac:picMkLst>
        </pc:picChg>
      </pc:sldChg>
      <pc:sldChg chg="modSp mod">
        <pc:chgData name="Claire Theobald" userId="e5e96d6a-dffb-4be3-a7c9-5724c0a71d0d" providerId="ADAL" clId="{029E9049-EAE2-4165-84D7-52FEBB4E727B}" dt="2021-11-04T15:06:14.737" v="134" actId="2085"/>
        <pc:sldMkLst>
          <pc:docMk/>
          <pc:sldMk cId="3550001434" sldId="289"/>
        </pc:sldMkLst>
        <pc:picChg chg="mod">
          <ac:chgData name="Claire Theobald" userId="e5e96d6a-dffb-4be3-a7c9-5724c0a71d0d" providerId="ADAL" clId="{029E9049-EAE2-4165-84D7-52FEBB4E727B}" dt="2021-11-04T15:06:14.737" v="134" actId="2085"/>
          <ac:picMkLst>
            <pc:docMk/>
            <pc:sldMk cId="3550001434" sldId="289"/>
            <ac:picMk id="12" creationId="{BE688478-DB75-4130-99BB-3BD7E7382022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4T15:06:00.025" v="130" actId="2085"/>
        <pc:sldMkLst>
          <pc:docMk/>
          <pc:sldMk cId="4012182340" sldId="290"/>
        </pc:sldMkLst>
        <pc:picChg chg="add mod modCrop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3" creationId="{257D38AE-CB96-4A6F-9967-7812CC263743}"/>
          </ac:picMkLst>
        </pc:picChg>
        <pc:picChg chg="del mod">
          <ac:chgData name="Claire Theobald" userId="e5e96d6a-dffb-4be3-a7c9-5724c0a71d0d" providerId="ADAL" clId="{029E9049-EAE2-4165-84D7-52FEBB4E727B}" dt="2021-11-04T14:40:32.728" v="33" actId="478"/>
          <ac:picMkLst>
            <pc:docMk/>
            <pc:sldMk cId="4012182340" sldId="290"/>
            <ac:picMk id="6" creationId="{8BB03979-A5AE-41D6-9729-B322C185C7F8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12" creationId="{BE688478-DB75-4130-99BB-3BD7E7382022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16" creationId="{4B0128F2-6879-461D-B414-C7E756449DC3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26" creationId="{6C978F05-61EA-4CF8-8523-90CEA0E47732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8T15:51:00.277" v="507" actId="1036"/>
        <pc:sldMkLst>
          <pc:docMk/>
          <pc:sldMk cId="2344451119" sldId="291"/>
        </pc:sldMkLst>
        <pc:spChg chg="add mod">
          <ac:chgData name="Claire Theobald" userId="e5e96d6a-dffb-4be3-a7c9-5724c0a71d0d" providerId="ADAL" clId="{029E9049-EAE2-4165-84D7-52FEBB4E727B}" dt="2021-11-08T15:44:19.170" v="365" actId="164"/>
          <ac:spMkLst>
            <pc:docMk/>
            <pc:sldMk cId="2344451119" sldId="291"/>
            <ac:spMk id="6" creationId="{A4F58E9F-C2FB-4064-9AB6-B5AAC9ABF59B}"/>
          </ac:spMkLst>
        </pc:spChg>
        <pc:spChg chg="mod">
          <ac:chgData name="Claire Theobald" userId="e5e96d6a-dffb-4be3-a7c9-5724c0a71d0d" providerId="ADAL" clId="{029E9049-EAE2-4165-84D7-52FEBB4E727B}" dt="2021-11-08T15:51:00.277" v="507" actId="1036"/>
          <ac:spMkLst>
            <pc:docMk/>
            <pc:sldMk cId="2344451119" sldId="291"/>
            <ac:spMk id="14" creationId="{B508E996-6450-4A4D-9E4E-7360D69FD317}"/>
          </ac:spMkLst>
        </pc:spChg>
        <pc:spChg chg="add mod">
          <ac:chgData name="Claire Theobald" userId="e5e96d6a-dffb-4be3-a7c9-5724c0a71d0d" providerId="ADAL" clId="{029E9049-EAE2-4165-84D7-52FEBB4E727B}" dt="2021-11-08T15:49:38.690" v="497" actId="1582"/>
          <ac:spMkLst>
            <pc:docMk/>
            <pc:sldMk cId="2344451119" sldId="291"/>
            <ac:spMk id="18" creationId="{6A4AABCE-A2E7-4FA1-94A6-DDB011E543F5}"/>
          </ac:spMkLst>
        </pc:spChg>
        <pc:spChg chg="add mod">
          <ac:chgData name="Claire Theobald" userId="e5e96d6a-dffb-4be3-a7c9-5724c0a71d0d" providerId="ADAL" clId="{029E9049-EAE2-4165-84D7-52FEBB4E727B}" dt="2021-11-08T15:49:48.497" v="499" actId="208"/>
          <ac:spMkLst>
            <pc:docMk/>
            <pc:sldMk cId="2344451119" sldId="291"/>
            <ac:spMk id="19" creationId="{47D5315E-DA62-40AC-B97F-DF815C299022}"/>
          </ac:spMkLst>
        </pc:spChg>
        <pc:spChg chg="add mod">
          <ac:chgData name="Claire Theobald" userId="e5e96d6a-dffb-4be3-a7c9-5724c0a71d0d" providerId="ADAL" clId="{029E9049-EAE2-4165-84D7-52FEBB4E727B}" dt="2021-11-08T15:49:33.382" v="496" actId="1582"/>
          <ac:spMkLst>
            <pc:docMk/>
            <pc:sldMk cId="2344451119" sldId="291"/>
            <ac:spMk id="20" creationId="{46FE253A-1CE6-4B03-B37E-9F7D7B699A8C}"/>
          </ac:spMkLst>
        </pc:spChg>
        <pc:spChg chg="del">
          <ac:chgData name="Claire Theobald" userId="e5e96d6a-dffb-4be3-a7c9-5724c0a71d0d" providerId="ADAL" clId="{029E9049-EAE2-4165-84D7-52FEBB4E727B}" dt="2021-11-08T15:34:36.727" v="201" actId="478"/>
          <ac:spMkLst>
            <pc:docMk/>
            <pc:sldMk cId="2344451119" sldId="291"/>
            <ac:spMk id="56" creationId="{901EB0E5-AC0E-49A0-9B08-CFB8788566AF}"/>
          </ac:spMkLst>
        </pc:spChg>
        <pc:spChg chg="del">
          <ac:chgData name="Claire Theobald" userId="e5e96d6a-dffb-4be3-a7c9-5724c0a71d0d" providerId="ADAL" clId="{029E9049-EAE2-4165-84D7-52FEBB4E727B}" dt="2021-11-08T15:39:35.017" v="229" actId="478"/>
          <ac:spMkLst>
            <pc:docMk/>
            <pc:sldMk cId="2344451119" sldId="291"/>
            <ac:spMk id="84" creationId="{E28A598A-E8D8-4288-8384-90DFCA30C25B}"/>
          </ac:spMkLst>
        </pc:spChg>
        <pc:spChg chg="del">
          <ac:chgData name="Claire Theobald" userId="e5e96d6a-dffb-4be3-a7c9-5724c0a71d0d" providerId="ADAL" clId="{029E9049-EAE2-4165-84D7-52FEBB4E727B}" dt="2021-11-08T15:39:36.249" v="230" actId="478"/>
          <ac:spMkLst>
            <pc:docMk/>
            <pc:sldMk cId="2344451119" sldId="291"/>
            <ac:spMk id="87" creationId="{4CDB6621-3726-43C4-9471-9EA627FD50CB}"/>
          </ac:spMkLst>
        </pc:spChg>
        <pc:spChg chg="mod">
          <ac:chgData name="Claire Theobald" userId="e5e96d6a-dffb-4be3-a7c9-5724c0a71d0d" providerId="ADAL" clId="{029E9049-EAE2-4165-84D7-52FEBB4E727B}" dt="2021-11-08T15:45:28.033" v="404" actId="1076"/>
          <ac:spMkLst>
            <pc:docMk/>
            <pc:sldMk cId="2344451119" sldId="291"/>
            <ac:spMk id="97" creationId="{20AD76BD-E5CA-4D31-81E0-F5943B936C20}"/>
          </ac:spMkLst>
        </pc:spChg>
        <pc:grpChg chg="add mod">
          <ac:chgData name="Claire Theobald" userId="e5e96d6a-dffb-4be3-a7c9-5724c0a71d0d" providerId="ADAL" clId="{029E9049-EAE2-4165-84D7-52FEBB4E727B}" dt="2021-11-08T15:48:39.352" v="489" actId="1076"/>
          <ac:grpSpMkLst>
            <pc:docMk/>
            <pc:sldMk cId="2344451119" sldId="291"/>
            <ac:grpSpMk id="7" creationId="{96B42AF6-A98B-4360-B3BD-59DD897543E2}"/>
          </ac:grpSpMkLst>
        </pc:grpChg>
        <pc:picChg chg="add del mod">
          <ac:chgData name="Claire Theobald" userId="e5e96d6a-dffb-4be3-a7c9-5724c0a71d0d" providerId="ADAL" clId="{029E9049-EAE2-4165-84D7-52FEBB4E727B}" dt="2021-11-08T15:30:24.437" v="200" actId="478"/>
          <ac:picMkLst>
            <pc:docMk/>
            <pc:sldMk cId="2344451119" sldId="291"/>
            <ac:picMk id="3" creationId="{92A4DDFD-60D4-40AF-8176-04994E7EE85A}"/>
          </ac:picMkLst>
        </pc:picChg>
        <pc:picChg chg="add mod modCrop">
          <ac:chgData name="Claire Theobald" userId="e5e96d6a-dffb-4be3-a7c9-5724c0a71d0d" providerId="ADAL" clId="{029E9049-EAE2-4165-84D7-52FEBB4E727B}" dt="2021-11-08T15:47:39.522" v="470" actId="1076"/>
          <ac:picMkLst>
            <pc:docMk/>
            <pc:sldMk cId="2344451119" sldId="291"/>
            <ac:picMk id="5" creationId="{C0A100CA-42F7-4C39-BF23-8C77C88EE21C}"/>
          </ac:picMkLst>
        </pc:picChg>
        <pc:picChg chg="del">
          <ac:chgData name="Claire Theobald" userId="e5e96d6a-dffb-4be3-a7c9-5724c0a71d0d" providerId="ADAL" clId="{029E9049-EAE2-4165-84D7-52FEBB4E727B}" dt="2021-11-08T15:39:36.967" v="231" actId="478"/>
          <ac:picMkLst>
            <pc:docMk/>
            <pc:sldMk cId="2344451119" sldId="291"/>
            <ac:picMk id="8" creationId="{F7BD9FAE-EDA4-4D7E-BFAC-2AB6961FF585}"/>
          </ac:picMkLst>
        </pc:picChg>
        <pc:picChg chg="del mod">
          <ac:chgData name="Claire Theobald" userId="e5e96d6a-dffb-4be3-a7c9-5724c0a71d0d" providerId="ADAL" clId="{029E9049-EAE2-4165-84D7-52FEBB4E727B}" dt="2021-11-08T15:39:37.374" v="233" actId="478"/>
          <ac:picMkLst>
            <pc:docMk/>
            <pc:sldMk cId="2344451119" sldId="291"/>
            <ac:picMk id="10" creationId="{F7D3B1FD-AB04-4007-8516-1E01E1593F64}"/>
          </ac:picMkLst>
        </pc:picChg>
        <pc:picChg chg="del">
          <ac:chgData name="Claire Theobald" userId="e5e96d6a-dffb-4be3-a7c9-5724c0a71d0d" providerId="ADAL" clId="{029E9049-EAE2-4165-84D7-52FEBB4E727B}" dt="2021-11-08T15:39:38.038" v="234" actId="478"/>
          <ac:picMkLst>
            <pc:docMk/>
            <pc:sldMk cId="2344451119" sldId="291"/>
            <ac:picMk id="12" creationId="{B01FA28F-2E4D-487E-8382-FF55FB0A5699}"/>
          </ac:picMkLst>
        </pc:picChg>
        <pc:picChg chg="add mod ord modCrop">
          <ac:chgData name="Claire Theobald" userId="e5e96d6a-dffb-4be3-a7c9-5724c0a71d0d" providerId="ADAL" clId="{029E9049-EAE2-4165-84D7-52FEBB4E727B}" dt="2021-11-08T15:44:27.979" v="368" actId="1076"/>
          <ac:picMkLst>
            <pc:docMk/>
            <pc:sldMk cId="2344451119" sldId="291"/>
            <ac:picMk id="15" creationId="{9F560674-62E7-4AB0-9462-D9CE3999F69D}"/>
          </ac:picMkLst>
        </pc:picChg>
        <pc:picChg chg="add mod ord modCrop">
          <ac:chgData name="Claire Theobald" userId="e5e96d6a-dffb-4be3-a7c9-5724c0a71d0d" providerId="ADAL" clId="{029E9049-EAE2-4165-84D7-52FEBB4E727B}" dt="2021-11-08T15:44:19.170" v="365" actId="164"/>
          <ac:picMkLst>
            <pc:docMk/>
            <pc:sldMk cId="2344451119" sldId="291"/>
            <ac:picMk id="16" creationId="{44C7FC89-54C4-4AE2-B44E-EA34DAE45BFB}"/>
          </ac:picMkLst>
        </pc:picChg>
      </pc:sldChg>
    </pc:docChg>
  </pc:docChgLst>
  <pc:docChgLst>
    <pc:chgData name="Guest User" userId="S::urn:spo:anon#8df54ceac5bc4a65d63fd4043bbdb8117c4462b34981844ce6454bd6cc333b74::" providerId="AD" clId="Web-{CD4E44CB-3082-3261-8058-AB0F8E686654}"/>
    <pc:docChg chg="modSld">
      <pc:chgData name="Guest User" userId="S::urn:spo:anon#8df54ceac5bc4a65d63fd4043bbdb8117c4462b34981844ce6454bd6cc333b74::" providerId="AD" clId="Web-{CD4E44CB-3082-3261-8058-AB0F8E686654}" dt="2021-10-22T14:33:06.361" v="1" actId="1076"/>
      <pc:docMkLst>
        <pc:docMk/>
      </pc:docMkLst>
      <pc:sldChg chg="addSp modSp">
        <pc:chgData name="Guest User" userId="S::urn:spo:anon#8df54ceac5bc4a65d63fd4043bbdb8117c4462b34981844ce6454bd6cc333b74::" providerId="AD" clId="Web-{CD4E44CB-3082-3261-8058-AB0F8E686654}" dt="2021-10-22T14:33:06.361" v="1" actId="1076"/>
        <pc:sldMkLst>
          <pc:docMk/>
          <pc:sldMk cId="4174976264" sldId="281"/>
        </pc:sldMkLst>
        <pc:picChg chg="add mod">
          <ac:chgData name="Guest User" userId="S::urn:spo:anon#8df54ceac5bc4a65d63fd4043bbdb8117c4462b34981844ce6454bd6cc333b74::" providerId="AD" clId="Web-{CD4E44CB-3082-3261-8058-AB0F8E686654}" dt="2021-10-22T14:33:06.361" v="1" actId="1076"/>
          <ac:picMkLst>
            <pc:docMk/>
            <pc:sldMk cId="4174976264" sldId="281"/>
            <ac:picMk id="4" creationId="{3D8D5F1C-8E52-4B34-A5AD-12D0307BE4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9D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Cynnyrch</a:t>
            </a:r>
            <a:r>
              <a:rPr lang="en-US" dirty="0"/>
              <a:t> </a:t>
            </a:r>
            <a:r>
              <a:rPr lang="en-US" dirty="0" err="1"/>
              <a:t>Llaeth</a:t>
            </a:r>
            <a:r>
              <a:rPr lang="en-US" dirty="0"/>
              <a:t> </a:t>
            </a:r>
            <a:r>
              <a:rPr lang="en-US" dirty="0" err="1"/>
              <a:t>blasus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F97BC2-97A1-4CAE-BF40-7E1F1A493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4475" y="1878922"/>
            <a:ext cx="8985488" cy="720000"/>
          </a:xfrm>
        </p:spPr>
        <p:txBody>
          <a:bodyPr/>
          <a:lstStyle/>
          <a:p>
            <a:r>
              <a:rPr lang="en-US" dirty="0" err="1"/>
              <a:t>Ydych</a:t>
            </a:r>
            <a:r>
              <a:rPr lang="en-US" dirty="0"/>
              <a:t> chi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blasu</a:t>
            </a:r>
            <a:r>
              <a:rPr lang="en-US" dirty="0"/>
              <a:t> </a:t>
            </a:r>
            <a:r>
              <a:rPr lang="en-US" dirty="0" err="1"/>
              <a:t>llaeth</a:t>
            </a:r>
            <a:r>
              <a:rPr lang="en-US" dirty="0"/>
              <a:t>, caws a </a:t>
            </a:r>
            <a:r>
              <a:rPr lang="en-US" dirty="0" err="1"/>
              <a:t>iogwrt</a:t>
            </a:r>
            <a:r>
              <a:rPr lang="en-US" dirty="0"/>
              <a:t>?</a:t>
            </a:r>
          </a:p>
        </p:txBody>
      </p:sp>
      <p:pic>
        <p:nvPicPr>
          <p:cNvPr id="4" name="Picture 10" descr="S3_N22_diary_cow">
            <a:extLst>
              <a:ext uri="{FF2B5EF4-FFF2-40B4-BE49-F238E27FC236}">
                <a16:creationId xmlns:a16="http://schemas.microsoft.com/office/drawing/2014/main" id="{C9ED2905-8936-4F83-8707-8A438557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" y="1075864"/>
            <a:ext cx="2580578" cy="182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young child eating an orange&#10;&#10;Description automatically generated with medium confidence">
            <a:extLst>
              <a:ext uri="{FF2B5EF4-FFF2-40B4-BE49-F238E27FC236}">
                <a16:creationId xmlns:a16="http://schemas.microsoft.com/office/drawing/2014/main" id="{DF38A3B8-92A5-488C-B219-A8CD3BD6C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5" r="6728"/>
          <a:stretch/>
        </p:blipFill>
        <p:spPr>
          <a:xfrm>
            <a:off x="3589362" y="3095317"/>
            <a:ext cx="3903482" cy="3094010"/>
          </a:xfrm>
          <a:prstGeom prst="rect">
            <a:avLst/>
          </a:prstGeom>
        </p:spPr>
      </p:pic>
      <p:pic>
        <p:nvPicPr>
          <p:cNvPr id="8" name="Picture 7" descr="A picture containing person, standing, yellow, dress&#10;&#10;Description automatically generated">
            <a:extLst>
              <a:ext uri="{FF2B5EF4-FFF2-40B4-BE49-F238E27FC236}">
                <a16:creationId xmlns:a16="http://schemas.microsoft.com/office/drawing/2014/main" id="{D41C14F7-DE40-4E08-91AB-04B5241FC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4" y="3075730"/>
            <a:ext cx="3113597" cy="3113597"/>
          </a:xfrm>
          <a:prstGeom prst="rect">
            <a:avLst/>
          </a:prstGeom>
        </p:spPr>
      </p:pic>
      <p:pic>
        <p:nvPicPr>
          <p:cNvPr id="10" name="Picture 9" descr="A picture containing person, indoor, wall, little&#10;&#10;Description automatically generated">
            <a:extLst>
              <a:ext uri="{FF2B5EF4-FFF2-40B4-BE49-F238E27FC236}">
                <a16:creationId xmlns:a16="http://schemas.microsoft.com/office/drawing/2014/main" id="{F973E165-7E0E-41AD-8879-516574F53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402" y="3095317"/>
            <a:ext cx="4321243" cy="30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7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5B1E9-AC86-444B-A454-B114E12A7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07" y="1244870"/>
            <a:ext cx="3360955" cy="4959611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2EE9BD5-B59E-4D67-BE34-920C2804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32" y="1964870"/>
            <a:ext cx="2898198" cy="4700441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0AF8694-2AA1-4E3B-8038-059214EBF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033" y="1864040"/>
            <a:ext cx="2440904" cy="47004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60D8A4-B9F0-48A4-BD49-99D06CB63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6866782" cy="720000"/>
          </a:xfrm>
        </p:spPr>
        <p:txBody>
          <a:bodyPr/>
          <a:lstStyle/>
          <a:p>
            <a:r>
              <a:rPr lang="en-US" dirty="0" err="1"/>
              <a:t>Delweddau</a:t>
            </a:r>
            <a:r>
              <a:rPr lang="en-US" dirty="0"/>
              <a:t> </a:t>
            </a:r>
            <a:r>
              <a:rPr lang="en-US" dirty="0" err="1"/>
              <a:t>stori</a:t>
            </a:r>
            <a:r>
              <a:rPr lang="en-US" dirty="0"/>
              <a:t> </a:t>
            </a:r>
            <a:r>
              <a:rPr lang="en-US" dirty="0" err="1"/>
              <a:t>cynnyrch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2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7D39DEB-9664-45EC-8CE4-7632D295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94" y="1895228"/>
            <a:ext cx="2721586" cy="42082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D9DFA1-DDC5-4CFB-A57E-B01590F4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7" y="1964870"/>
            <a:ext cx="2802234" cy="4249588"/>
          </a:xfrm>
          <a:prstGeom prst="rect">
            <a:avLst/>
          </a:prstGeom>
        </p:spPr>
      </p:pic>
      <p:pic>
        <p:nvPicPr>
          <p:cNvPr id="13" name="Picture 10" descr="S3_N22_diary_cow">
            <a:extLst>
              <a:ext uri="{FF2B5EF4-FFF2-40B4-BE49-F238E27FC236}">
                <a16:creationId xmlns:a16="http://schemas.microsoft.com/office/drawing/2014/main" id="{FD2FFAA7-394C-49F5-BDD3-166ECC52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8" y="2357212"/>
            <a:ext cx="5071058" cy="3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72060C-EFA0-401A-B52C-D419B5B98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6995187" cy="720000"/>
          </a:xfrm>
        </p:spPr>
        <p:txBody>
          <a:bodyPr/>
          <a:lstStyle/>
          <a:p>
            <a:r>
              <a:rPr lang="en-US" dirty="0" err="1"/>
              <a:t>Delweddau</a:t>
            </a:r>
            <a:r>
              <a:rPr lang="en-US" dirty="0"/>
              <a:t> </a:t>
            </a:r>
            <a:r>
              <a:rPr lang="en-US" dirty="0" err="1"/>
              <a:t>stori</a:t>
            </a:r>
            <a:r>
              <a:rPr lang="en-US" dirty="0"/>
              <a:t> </a:t>
            </a:r>
            <a:r>
              <a:rPr lang="en-US" dirty="0" err="1"/>
              <a:t>cynnyrch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2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up, indoor, plastic&#10;&#10;Description automatically generated">
            <a:extLst>
              <a:ext uri="{FF2B5EF4-FFF2-40B4-BE49-F238E27FC236}">
                <a16:creationId xmlns:a16="http://schemas.microsoft.com/office/drawing/2014/main" id="{5715C6A8-DC05-4935-B64A-3BF2FD21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648" y="3941308"/>
            <a:ext cx="1897900" cy="2368579"/>
          </a:xfrm>
          <a:prstGeom prst="rect">
            <a:avLst/>
          </a:prstGeom>
        </p:spPr>
      </p:pic>
      <p:pic>
        <p:nvPicPr>
          <p:cNvPr id="18" name="Picture 17" descr="A picture containing text, container, mug&#10;&#10;Description automatically generated">
            <a:extLst>
              <a:ext uri="{FF2B5EF4-FFF2-40B4-BE49-F238E27FC236}">
                <a16:creationId xmlns:a16="http://schemas.microsoft.com/office/drawing/2014/main" id="{F8E34A5F-B587-4A4F-8B38-4123B8AA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29" y="1931003"/>
            <a:ext cx="1643306" cy="182211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147750D-406C-4233-9853-3A890EB3E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46" y="2023311"/>
            <a:ext cx="1560056" cy="172980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F8A2921-192B-400D-93A0-4ABA6916F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711" y="1877640"/>
            <a:ext cx="1864914" cy="1365384"/>
          </a:xfrm>
          <a:prstGeom prst="rect">
            <a:avLst/>
          </a:prstGeom>
        </p:spPr>
      </p:pic>
      <p:pic>
        <p:nvPicPr>
          <p:cNvPr id="24" name="Picture 23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F902ADEC-F89B-4C2C-B904-60733973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24" y="4054908"/>
            <a:ext cx="1684593" cy="182211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D98793-7F82-42C1-A921-67D810C63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795" y="2093172"/>
            <a:ext cx="2000361" cy="1419837"/>
          </a:xfrm>
          <a:prstGeom prst="rect">
            <a:avLst/>
          </a:prstGeom>
        </p:spPr>
      </p:pic>
      <p:pic>
        <p:nvPicPr>
          <p:cNvPr id="28" name="Picture 27" descr="A white toilet with a green lid&#10;&#10;Description automatically generated with medium confidence">
            <a:extLst>
              <a:ext uri="{FF2B5EF4-FFF2-40B4-BE49-F238E27FC236}">
                <a16:creationId xmlns:a16="http://schemas.microsoft.com/office/drawing/2014/main" id="{35FE70AE-F02E-4374-A061-1C1DA2557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283" y="4054909"/>
            <a:ext cx="1604920" cy="2425701"/>
          </a:xfrm>
          <a:prstGeom prst="rect">
            <a:avLst/>
          </a:prstGeom>
        </p:spPr>
      </p:pic>
      <p:pic>
        <p:nvPicPr>
          <p:cNvPr id="30" name="Picture 29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E21EA43-2876-48D1-B095-5DB3DF654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32" y="4054909"/>
            <a:ext cx="2759954" cy="22549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B0ED33-6623-4F01-BBF4-D84DB2321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7057444" cy="720000"/>
          </a:xfrm>
        </p:spPr>
        <p:txBody>
          <a:bodyPr/>
          <a:lstStyle/>
          <a:p>
            <a:r>
              <a:rPr lang="en-US" dirty="0" err="1"/>
              <a:t>Delweddau</a:t>
            </a:r>
            <a:r>
              <a:rPr lang="en-US" dirty="0"/>
              <a:t> </a:t>
            </a:r>
            <a:r>
              <a:rPr lang="en-US" dirty="0" err="1"/>
              <a:t>stori</a:t>
            </a:r>
            <a:r>
              <a:rPr lang="en-US" dirty="0"/>
              <a:t> </a:t>
            </a:r>
            <a:r>
              <a:rPr lang="en-US" dirty="0" err="1"/>
              <a:t>cynnyrch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9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83893D-D2D5-4A99-B950-61B6EFC3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365567"/>
            <a:ext cx="9851390" cy="49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508E996-6450-4A4D-9E4E-7360D69FD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21" y="1118263"/>
            <a:ext cx="11170758" cy="720000"/>
          </a:xfrm>
        </p:spPr>
        <p:txBody>
          <a:bodyPr/>
          <a:lstStyle/>
          <a:p>
            <a:r>
              <a:rPr lang="en-US" dirty="0" err="1"/>
              <a:t>Dylunio</a:t>
            </a:r>
            <a:r>
              <a:rPr lang="en-US" dirty="0"/>
              <a:t> </a:t>
            </a:r>
            <a:r>
              <a:rPr lang="en-US" dirty="0" err="1"/>
              <a:t>buwch</a:t>
            </a:r>
            <a:r>
              <a:rPr lang="en-US" dirty="0"/>
              <a:t> </a:t>
            </a:r>
            <a:r>
              <a:rPr lang="en-US" dirty="0" err="1"/>
              <a:t>laeth</a:t>
            </a:r>
            <a:r>
              <a:rPr lang="en-US" dirty="0"/>
              <a:t>!</a:t>
            </a:r>
            <a:br>
              <a:rPr lang="en-US" dirty="0"/>
            </a:br>
            <a:r>
              <a:rPr lang="en-US" sz="2400" b="0" dirty="0" err="1"/>
              <a:t>Lliwiwch</a:t>
            </a:r>
            <a:r>
              <a:rPr lang="en-US" sz="2400" b="0" dirty="0"/>
              <a:t> y </a:t>
            </a:r>
            <a:r>
              <a:rPr lang="en-US" sz="2400" b="0" dirty="0" err="1"/>
              <a:t>gwartheg</a:t>
            </a:r>
            <a:r>
              <a:rPr lang="en-US" sz="2400" b="0" dirty="0"/>
              <a:t> </a:t>
            </a:r>
            <a:r>
              <a:rPr lang="en-US" sz="2400" b="0" dirty="0" err="1"/>
              <a:t>llaeth</a:t>
            </a:r>
            <a:r>
              <a:rPr lang="en-US" sz="2400" b="0" dirty="0"/>
              <a:t> </a:t>
            </a:r>
            <a:r>
              <a:rPr lang="en-US" sz="2400" b="0" dirty="0" err="1"/>
              <a:t>yma</a:t>
            </a:r>
            <a:r>
              <a:rPr lang="en-US" sz="2400" b="0" dirty="0"/>
              <a:t> i </a:t>
            </a:r>
            <a:r>
              <a:rPr lang="en-US" sz="2400" b="0" dirty="0" err="1"/>
              <a:t>greu</a:t>
            </a:r>
            <a:r>
              <a:rPr lang="en-US" sz="2400" b="0" dirty="0"/>
              <a:t> tri </a:t>
            </a:r>
            <a:r>
              <a:rPr lang="en-US" sz="2400" b="0" dirty="0" err="1"/>
              <a:t>brîd</a:t>
            </a:r>
            <a:r>
              <a:rPr lang="en-US" sz="2400" b="0" dirty="0"/>
              <a:t> </a:t>
            </a:r>
            <a:r>
              <a:rPr lang="en-US" sz="2400" b="0" dirty="0" err="1"/>
              <a:t>newydd</a:t>
            </a:r>
            <a:r>
              <a:rPr lang="en-US" sz="2400" b="0" dirty="0"/>
              <a:t>. </a:t>
            </a:r>
            <a:r>
              <a:rPr lang="en-US" sz="2400" b="0" dirty="0" err="1"/>
              <a:t>Rhowch</a:t>
            </a:r>
            <a:r>
              <a:rPr lang="en-US" sz="2400" b="0" dirty="0"/>
              <a:t> </a:t>
            </a:r>
            <a:r>
              <a:rPr lang="en-US" sz="2400" b="0" dirty="0" err="1"/>
              <a:t>enw</a:t>
            </a:r>
            <a:r>
              <a:rPr lang="en-US" sz="2400" b="0" dirty="0"/>
              <a:t> i bob </a:t>
            </a:r>
            <a:r>
              <a:rPr lang="en-US" sz="2400" b="0" dirty="0" err="1"/>
              <a:t>brîd</a:t>
            </a:r>
            <a:r>
              <a:rPr lang="en-US" sz="2400" b="0" dirty="0"/>
              <a:t>.</a:t>
            </a: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20AD76BD-E5CA-4D31-81E0-F5943B936C20}"/>
              </a:ext>
            </a:extLst>
          </p:cNvPr>
          <p:cNvSpPr txBox="1">
            <a:spLocks/>
          </p:cNvSpPr>
          <p:nvPr/>
        </p:nvSpPr>
        <p:spPr>
          <a:xfrm>
            <a:off x="4569308" y="109985"/>
            <a:ext cx="224139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 err="1"/>
              <a:t>Gartref</a:t>
            </a:r>
            <a:endParaRPr lang="en-US" b="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0A100CA-42F7-4C39-BF23-8C77C88EE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4" t="52249" r="36778"/>
          <a:stretch/>
        </p:blipFill>
        <p:spPr>
          <a:xfrm>
            <a:off x="7617943" y="1981176"/>
            <a:ext cx="3941412" cy="3072118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9F560674-62E7-4AB0-9462-D9CE3999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51" r="933" b="51293"/>
          <a:stretch/>
        </p:blipFill>
        <p:spPr>
          <a:xfrm>
            <a:off x="344972" y="2462844"/>
            <a:ext cx="3647380" cy="31336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B42AF6-A98B-4360-B3BD-59DD897543E2}"/>
              </a:ext>
            </a:extLst>
          </p:cNvPr>
          <p:cNvGrpSpPr/>
          <p:nvPr/>
        </p:nvGrpSpPr>
        <p:grpSpPr>
          <a:xfrm>
            <a:off x="3870114" y="3067152"/>
            <a:ext cx="4255646" cy="2644279"/>
            <a:chOff x="3826703" y="3313735"/>
            <a:chExt cx="4255646" cy="2644279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44C7FC89-54C4-4AE2-B44E-EA34DAE4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899" r="67433"/>
            <a:stretch/>
          </p:blipFill>
          <p:spPr>
            <a:xfrm>
              <a:off x="3826703" y="3313735"/>
              <a:ext cx="3970563" cy="26442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F58E9F-C2FB-4064-9AB6-B5AAC9ABF59B}"/>
                </a:ext>
              </a:extLst>
            </p:cNvPr>
            <p:cNvSpPr/>
            <p:nvPr/>
          </p:nvSpPr>
          <p:spPr>
            <a:xfrm>
              <a:off x="7612566" y="3429000"/>
              <a:ext cx="469783" cy="536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A4AABCE-A2E7-4FA1-94A6-DDB011E543F5}"/>
              </a:ext>
            </a:extLst>
          </p:cNvPr>
          <p:cNvSpPr txBox="1">
            <a:spLocks/>
          </p:cNvSpPr>
          <p:nvPr/>
        </p:nvSpPr>
        <p:spPr>
          <a:xfrm>
            <a:off x="436519" y="5679214"/>
            <a:ext cx="2992890" cy="478535"/>
          </a:xfrm>
          <a:prstGeom prst="rect">
            <a:avLst/>
          </a:prstGeom>
          <a:ln w="1905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D5315E-DA62-40AC-B97F-DF815C299022}"/>
              </a:ext>
            </a:extLst>
          </p:cNvPr>
          <p:cNvSpPr txBox="1">
            <a:spLocks/>
          </p:cNvSpPr>
          <p:nvPr/>
        </p:nvSpPr>
        <p:spPr>
          <a:xfrm>
            <a:off x="8566465" y="5256274"/>
            <a:ext cx="2992890" cy="478535"/>
          </a:xfrm>
          <a:prstGeom prst="rect">
            <a:avLst/>
          </a:prstGeom>
          <a:ln w="1270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FE253A-1CE6-4B03-B37E-9F7D7B699A8C}"/>
              </a:ext>
            </a:extLst>
          </p:cNvPr>
          <p:cNvSpPr txBox="1">
            <a:spLocks/>
          </p:cNvSpPr>
          <p:nvPr/>
        </p:nvSpPr>
        <p:spPr>
          <a:xfrm>
            <a:off x="4489800" y="5842845"/>
            <a:ext cx="2992890" cy="478535"/>
          </a:xfrm>
          <a:prstGeom prst="rect">
            <a:avLst/>
          </a:prstGeom>
          <a:ln w="1270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4445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Cynnyrch</a:t>
            </a:r>
            <a:r>
              <a:rPr lang="en-US" dirty="0"/>
              <a:t> </a:t>
            </a:r>
            <a:r>
              <a:rPr lang="en-US" dirty="0" err="1"/>
              <a:t>llaeth</a:t>
            </a:r>
            <a:r>
              <a:rPr lang="en-US" dirty="0"/>
              <a:t> </a:t>
            </a:r>
            <a:r>
              <a:rPr lang="en-US" dirty="0" err="1"/>
              <a:t>blasus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dirty="0"/>
              <a:t>Am ragor o wybodaeth ewch i:</a:t>
            </a:r>
            <a:endParaRPr lang="en-GB" sz="3600" dirty="0"/>
          </a:p>
          <a:p>
            <a:pPr marL="0" indent="0" algn="ctr">
              <a:buNone/>
            </a:pPr>
            <a:r>
              <a:rPr lang="en-US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D1608-C7AE-49D7-BB9D-F6F183D514FD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6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BE688478-DB75-4130-99BB-3BD7E738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6" b="8051"/>
          <a:stretch/>
        </p:blipFill>
        <p:spPr>
          <a:xfrm>
            <a:off x="5391149" y="4331288"/>
            <a:ext cx="3853048" cy="1974260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5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4B0128F2-6879-461D-B414-C7E756449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9" b="6005"/>
          <a:stretch/>
        </p:blipFill>
        <p:spPr>
          <a:xfrm>
            <a:off x="5391149" y="1657043"/>
            <a:ext cx="3843373" cy="2162143"/>
          </a:xfrm>
          <a:prstGeom prst="rect">
            <a:avLst/>
          </a:prstGeom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 err="1"/>
              <a:t>Gwartheg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D57BA-05A2-4067-95E4-C39900187F44}"/>
              </a:ext>
            </a:extLst>
          </p:cNvPr>
          <p:cNvSpPr txBox="1"/>
          <p:nvPr/>
        </p:nvSpPr>
        <p:spPr>
          <a:xfrm>
            <a:off x="5323573" y="3828267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53F8B7-B017-4533-9357-AE49DC4C0599}"/>
              </a:ext>
            </a:extLst>
          </p:cNvPr>
          <p:cNvSpPr txBox="1"/>
          <p:nvPr/>
        </p:nvSpPr>
        <p:spPr>
          <a:xfrm>
            <a:off x="932694" y="3872477"/>
            <a:ext cx="39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Holstein - Friesian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630B3-AAE9-4F4F-8C90-88BEB98A6F11}"/>
              </a:ext>
            </a:extLst>
          </p:cNvPr>
          <p:cNvSpPr txBox="1"/>
          <p:nvPr/>
        </p:nvSpPr>
        <p:spPr>
          <a:xfrm>
            <a:off x="5391149" y="6323709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Ayrshire</a:t>
            </a:r>
          </a:p>
        </p:txBody>
      </p:sp>
      <p:pic>
        <p:nvPicPr>
          <p:cNvPr id="26" name="Picture 25" descr="A couple of cows grazing in a field&#10;&#10;Description automatically generated with low confidence">
            <a:extLst>
              <a:ext uri="{FF2B5EF4-FFF2-40B4-BE49-F238E27FC236}">
                <a16:creationId xmlns:a16="http://schemas.microsoft.com/office/drawing/2014/main" id="{6C978F05-61EA-4CF8-8523-90CEA0E47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54" b="8352"/>
          <a:stretch/>
        </p:blipFill>
        <p:spPr>
          <a:xfrm>
            <a:off x="1003269" y="4334142"/>
            <a:ext cx="3770395" cy="1976653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2BBECC-1E21-427B-B180-F0A27D285A43}"/>
              </a:ext>
            </a:extLst>
          </p:cNvPr>
          <p:cNvSpPr txBox="1"/>
          <p:nvPr/>
        </p:nvSpPr>
        <p:spPr>
          <a:xfrm>
            <a:off x="932692" y="6310795"/>
            <a:ext cx="185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Guernsey </a:t>
            </a:r>
          </a:p>
        </p:txBody>
      </p:sp>
      <p:pic>
        <p:nvPicPr>
          <p:cNvPr id="3" name="Picture 2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257D38AE-CB96-4A6F-9967-7812CC26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9" t="31649" r="17623"/>
          <a:stretch/>
        </p:blipFill>
        <p:spPr>
          <a:xfrm>
            <a:off x="1003269" y="1694465"/>
            <a:ext cx="3727200" cy="21780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18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 err="1"/>
              <a:t>Gwartheg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53F8B7-B017-4533-9357-AE49DC4C0599}"/>
              </a:ext>
            </a:extLst>
          </p:cNvPr>
          <p:cNvSpPr txBox="1"/>
          <p:nvPr/>
        </p:nvSpPr>
        <p:spPr>
          <a:xfrm>
            <a:off x="3813054" y="6001485"/>
            <a:ext cx="39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Holstein - Friesian</a:t>
            </a:r>
          </a:p>
        </p:txBody>
      </p:sp>
      <p:pic>
        <p:nvPicPr>
          <p:cNvPr id="7" name="Picture 6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52775931-02CD-4B9B-81CC-9395C8D7D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5" t="34530" r="17623" b="1"/>
          <a:stretch/>
        </p:blipFill>
        <p:spPr>
          <a:xfrm>
            <a:off x="2191871" y="1689713"/>
            <a:ext cx="7156135" cy="42041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96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4B0128F2-6879-461D-B414-C7E75644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9" b="6005"/>
          <a:stretch/>
        </p:blipFill>
        <p:spPr>
          <a:xfrm>
            <a:off x="1487172" y="1706881"/>
            <a:ext cx="7511212" cy="4225537"/>
          </a:xfrm>
          <a:prstGeom prst="rect">
            <a:avLst/>
          </a:prstGeom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 err="1"/>
              <a:t>Gwartheg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D57BA-05A2-4067-95E4-C39900187F44}"/>
              </a:ext>
            </a:extLst>
          </p:cNvPr>
          <p:cNvSpPr txBox="1"/>
          <p:nvPr/>
        </p:nvSpPr>
        <p:spPr>
          <a:xfrm>
            <a:off x="4793527" y="6022826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</a:p>
        </p:txBody>
      </p:sp>
    </p:spTree>
    <p:extLst>
      <p:ext uri="{BB962C8B-B14F-4D97-AF65-F5344CB8AC3E}">
        <p14:creationId xmlns:p14="http://schemas.microsoft.com/office/powerpoint/2010/main" val="327146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 err="1"/>
              <a:t>Gwartheg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  <p:pic>
        <p:nvPicPr>
          <p:cNvPr id="26" name="Picture 25" descr="A couple of cows grazing in a field&#10;&#10;Description automatically generated with low confidence">
            <a:extLst>
              <a:ext uri="{FF2B5EF4-FFF2-40B4-BE49-F238E27FC236}">
                <a16:creationId xmlns:a16="http://schemas.microsoft.com/office/drawing/2014/main" id="{6C978F05-61EA-4CF8-8523-90CEA0E4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7" t="12854" b="8352"/>
          <a:stretch/>
        </p:blipFill>
        <p:spPr>
          <a:xfrm>
            <a:off x="1630679" y="1782048"/>
            <a:ext cx="7323104" cy="4192031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2BBECC-1E21-427B-B180-F0A27D285A43}"/>
              </a:ext>
            </a:extLst>
          </p:cNvPr>
          <p:cNvSpPr txBox="1"/>
          <p:nvPr/>
        </p:nvSpPr>
        <p:spPr>
          <a:xfrm>
            <a:off x="4540751" y="6142994"/>
            <a:ext cx="185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Guernsey </a:t>
            </a:r>
          </a:p>
        </p:txBody>
      </p:sp>
    </p:spTree>
    <p:extLst>
      <p:ext uri="{BB962C8B-B14F-4D97-AF65-F5344CB8AC3E}">
        <p14:creationId xmlns:p14="http://schemas.microsoft.com/office/powerpoint/2010/main" val="257754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BE688478-DB75-4130-99BB-3BD7E738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0" t="18216" r="2687" b="8051"/>
          <a:stretch/>
        </p:blipFill>
        <p:spPr>
          <a:xfrm>
            <a:off x="1524001" y="1721374"/>
            <a:ext cx="7447234" cy="4115832"/>
          </a:xfrm>
          <a:prstGeom prst="rect">
            <a:avLst/>
          </a:prstGeom>
          <a:ln w="3175"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 err="1"/>
              <a:t>Gwartheg</a:t>
            </a:r>
            <a:r>
              <a:rPr lang="en-US" dirty="0"/>
              <a:t> </a:t>
            </a:r>
            <a:r>
              <a:rPr lang="en-US" dirty="0" err="1"/>
              <a:t>llaeth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630B3-AAE9-4F4F-8C90-88BEB98A6F11}"/>
              </a:ext>
            </a:extLst>
          </p:cNvPr>
          <p:cNvSpPr txBox="1"/>
          <p:nvPr/>
        </p:nvSpPr>
        <p:spPr>
          <a:xfrm>
            <a:off x="4522469" y="6019626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Ayrshire</a:t>
            </a:r>
          </a:p>
        </p:txBody>
      </p:sp>
    </p:spTree>
    <p:extLst>
      <p:ext uri="{BB962C8B-B14F-4D97-AF65-F5344CB8AC3E}">
        <p14:creationId xmlns:p14="http://schemas.microsoft.com/office/powerpoint/2010/main" val="355000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 err="1"/>
              <a:t>O’r</a:t>
            </a:r>
            <a:r>
              <a:rPr lang="en-US" dirty="0"/>
              <a:t> </a:t>
            </a:r>
            <a:r>
              <a:rPr lang="en-US" dirty="0" err="1"/>
              <a:t>glaswellt</a:t>
            </a:r>
            <a:r>
              <a:rPr lang="en-US" dirty="0"/>
              <a:t> </a:t>
            </a:r>
            <a:r>
              <a:rPr lang="en-US" dirty="0" err="1"/>
              <a:t>i’r</a:t>
            </a:r>
            <a:r>
              <a:rPr lang="en-US" dirty="0"/>
              <a:t> </a:t>
            </a:r>
            <a:r>
              <a:rPr lang="en-US" dirty="0" err="1"/>
              <a:t>gwydr</a:t>
            </a:r>
            <a:endParaRPr lang="en-US" dirty="0"/>
          </a:p>
        </p:txBody>
      </p:sp>
      <p:pic>
        <p:nvPicPr>
          <p:cNvPr id="14" name="Picture 13" descr="A picture containing outdoor, cart&#10;&#10;Description automatically generated">
            <a:extLst>
              <a:ext uri="{FF2B5EF4-FFF2-40B4-BE49-F238E27FC236}">
                <a16:creationId xmlns:a16="http://schemas.microsoft.com/office/drawing/2014/main" id="{63EB38C4-2227-4B82-920D-E16F4836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5" t="23629" r="28726" b="12652"/>
          <a:stretch/>
        </p:blipFill>
        <p:spPr>
          <a:xfrm>
            <a:off x="4195727" y="2100078"/>
            <a:ext cx="4372759" cy="4029877"/>
          </a:xfrm>
          <a:prstGeom prst="rect">
            <a:avLst/>
          </a:prstGeom>
        </p:spPr>
      </p:pic>
      <p:pic>
        <p:nvPicPr>
          <p:cNvPr id="18" name="Picture 17" descr="A picture containing black&#10;&#10;Description automatically generated">
            <a:extLst>
              <a:ext uri="{FF2B5EF4-FFF2-40B4-BE49-F238E27FC236}">
                <a16:creationId xmlns:a16="http://schemas.microsoft.com/office/drawing/2014/main" id="{987181EE-8125-4232-9F1B-B30701339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66" b="9814"/>
          <a:stretch/>
        </p:blipFill>
        <p:spPr>
          <a:xfrm rot="5400000">
            <a:off x="8373628" y="2449861"/>
            <a:ext cx="3919724" cy="3220162"/>
          </a:xfrm>
          <a:prstGeom prst="rect">
            <a:avLst/>
          </a:prstGeom>
        </p:spPr>
      </p:pic>
      <p:pic>
        <p:nvPicPr>
          <p:cNvPr id="21" name="Picture 20" descr="Cows drinking water from a trough&#10;&#10;Description automatically generated with low confidence">
            <a:extLst>
              <a:ext uri="{FF2B5EF4-FFF2-40B4-BE49-F238E27FC236}">
                <a16:creationId xmlns:a16="http://schemas.microsoft.com/office/drawing/2014/main" id="{A41E1D74-C4B8-4FB5-9C68-A8E39F83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6" y="3912971"/>
            <a:ext cx="3313413" cy="2216984"/>
          </a:xfrm>
          <a:prstGeom prst="rect">
            <a:avLst/>
          </a:prstGeom>
        </p:spPr>
      </p:pic>
      <p:pic>
        <p:nvPicPr>
          <p:cNvPr id="22" name="Picture 2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AC515124-CD9A-4F08-A575-823A9A11DB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68" b="8523"/>
          <a:stretch/>
        </p:blipFill>
        <p:spPr>
          <a:xfrm>
            <a:off x="624576" y="2100078"/>
            <a:ext cx="3363152" cy="16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6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 err="1"/>
              <a:t>O’r</a:t>
            </a:r>
            <a:r>
              <a:rPr lang="en-US" dirty="0"/>
              <a:t> </a:t>
            </a:r>
            <a:r>
              <a:rPr lang="en-US" dirty="0" err="1"/>
              <a:t>glaswellt</a:t>
            </a:r>
            <a:r>
              <a:rPr lang="en-US" dirty="0"/>
              <a:t> </a:t>
            </a:r>
            <a:r>
              <a:rPr lang="en-US" dirty="0" err="1"/>
              <a:t>i’r</a:t>
            </a:r>
            <a:r>
              <a:rPr lang="en-US" dirty="0"/>
              <a:t> </a:t>
            </a:r>
            <a:r>
              <a:rPr lang="en-US" dirty="0" err="1"/>
              <a:t>gwydr</a:t>
            </a:r>
            <a:endParaRPr lang="en-US" dirty="0"/>
          </a:p>
        </p:txBody>
      </p:sp>
      <p:pic>
        <p:nvPicPr>
          <p:cNvPr id="10" name="Picture 9" descr="A truck driving down the road&#10;&#10;Description automatically generated with medium confidence">
            <a:extLst>
              <a:ext uri="{FF2B5EF4-FFF2-40B4-BE49-F238E27FC236}">
                <a16:creationId xmlns:a16="http://schemas.microsoft.com/office/drawing/2014/main" id="{032387EC-6025-487D-88F9-7314C9E53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1"/>
          <a:stretch/>
        </p:blipFill>
        <p:spPr>
          <a:xfrm>
            <a:off x="6886160" y="1964869"/>
            <a:ext cx="4498277" cy="4141759"/>
          </a:xfrm>
          <a:prstGeom prst="rect">
            <a:avLst/>
          </a:prstGeom>
        </p:spPr>
      </p:pic>
      <p:pic>
        <p:nvPicPr>
          <p:cNvPr id="4" name="Picture 3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CF058A84-785D-480F-9204-6A1E38B62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1"/>
          <a:stretch/>
        </p:blipFill>
        <p:spPr>
          <a:xfrm>
            <a:off x="728575" y="1964870"/>
            <a:ext cx="5837042" cy="41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 err="1"/>
              <a:t>O’r</a:t>
            </a:r>
            <a:r>
              <a:rPr lang="en-US" dirty="0"/>
              <a:t> </a:t>
            </a:r>
            <a:r>
              <a:rPr lang="en-US" dirty="0" err="1"/>
              <a:t>glaswellt</a:t>
            </a:r>
            <a:r>
              <a:rPr lang="en-US" dirty="0"/>
              <a:t> </a:t>
            </a:r>
            <a:r>
              <a:rPr lang="en-US" dirty="0" err="1"/>
              <a:t>i’r</a:t>
            </a:r>
            <a:r>
              <a:rPr lang="en-US" dirty="0"/>
              <a:t> </a:t>
            </a:r>
            <a:r>
              <a:rPr lang="en-US" dirty="0" err="1"/>
              <a:t>gwydr</a:t>
            </a:r>
            <a:endParaRPr lang="en-US" dirty="0"/>
          </a:p>
        </p:txBody>
      </p:sp>
      <p:pic>
        <p:nvPicPr>
          <p:cNvPr id="7" name="Picture 6" descr="A picture containing cup, glass, drink, blender&#10;&#10;Description automatically generated">
            <a:extLst>
              <a:ext uri="{FF2B5EF4-FFF2-40B4-BE49-F238E27FC236}">
                <a16:creationId xmlns:a16="http://schemas.microsoft.com/office/drawing/2014/main" id="{06B9A101-0DD2-4D4F-9B62-B470A2FC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5" y="2166479"/>
            <a:ext cx="2848343" cy="3069335"/>
          </a:xfrm>
          <a:prstGeom prst="rect">
            <a:avLst/>
          </a:prstGeom>
        </p:spPr>
      </p:pic>
      <p:pic>
        <p:nvPicPr>
          <p:cNvPr id="9" name="Picture 8" descr="A plate of cheese&#10;&#10;Description automatically generated with low confidence">
            <a:extLst>
              <a:ext uri="{FF2B5EF4-FFF2-40B4-BE49-F238E27FC236}">
                <a16:creationId xmlns:a16="http://schemas.microsoft.com/office/drawing/2014/main" id="{3F01AC99-39E4-46CE-8C10-C0F1645E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635" y="2477494"/>
            <a:ext cx="3766163" cy="2824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C3534-613B-4014-A13B-B0F9021E1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6" r="20588"/>
          <a:stretch/>
        </p:blipFill>
        <p:spPr>
          <a:xfrm>
            <a:off x="8162366" y="2166479"/>
            <a:ext cx="3554022" cy="344665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1F9F92-AD29-43B1-8D87-980DFE36CACA}"/>
              </a:ext>
            </a:extLst>
          </p:cNvPr>
          <p:cNvSpPr txBox="1">
            <a:spLocks/>
          </p:cNvSpPr>
          <p:nvPr/>
        </p:nvSpPr>
        <p:spPr>
          <a:xfrm>
            <a:off x="1674352" y="5639575"/>
            <a:ext cx="1418472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/>
              <a:t>Llaeth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322DAD-52BE-4E28-966F-33B77574F556}"/>
              </a:ext>
            </a:extLst>
          </p:cNvPr>
          <p:cNvSpPr txBox="1">
            <a:spLocks/>
          </p:cNvSpPr>
          <p:nvPr/>
        </p:nvSpPr>
        <p:spPr>
          <a:xfrm>
            <a:off x="5016970" y="5639575"/>
            <a:ext cx="215806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Caws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3C07ACF-2E6A-4C91-B53D-8273E552E1AD}"/>
              </a:ext>
            </a:extLst>
          </p:cNvPr>
          <p:cNvSpPr txBox="1">
            <a:spLocks/>
          </p:cNvSpPr>
          <p:nvPr/>
        </p:nvSpPr>
        <p:spPr>
          <a:xfrm>
            <a:off x="9442270" y="5639575"/>
            <a:ext cx="215806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/>
              <a:t>Iogwrt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7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8" ma:contentTypeDescription="Create a new document." ma:contentTypeScope="" ma:versionID="dc6deb05df7d1fcd95eb88bf1a5a26f4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258fb5370106c49cde09acdb6d5137d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89F6AC-282A-45A9-80B0-E6414DE124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B5CFC7-7AF4-477D-BCB6-108A92DA8945}"/>
</file>

<file path=customXml/itemProps3.xml><?xml version="1.0" encoding="utf-8"?>
<ds:datastoreItem xmlns:ds="http://schemas.openxmlformats.org/officeDocument/2006/customXml" ds:itemID="{FD95F3CD-14AA-4BEE-9091-30F6E21E6BD0}">
  <ds:schemaRefs>
    <ds:schemaRef ds:uri="http://schemas.microsoft.com/office/2006/metadata/properties"/>
    <ds:schemaRef ds:uri="http://schemas.microsoft.com/office/infopath/2007/PartnerControls"/>
    <ds:schemaRef ds:uri="ead97cfe-a968-427f-b02b-893e6ba0355a"/>
    <ds:schemaRef ds:uri="c53071f4-7f44-43fd-895c-8e7b6a3746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179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Office Theme</vt:lpstr>
      <vt:lpstr>Custom Design</vt:lpstr>
      <vt:lpstr>1_Custom Design</vt:lpstr>
      <vt:lpstr>3_Custom Design</vt:lpstr>
      <vt:lpstr>Cynnyrch Llaeth blasus</vt:lpstr>
      <vt:lpstr>Gwartheg llaeth</vt:lpstr>
      <vt:lpstr>Gwartheg llaeth</vt:lpstr>
      <vt:lpstr>Gwartheg llaeth</vt:lpstr>
      <vt:lpstr>Gwartheg llaeth</vt:lpstr>
      <vt:lpstr>Gwartheg llaeth</vt:lpstr>
      <vt:lpstr>O’r glaswellt i’r gwydr</vt:lpstr>
      <vt:lpstr>O’r glaswellt i’r gwydr</vt:lpstr>
      <vt:lpstr>O’r glaswellt i’r gwydr</vt:lpstr>
      <vt:lpstr>Ydych chi wedi blasu llaeth, caws a iogwrt?</vt:lpstr>
      <vt:lpstr>Delweddau stori cynnyrch llaeth</vt:lpstr>
      <vt:lpstr>Delweddau stori cynnyrch llaeth</vt:lpstr>
      <vt:lpstr>Delweddau stori cynnyrch llaeth</vt:lpstr>
      <vt:lpstr>PowerPoint Presentation</vt:lpstr>
      <vt:lpstr>Dylunio buwch laeth! Lliwiwch y gwartheg llaeth yma i greu tri brîd newydd. Rhowch enw i bob brîd.                 </vt:lpstr>
      <vt:lpstr>Cynnyrch llaeth blasus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39</cp:revision>
  <dcterms:created xsi:type="dcterms:W3CDTF">2018-10-10T09:22:08Z</dcterms:created>
  <dcterms:modified xsi:type="dcterms:W3CDTF">2023-07-17T14:35:27Z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