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1"/>
  </p:notesMasterIdLst>
  <p:sldIdLst>
    <p:sldId id="256" r:id="rId9"/>
    <p:sldId id="264" r:id="rId10"/>
    <p:sldId id="259" r:id="rId11"/>
    <p:sldId id="512" r:id="rId12"/>
    <p:sldId id="526" r:id="rId13"/>
    <p:sldId id="532" r:id="rId14"/>
    <p:sldId id="513" r:id="rId15"/>
    <p:sldId id="520" r:id="rId16"/>
    <p:sldId id="514" r:id="rId17"/>
    <p:sldId id="515" r:id="rId18"/>
    <p:sldId id="544" r:id="rId19"/>
    <p:sldId id="533" r:id="rId20"/>
    <p:sldId id="534" r:id="rId21"/>
    <p:sldId id="537" r:id="rId22"/>
    <p:sldId id="540" r:id="rId23"/>
    <p:sldId id="539" r:id="rId24"/>
    <p:sldId id="523" r:id="rId25"/>
    <p:sldId id="519" r:id="rId26"/>
    <p:sldId id="545" r:id="rId27"/>
    <p:sldId id="518" r:id="rId28"/>
    <p:sldId id="530" r:id="rId29"/>
    <p:sldId id="527" r:id="rId30"/>
    <p:sldId id="280" r:id="rId31"/>
    <p:sldId id="546" r:id="rId32"/>
    <p:sldId id="521" r:id="rId33"/>
    <p:sldId id="279" r:id="rId34"/>
    <p:sldId id="289" r:id="rId35"/>
    <p:sldId id="509" r:id="rId36"/>
    <p:sldId id="529" r:id="rId37"/>
    <p:sldId id="283" r:id="rId38"/>
    <p:sldId id="281"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9C464-AC91-1B87-CC9E-3DFC35796E7E}" name="Guest User" initials="GU" userId="S::urn:spo:anon#0ec18b03692a94d7668f5833aad2b7a8a968c578166f08bf2ef7d44eadd0b4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D86"/>
    <a:srgbClr val="F2E2E9"/>
    <a:srgbClr val="E46B2F"/>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DC2F4-E446-43EE-A957-5588EDF81537}" v="8" dt="2022-05-04T19:23:12.297"/>
    <p1510:client id="{E511E493-D1DA-FCDE-374B-4A8A8EFE969D}" v="30" dt="2022-05-04T15:04:29.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117f17da4822a48aad53278bcb31e50de921930e533cc94fa99103ad78776d0::" providerId="AD" clId="Web-{12D81CB3-8C8D-4120-D57B-F4260F1336C7}"/>
    <pc:docChg chg="addSld delSld modSld sldOrd">
      <pc:chgData name="Guest User" userId="S::urn:spo:anon#0117f17da4822a48aad53278bcb31e50de921930e533cc94fa99103ad78776d0::" providerId="AD" clId="Web-{12D81CB3-8C8D-4120-D57B-F4260F1336C7}" dt="2022-04-26T15:24:54.157" v="1724" actId="20577"/>
      <pc:docMkLst>
        <pc:docMk/>
      </pc:docMkLst>
      <pc:sldChg chg="addSp delSp modSp">
        <pc:chgData name="Guest User" userId="S::urn:spo:anon#0117f17da4822a48aad53278bcb31e50de921930e533cc94fa99103ad78776d0::" providerId="AD" clId="Web-{12D81CB3-8C8D-4120-D57B-F4260F1336C7}" dt="2022-04-26T08:23:23.405" v="11" actId="1076"/>
        <pc:sldMkLst>
          <pc:docMk/>
          <pc:sldMk cId="1740713487" sldId="259"/>
        </pc:sldMkLst>
        <pc:spChg chg="add del mod">
          <ac:chgData name="Guest User" userId="S::urn:spo:anon#0117f17da4822a48aad53278bcb31e50de921930e533cc94fa99103ad78776d0::" providerId="AD" clId="Web-{12D81CB3-8C8D-4120-D57B-F4260F1336C7}" dt="2022-04-26T08:23:06.201" v="4"/>
          <ac:spMkLst>
            <pc:docMk/>
            <pc:sldMk cId="1740713487" sldId="259"/>
            <ac:spMk id="9" creationId="{73D34F7A-839A-746B-852F-1C0E9B71A1DF}"/>
          </ac:spMkLst>
        </pc:spChg>
        <pc:picChg chg="add mod">
          <ac:chgData name="Guest User" userId="S::urn:spo:anon#0117f17da4822a48aad53278bcb31e50de921930e533cc94fa99103ad78776d0::" providerId="AD" clId="Web-{12D81CB3-8C8D-4120-D57B-F4260F1336C7}" dt="2022-04-26T08:23:23.405" v="11" actId="1076"/>
          <ac:picMkLst>
            <pc:docMk/>
            <pc:sldMk cId="1740713487" sldId="259"/>
            <ac:picMk id="4" creationId="{F6374708-7082-334B-83D1-EF38EB432B1A}"/>
          </ac:picMkLst>
        </pc:picChg>
        <pc:picChg chg="del">
          <ac:chgData name="Guest User" userId="S::urn:spo:anon#0117f17da4822a48aad53278bcb31e50de921930e533cc94fa99103ad78776d0::" providerId="AD" clId="Web-{12D81CB3-8C8D-4120-D57B-F4260F1336C7}" dt="2022-04-26T08:22:09.716" v="0"/>
          <ac:picMkLst>
            <pc:docMk/>
            <pc:sldMk cId="1740713487" sldId="259"/>
            <ac:picMk id="6" creationId="{FF22FE26-0193-07E6-C93F-EF64DCC8F5A6}"/>
          </ac:picMkLst>
        </pc:picChg>
      </pc:sldChg>
      <pc:sldChg chg="del">
        <pc:chgData name="Guest User" userId="S::urn:spo:anon#0117f17da4822a48aad53278bcb31e50de921930e533cc94fa99103ad78776d0::" providerId="AD" clId="Web-{12D81CB3-8C8D-4120-D57B-F4260F1336C7}" dt="2022-04-26T13:34:13.698" v="1133"/>
        <pc:sldMkLst>
          <pc:docMk/>
          <pc:sldMk cId="3014212049" sldId="263"/>
        </pc:sldMkLst>
      </pc:sldChg>
      <pc:sldChg chg="modSp">
        <pc:chgData name="Guest User" userId="S::urn:spo:anon#0117f17da4822a48aad53278bcb31e50de921930e533cc94fa99103ad78776d0::" providerId="AD" clId="Web-{12D81CB3-8C8D-4120-D57B-F4260F1336C7}" dt="2022-04-26T14:48:15.682" v="1590" actId="20577"/>
        <pc:sldMkLst>
          <pc:docMk/>
          <pc:sldMk cId="1740591820" sldId="279"/>
        </pc:sldMkLst>
        <pc:spChg chg="mod">
          <ac:chgData name="Guest User" userId="S::urn:spo:anon#0117f17da4822a48aad53278bcb31e50de921930e533cc94fa99103ad78776d0::" providerId="AD" clId="Web-{12D81CB3-8C8D-4120-D57B-F4260F1336C7}" dt="2022-04-26T14:23:00.504" v="1382" actId="20577"/>
          <ac:spMkLst>
            <pc:docMk/>
            <pc:sldMk cId="1740591820" sldId="279"/>
            <ac:spMk id="2" creationId="{00000000-0000-0000-0000-000000000000}"/>
          </ac:spMkLst>
        </pc:spChg>
        <pc:spChg chg="mod">
          <ac:chgData name="Guest User" userId="S::urn:spo:anon#0117f17da4822a48aad53278bcb31e50de921930e533cc94fa99103ad78776d0::" providerId="AD" clId="Web-{12D81CB3-8C8D-4120-D57B-F4260F1336C7}" dt="2022-04-26T14:47:56.775" v="1584" actId="20577"/>
          <ac:spMkLst>
            <pc:docMk/>
            <pc:sldMk cId="1740591820" sldId="279"/>
            <ac:spMk id="3" creationId="{00000000-0000-0000-0000-000000000000}"/>
          </ac:spMkLst>
        </pc:spChg>
        <pc:spChg chg="mod">
          <ac:chgData name="Guest User" userId="S::urn:spo:anon#0117f17da4822a48aad53278bcb31e50de921930e533cc94fa99103ad78776d0::" providerId="AD" clId="Web-{12D81CB3-8C8D-4120-D57B-F4260F1336C7}" dt="2022-04-26T14:48:05.494" v="1587" actId="20577"/>
          <ac:spMkLst>
            <pc:docMk/>
            <pc:sldMk cId="1740591820" sldId="279"/>
            <ac:spMk id="5" creationId="{00000000-0000-0000-0000-000000000000}"/>
          </ac:spMkLst>
        </pc:spChg>
        <pc:spChg chg="mod">
          <ac:chgData name="Guest User" userId="S::urn:spo:anon#0117f17da4822a48aad53278bcb31e50de921930e533cc94fa99103ad78776d0::" providerId="AD" clId="Web-{12D81CB3-8C8D-4120-D57B-F4260F1336C7}" dt="2022-04-26T14:48:15.682" v="1590" actId="20577"/>
          <ac:spMkLst>
            <pc:docMk/>
            <pc:sldMk cId="1740591820" sldId="279"/>
            <ac:spMk id="6" creationId="{00000000-0000-0000-0000-000000000000}"/>
          </ac:spMkLst>
        </pc:spChg>
      </pc:sldChg>
      <pc:sldChg chg="modSp ord">
        <pc:chgData name="Guest User" userId="S::urn:spo:anon#0117f17da4822a48aad53278bcb31e50de921930e533cc94fa99103ad78776d0::" providerId="AD" clId="Web-{12D81CB3-8C8D-4120-D57B-F4260F1336C7}" dt="2022-04-26T15:23:50.249" v="1720" actId="20577"/>
        <pc:sldMkLst>
          <pc:docMk/>
          <pc:sldMk cId="2015346148" sldId="280"/>
        </pc:sldMkLst>
        <pc:spChg chg="mod">
          <ac:chgData name="Guest User" userId="S::urn:spo:anon#0117f17da4822a48aad53278bcb31e50de921930e533cc94fa99103ad78776d0::" providerId="AD" clId="Web-{12D81CB3-8C8D-4120-D57B-F4260F1336C7}" dt="2022-04-26T14:29:42.076" v="1426" actId="20577"/>
          <ac:spMkLst>
            <pc:docMk/>
            <pc:sldMk cId="2015346148" sldId="280"/>
            <ac:spMk id="2" creationId="{00000000-0000-0000-0000-000000000000}"/>
          </ac:spMkLst>
        </pc:spChg>
        <pc:spChg chg="mod">
          <ac:chgData name="Guest User" userId="S::urn:spo:anon#0117f17da4822a48aad53278bcb31e50de921930e533cc94fa99103ad78776d0::" providerId="AD" clId="Web-{12D81CB3-8C8D-4120-D57B-F4260F1336C7}" dt="2022-04-26T14:55:31.614" v="1635" actId="20577"/>
          <ac:spMkLst>
            <pc:docMk/>
            <pc:sldMk cId="2015346148" sldId="280"/>
            <ac:spMk id="4" creationId="{00000000-0000-0000-0000-000000000000}"/>
          </ac:spMkLst>
        </pc:spChg>
        <pc:spChg chg="mod">
          <ac:chgData name="Guest User" userId="S::urn:spo:anon#0117f17da4822a48aad53278bcb31e50de921930e533cc94fa99103ad78776d0::" providerId="AD" clId="Web-{12D81CB3-8C8D-4120-D57B-F4260F1336C7}" dt="2022-04-26T15:19:37.618" v="1701" actId="20577"/>
          <ac:spMkLst>
            <pc:docMk/>
            <pc:sldMk cId="2015346148" sldId="280"/>
            <ac:spMk id="5" creationId="{00000000-0000-0000-0000-000000000000}"/>
          </ac:spMkLst>
        </pc:spChg>
        <pc:spChg chg="mod">
          <ac:chgData name="Guest User" userId="S::urn:spo:anon#0117f17da4822a48aad53278bcb31e50de921930e533cc94fa99103ad78776d0::" providerId="AD" clId="Web-{12D81CB3-8C8D-4120-D57B-F4260F1336C7}" dt="2022-04-26T15:23:50.249" v="1720" actId="20577"/>
          <ac:spMkLst>
            <pc:docMk/>
            <pc:sldMk cId="2015346148" sldId="280"/>
            <ac:spMk id="10" creationId="{5823336E-B997-402F-A849-B175CD96414D}"/>
          </ac:spMkLst>
        </pc:spChg>
      </pc:sldChg>
      <pc:sldChg chg="addSp delSp modSp">
        <pc:chgData name="Guest User" userId="S::urn:spo:anon#0117f17da4822a48aad53278bcb31e50de921930e533cc94fa99103ad78776d0::" providerId="AD" clId="Web-{12D81CB3-8C8D-4120-D57B-F4260F1336C7}" dt="2022-04-26T08:39:23.707" v="124" actId="14100"/>
        <pc:sldMkLst>
          <pc:docMk/>
          <pc:sldMk cId="3429838669" sldId="514"/>
        </pc:sldMkLst>
        <pc:spChg chg="mod">
          <ac:chgData name="Guest User" userId="S::urn:spo:anon#0117f17da4822a48aad53278bcb31e50de921930e533cc94fa99103ad78776d0::" providerId="AD" clId="Web-{12D81CB3-8C8D-4120-D57B-F4260F1336C7}" dt="2022-04-26T08:33:15.543" v="82" actId="20577"/>
          <ac:spMkLst>
            <pc:docMk/>
            <pc:sldMk cId="3429838669" sldId="514"/>
            <ac:spMk id="2" creationId="{E51BA717-65C7-4F26-8F69-F69B51408614}"/>
          </ac:spMkLst>
        </pc:spChg>
        <pc:spChg chg="mod">
          <ac:chgData name="Guest User" userId="S::urn:spo:anon#0117f17da4822a48aad53278bcb31e50de921930e533cc94fa99103ad78776d0::" providerId="AD" clId="Web-{12D81CB3-8C8D-4120-D57B-F4260F1336C7}" dt="2022-04-26T08:39:23.707" v="124" actId="14100"/>
          <ac:spMkLst>
            <pc:docMk/>
            <pc:sldMk cId="3429838669" sldId="514"/>
            <ac:spMk id="3" creationId="{3F2A4BF1-1C98-43AB-AD12-2F475E40D018}"/>
          </ac:spMkLst>
        </pc:spChg>
        <pc:spChg chg="add mod">
          <ac:chgData name="Guest User" userId="S::urn:spo:anon#0117f17da4822a48aad53278bcb31e50de921930e533cc94fa99103ad78776d0::" providerId="AD" clId="Web-{12D81CB3-8C8D-4120-D57B-F4260F1336C7}" dt="2022-04-26T08:34:01.106" v="92" actId="1076"/>
          <ac:spMkLst>
            <pc:docMk/>
            <pc:sldMk cId="3429838669" sldId="514"/>
            <ac:spMk id="6" creationId="{962C2690-4C23-05B4-FFA8-1C37367F8E12}"/>
          </ac:spMkLst>
        </pc:spChg>
        <pc:picChg chg="add mod">
          <ac:chgData name="Guest User" userId="S::urn:spo:anon#0117f17da4822a48aad53278bcb31e50de921930e533cc94fa99103ad78776d0::" providerId="AD" clId="Web-{12D81CB3-8C8D-4120-D57B-F4260F1336C7}" dt="2022-04-26T08:39:20.504" v="123" actId="14100"/>
          <ac:picMkLst>
            <pc:docMk/>
            <pc:sldMk cId="3429838669" sldId="514"/>
            <ac:picMk id="4" creationId="{899B08F7-B6EF-4D46-9554-6807D6E9B32C}"/>
          </ac:picMkLst>
        </pc:picChg>
        <pc:picChg chg="del">
          <ac:chgData name="Guest User" userId="S::urn:spo:anon#0117f17da4822a48aad53278bcb31e50de921930e533cc94fa99103ad78776d0::" providerId="AD" clId="Web-{12D81CB3-8C8D-4120-D57B-F4260F1336C7}" dt="2022-04-26T08:31:58.182" v="80"/>
          <ac:picMkLst>
            <pc:docMk/>
            <pc:sldMk cId="3429838669" sldId="514"/>
            <ac:picMk id="5" creationId="{135E626D-5888-40BA-41B2-2BCA6CE6B547}"/>
          </ac:picMkLst>
        </pc:picChg>
      </pc:sldChg>
      <pc:sldChg chg="delSp modSp">
        <pc:chgData name="Guest User" userId="S::urn:spo:anon#0117f17da4822a48aad53278bcb31e50de921930e533cc94fa99103ad78776d0::" providerId="AD" clId="Web-{12D81CB3-8C8D-4120-D57B-F4260F1336C7}" dt="2022-04-26T09:24:56.001" v="335" actId="14100"/>
        <pc:sldMkLst>
          <pc:docMk/>
          <pc:sldMk cId="3027879098" sldId="515"/>
        </pc:sldMkLst>
        <pc:spChg chg="mod">
          <ac:chgData name="Guest User" userId="S::urn:spo:anon#0117f17da4822a48aad53278bcb31e50de921930e533cc94fa99103ad78776d0::" providerId="AD" clId="Web-{12D81CB3-8C8D-4120-D57B-F4260F1336C7}" dt="2022-04-26T09:24:56.001" v="335" actId="14100"/>
          <ac:spMkLst>
            <pc:docMk/>
            <pc:sldMk cId="3027879098" sldId="515"/>
            <ac:spMk id="5" creationId="{D4F1598D-C7AD-48A5-A9AD-FFC601CA2C2D}"/>
          </ac:spMkLst>
        </pc:spChg>
        <pc:picChg chg="del">
          <ac:chgData name="Guest User" userId="S::urn:spo:anon#0117f17da4822a48aad53278bcb31e50de921930e533cc94fa99103ad78776d0::" providerId="AD" clId="Web-{12D81CB3-8C8D-4120-D57B-F4260F1336C7}" dt="2022-04-26T08:58:09.278" v="205"/>
          <ac:picMkLst>
            <pc:docMk/>
            <pc:sldMk cId="3027879098" sldId="515"/>
            <ac:picMk id="9" creationId="{00CF7BAA-A414-BC8E-285B-E96665E04435}"/>
          </ac:picMkLst>
        </pc:picChg>
      </pc:sldChg>
      <pc:sldChg chg="addSp delSp modSp">
        <pc:chgData name="Guest User" userId="S::urn:spo:anon#0117f17da4822a48aad53278bcb31e50de921930e533cc94fa99103ad78776d0::" providerId="AD" clId="Web-{12D81CB3-8C8D-4120-D57B-F4260F1336C7}" dt="2022-04-26T13:52:47.350" v="1342" actId="1076"/>
        <pc:sldMkLst>
          <pc:docMk/>
          <pc:sldMk cId="2839772769" sldId="518"/>
        </pc:sldMkLst>
        <pc:spChg chg="mod">
          <ac:chgData name="Guest User" userId="S::urn:spo:anon#0117f17da4822a48aad53278bcb31e50de921930e533cc94fa99103ad78776d0::" providerId="AD" clId="Web-{12D81CB3-8C8D-4120-D57B-F4260F1336C7}" dt="2022-04-26T13:50:45.847" v="1297"/>
          <ac:spMkLst>
            <pc:docMk/>
            <pc:sldMk cId="2839772769" sldId="518"/>
            <ac:spMk id="3" creationId="{3FE6FC15-942C-41B9-AAFB-C1CDAFF16230}"/>
          </ac:spMkLst>
        </pc:spChg>
        <pc:spChg chg="add mod">
          <ac:chgData name="Guest User" userId="S::urn:spo:anon#0117f17da4822a48aad53278bcb31e50de921930e533cc94fa99103ad78776d0::" providerId="AD" clId="Web-{12D81CB3-8C8D-4120-D57B-F4260F1336C7}" dt="2022-04-26T13:51:00.145" v="1300"/>
          <ac:spMkLst>
            <pc:docMk/>
            <pc:sldMk cId="2839772769" sldId="518"/>
            <ac:spMk id="6" creationId="{CFA6ADAA-DCAA-9944-0AFB-E92BA8F87AAA}"/>
          </ac:spMkLst>
        </pc:spChg>
        <pc:spChg chg="add mod">
          <ac:chgData name="Guest User" userId="S::urn:spo:anon#0117f17da4822a48aad53278bcb31e50de921930e533cc94fa99103ad78776d0::" providerId="AD" clId="Web-{12D81CB3-8C8D-4120-D57B-F4260F1336C7}" dt="2022-04-26T13:51:56.959" v="1324" actId="1076"/>
          <ac:spMkLst>
            <pc:docMk/>
            <pc:sldMk cId="2839772769" sldId="518"/>
            <ac:spMk id="11" creationId="{69A611B1-705E-32AA-B3DF-9122CA968B3A}"/>
          </ac:spMkLst>
        </pc:spChg>
        <pc:spChg chg="add del mod">
          <ac:chgData name="Guest User" userId="S::urn:spo:anon#0117f17da4822a48aad53278bcb31e50de921930e533cc94fa99103ad78776d0::" providerId="AD" clId="Web-{12D81CB3-8C8D-4120-D57B-F4260F1336C7}" dt="2022-04-26T13:52:40.147" v="1339"/>
          <ac:spMkLst>
            <pc:docMk/>
            <pc:sldMk cId="2839772769" sldId="518"/>
            <ac:spMk id="13" creationId="{9975D56F-95A5-CC3C-7B29-1806721175D4}"/>
          </ac:spMkLst>
        </pc:spChg>
        <pc:picChg chg="del">
          <ac:chgData name="Guest User" userId="S::urn:spo:anon#0117f17da4822a48aad53278bcb31e50de921930e533cc94fa99103ad78776d0::" providerId="AD" clId="Web-{12D81CB3-8C8D-4120-D57B-F4260F1336C7}" dt="2022-04-26T13:47:54.703" v="1211"/>
          <ac:picMkLst>
            <pc:docMk/>
            <pc:sldMk cId="2839772769" sldId="518"/>
            <ac:picMk id="4" creationId="{C87D991F-8C52-3277-1F29-72C6F6728D84}"/>
          </ac:picMkLst>
        </pc:picChg>
        <pc:picChg chg="add mod modCrop">
          <ac:chgData name="Guest User" userId="S::urn:spo:anon#0117f17da4822a48aad53278bcb31e50de921930e533cc94fa99103ad78776d0::" providerId="AD" clId="Web-{12D81CB3-8C8D-4120-D57B-F4260F1336C7}" dt="2022-04-26T13:51:28.958" v="1304"/>
          <ac:picMkLst>
            <pc:docMk/>
            <pc:sldMk cId="2839772769" sldId="518"/>
            <ac:picMk id="5" creationId="{B9AC3873-02EA-6D2F-DD82-BD721E739C00}"/>
          </ac:picMkLst>
        </pc:picChg>
        <pc:picChg chg="del">
          <ac:chgData name="Guest User" userId="S::urn:spo:anon#0117f17da4822a48aad53278bcb31e50de921930e533cc94fa99103ad78776d0::" providerId="AD" clId="Web-{12D81CB3-8C8D-4120-D57B-F4260F1336C7}" dt="2022-04-26T13:47:55.375" v="1212"/>
          <ac:picMkLst>
            <pc:docMk/>
            <pc:sldMk cId="2839772769" sldId="518"/>
            <ac:picMk id="7" creationId="{2C6534C3-61CA-8D37-C41F-2144E221183C}"/>
          </ac:picMkLst>
        </pc:picChg>
        <pc:picChg chg="del">
          <ac:chgData name="Guest User" userId="S::urn:spo:anon#0117f17da4822a48aad53278bcb31e50de921930e533cc94fa99103ad78776d0::" providerId="AD" clId="Web-{12D81CB3-8C8D-4120-D57B-F4260F1336C7}" dt="2022-04-26T13:47:56.078" v="1213"/>
          <ac:picMkLst>
            <pc:docMk/>
            <pc:sldMk cId="2839772769" sldId="518"/>
            <ac:picMk id="9" creationId="{43809001-96EF-A00E-23C3-6994F278C877}"/>
          </ac:picMkLst>
        </pc:picChg>
        <pc:picChg chg="add mod">
          <ac:chgData name="Guest User" userId="S::urn:spo:anon#0117f17da4822a48aad53278bcb31e50de921930e533cc94fa99103ad78776d0::" providerId="AD" clId="Web-{12D81CB3-8C8D-4120-D57B-F4260F1336C7}" dt="2022-04-26T13:51:56.974" v="1325" actId="1076"/>
          <ac:picMkLst>
            <pc:docMk/>
            <pc:sldMk cId="2839772769" sldId="518"/>
            <ac:picMk id="10" creationId="{15CEE3FD-E50F-8C07-A244-924953F40B43}"/>
          </ac:picMkLst>
        </pc:picChg>
        <pc:picChg chg="add mod">
          <ac:chgData name="Guest User" userId="S::urn:spo:anon#0117f17da4822a48aad53278bcb31e50de921930e533cc94fa99103ad78776d0::" providerId="AD" clId="Web-{12D81CB3-8C8D-4120-D57B-F4260F1336C7}" dt="2022-04-26T13:52:47.350" v="1342" actId="1076"/>
          <ac:picMkLst>
            <pc:docMk/>
            <pc:sldMk cId="2839772769" sldId="518"/>
            <ac:picMk id="12" creationId="{566898B6-FDB2-50FD-33AC-F8F1841CCC81}"/>
          </ac:picMkLst>
        </pc:picChg>
      </pc:sldChg>
      <pc:sldChg chg="addSp delSp modSp modNotes">
        <pc:chgData name="Guest User" userId="S::urn:spo:anon#0117f17da4822a48aad53278bcb31e50de921930e533cc94fa99103ad78776d0::" providerId="AD" clId="Web-{12D81CB3-8C8D-4120-D57B-F4260F1336C7}" dt="2022-04-26T15:24:54.157" v="1724" actId="20577"/>
        <pc:sldMkLst>
          <pc:docMk/>
          <pc:sldMk cId="3355973195" sldId="519"/>
        </pc:sldMkLst>
        <pc:spChg chg="mod">
          <ac:chgData name="Guest User" userId="S::urn:spo:anon#0117f17da4822a48aad53278bcb31e50de921930e533cc94fa99103ad78776d0::" providerId="AD" clId="Web-{12D81CB3-8C8D-4120-D57B-F4260F1336C7}" dt="2022-04-26T15:24:54.157" v="1724" actId="20577"/>
          <ac:spMkLst>
            <pc:docMk/>
            <pc:sldMk cId="3355973195" sldId="519"/>
            <ac:spMk id="3" creationId="{D51BB2F1-4FF3-475B-8D3C-E786DB78F06A}"/>
          </ac:spMkLst>
        </pc:spChg>
        <pc:spChg chg="add mod">
          <ac:chgData name="Guest User" userId="S::urn:spo:anon#0117f17da4822a48aad53278bcb31e50de921930e533cc94fa99103ad78776d0::" providerId="AD" clId="Web-{12D81CB3-8C8D-4120-D57B-F4260F1336C7}" dt="2022-04-26T13:36:31.264" v="1158" actId="1076"/>
          <ac:spMkLst>
            <pc:docMk/>
            <pc:sldMk cId="3355973195" sldId="519"/>
            <ac:spMk id="5" creationId="{14D19E90-5674-75A7-30BD-C74E44472AC9}"/>
          </ac:spMkLst>
        </pc:spChg>
        <pc:spChg chg="add mod">
          <ac:chgData name="Guest User" userId="S::urn:spo:anon#0117f17da4822a48aad53278bcb31e50de921930e533cc94fa99103ad78776d0::" providerId="AD" clId="Web-{12D81CB3-8C8D-4120-D57B-F4260F1336C7}" dt="2022-04-26T13:38:31.595" v="1167" actId="1076"/>
          <ac:spMkLst>
            <pc:docMk/>
            <pc:sldMk cId="3355973195" sldId="519"/>
            <ac:spMk id="7" creationId="{2BF9C94B-B7CD-49BC-EED3-1DED9E75AA9C}"/>
          </ac:spMkLst>
        </pc:spChg>
        <pc:picChg chg="del">
          <ac:chgData name="Guest User" userId="S::urn:spo:anon#0117f17da4822a48aad53278bcb31e50de921930e533cc94fa99103ad78776d0::" providerId="AD" clId="Web-{12D81CB3-8C8D-4120-D57B-F4260F1336C7}" dt="2022-04-26T12:02:21.574" v="1070"/>
          <ac:picMkLst>
            <pc:docMk/>
            <pc:sldMk cId="3355973195" sldId="519"/>
            <ac:picMk id="4" creationId="{0B002221-DF51-91ED-6CDA-88FAED11D043}"/>
          </ac:picMkLst>
        </pc:picChg>
        <pc:picChg chg="add mod">
          <ac:chgData name="Guest User" userId="S::urn:spo:anon#0117f17da4822a48aad53278bcb31e50de921930e533cc94fa99103ad78776d0::" providerId="AD" clId="Web-{12D81CB3-8C8D-4120-D57B-F4260F1336C7}" dt="2022-04-26T13:39:20.096" v="1177" actId="1076"/>
          <ac:picMkLst>
            <pc:docMk/>
            <pc:sldMk cId="3355973195" sldId="519"/>
            <ac:picMk id="4" creationId="{18E7CE43-3240-8036-C135-465B592DC434}"/>
          </ac:picMkLst>
        </pc:picChg>
        <pc:picChg chg="add mod">
          <ac:chgData name="Guest User" userId="S::urn:spo:anon#0117f17da4822a48aad53278bcb31e50de921930e533cc94fa99103ad78776d0::" providerId="AD" clId="Web-{12D81CB3-8C8D-4120-D57B-F4260F1336C7}" dt="2022-04-26T13:39:12.424" v="1174" actId="14100"/>
          <ac:picMkLst>
            <pc:docMk/>
            <pc:sldMk cId="3355973195" sldId="519"/>
            <ac:picMk id="6" creationId="{E0530BE8-16D8-40CF-1D9B-CB89F950CCBB}"/>
          </ac:picMkLst>
        </pc:picChg>
        <pc:picChg chg="del">
          <ac:chgData name="Guest User" userId="S::urn:spo:anon#0117f17da4822a48aad53278bcb31e50de921930e533cc94fa99103ad78776d0::" providerId="AD" clId="Web-{12D81CB3-8C8D-4120-D57B-F4260F1336C7}" dt="2022-04-26T12:02:22.261" v="1071"/>
          <ac:picMkLst>
            <pc:docMk/>
            <pc:sldMk cId="3355973195" sldId="519"/>
            <ac:picMk id="7" creationId="{35C0EFA1-E6D8-1204-F6E8-A0DA0F0B2718}"/>
          </ac:picMkLst>
        </pc:picChg>
        <pc:picChg chg="add mod modCrop">
          <ac:chgData name="Guest User" userId="S::urn:spo:anon#0117f17da4822a48aad53278bcb31e50de921930e533cc94fa99103ad78776d0::" providerId="AD" clId="Web-{12D81CB3-8C8D-4120-D57B-F4260F1336C7}" dt="2022-04-26T13:39:13.487" v="1175" actId="1076"/>
          <ac:picMkLst>
            <pc:docMk/>
            <pc:sldMk cId="3355973195" sldId="519"/>
            <ac:picMk id="8" creationId="{A1339729-6868-F6EC-EFA3-478636B8AD43}"/>
          </ac:picMkLst>
        </pc:picChg>
        <pc:picChg chg="del">
          <ac:chgData name="Guest User" userId="S::urn:spo:anon#0117f17da4822a48aad53278bcb31e50de921930e533cc94fa99103ad78776d0::" providerId="AD" clId="Web-{12D81CB3-8C8D-4120-D57B-F4260F1336C7}" dt="2022-04-26T12:02:23.136" v="1072"/>
          <ac:picMkLst>
            <pc:docMk/>
            <pc:sldMk cId="3355973195" sldId="519"/>
            <ac:picMk id="10" creationId="{26BC0BDC-5470-7288-384B-7BED47102EA4}"/>
          </ac:picMkLst>
        </pc:picChg>
      </pc:sldChg>
      <pc:sldChg chg="modSp">
        <pc:chgData name="Guest User" userId="S::urn:spo:anon#0117f17da4822a48aad53278bcb31e50de921930e533cc94fa99103ad78776d0::" providerId="AD" clId="Web-{12D81CB3-8C8D-4120-D57B-F4260F1336C7}" dt="2022-04-26T14:37:30.369" v="1528"/>
        <pc:sldMkLst>
          <pc:docMk/>
          <pc:sldMk cId="2749535063" sldId="521"/>
        </pc:sldMkLst>
        <pc:spChg chg="mod">
          <ac:chgData name="Guest User" userId="S::urn:spo:anon#0117f17da4822a48aad53278bcb31e50de921930e533cc94fa99103ad78776d0::" providerId="AD" clId="Web-{12D81CB3-8C8D-4120-D57B-F4260F1336C7}" dt="2022-04-26T13:54:18.899" v="1359" actId="20577"/>
          <ac:spMkLst>
            <pc:docMk/>
            <pc:sldMk cId="2749535063" sldId="521"/>
            <ac:spMk id="2" creationId="{725AA5EF-03A8-4A4C-B033-94181FB00166}"/>
          </ac:spMkLst>
        </pc:spChg>
        <pc:spChg chg="mod">
          <ac:chgData name="Guest User" userId="S::urn:spo:anon#0117f17da4822a48aad53278bcb31e50de921930e533cc94fa99103ad78776d0::" providerId="AD" clId="Web-{12D81CB3-8C8D-4120-D57B-F4260F1336C7}" dt="2022-04-26T13:56:01.543" v="1368"/>
          <ac:spMkLst>
            <pc:docMk/>
            <pc:sldMk cId="2749535063" sldId="521"/>
            <ac:spMk id="7" creationId="{FA4F76C5-211C-4C13-B4A9-386684191B9A}"/>
          </ac:spMkLst>
        </pc:spChg>
        <pc:spChg chg="mod">
          <ac:chgData name="Guest User" userId="S::urn:spo:anon#0117f17da4822a48aad53278bcb31e50de921930e533cc94fa99103ad78776d0::" providerId="AD" clId="Web-{12D81CB3-8C8D-4120-D57B-F4260F1336C7}" dt="2022-04-26T14:37:30.369" v="1528"/>
          <ac:spMkLst>
            <pc:docMk/>
            <pc:sldMk cId="2749535063" sldId="521"/>
            <ac:spMk id="8" creationId="{3FEA5F6B-F9B1-441B-BF68-9F779824322F}"/>
          </ac:spMkLst>
        </pc:spChg>
      </pc:sldChg>
      <pc:sldChg chg="addSp delSp modSp">
        <pc:chgData name="Guest User" userId="S::urn:spo:anon#0117f17da4822a48aad53278bcb31e50de921930e533cc94fa99103ad78776d0::" providerId="AD" clId="Web-{12D81CB3-8C8D-4120-D57B-F4260F1336C7}" dt="2022-04-26T13:20:39.444" v="1122"/>
        <pc:sldMkLst>
          <pc:docMk/>
          <pc:sldMk cId="400341500" sldId="523"/>
        </pc:sldMkLst>
        <pc:spChg chg="mod">
          <ac:chgData name="Guest User" userId="S::urn:spo:anon#0117f17da4822a48aad53278bcb31e50de921930e533cc94fa99103ad78776d0::" providerId="AD" clId="Web-{12D81CB3-8C8D-4120-D57B-F4260F1336C7}" dt="2022-04-26T12:03:08.528" v="1081" actId="20577"/>
          <ac:spMkLst>
            <pc:docMk/>
            <pc:sldMk cId="400341500" sldId="523"/>
            <ac:spMk id="2" creationId="{6A9C92E1-4A5C-4EF3-9C23-E23921DDE8BD}"/>
          </ac:spMkLst>
        </pc:spChg>
        <pc:spChg chg="mod">
          <ac:chgData name="Guest User" userId="S::urn:spo:anon#0117f17da4822a48aad53278bcb31e50de921930e533cc94fa99103ad78776d0::" providerId="AD" clId="Web-{12D81CB3-8C8D-4120-D57B-F4260F1336C7}" dt="2022-04-26T12:01:37.806" v="1058" actId="20577"/>
          <ac:spMkLst>
            <pc:docMk/>
            <pc:sldMk cId="400341500" sldId="523"/>
            <ac:spMk id="4" creationId="{7B586AB1-15CB-5569-B74A-508861486357}"/>
          </ac:spMkLst>
        </pc:spChg>
        <pc:spChg chg="add mod">
          <ac:chgData name="Guest User" userId="S::urn:spo:anon#0117f17da4822a48aad53278bcb31e50de921930e533cc94fa99103ad78776d0::" providerId="AD" clId="Web-{12D81CB3-8C8D-4120-D57B-F4260F1336C7}" dt="2022-04-26T13:08:31.974" v="1110" actId="20577"/>
          <ac:spMkLst>
            <pc:docMk/>
            <pc:sldMk cId="400341500" sldId="523"/>
            <ac:spMk id="7" creationId="{E81B4A2B-FB03-80A8-C167-62FF4797C2BA}"/>
          </ac:spMkLst>
        </pc:spChg>
        <pc:spChg chg="add del mod">
          <ac:chgData name="Guest User" userId="S::urn:spo:anon#0117f17da4822a48aad53278bcb31e50de921930e533cc94fa99103ad78776d0::" providerId="AD" clId="Web-{12D81CB3-8C8D-4120-D57B-F4260F1336C7}" dt="2022-04-26T13:20:12.553" v="1117"/>
          <ac:spMkLst>
            <pc:docMk/>
            <pc:sldMk cId="400341500" sldId="523"/>
            <ac:spMk id="8" creationId="{419ECA8B-ABB6-732F-EE42-A6CA35785080}"/>
          </ac:spMkLst>
        </pc:spChg>
        <pc:picChg chg="add del mod">
          <ac:chgData name="Guest User" userId="S::urn:spo:anon#0117f17da4822a48aad53278bcb31e50de921930e533cc94fa99103ad78776d0::" providerId="AD" clId="Web-{12D81CB3-8C8D-4120-D57B-F4260F1336C7}" dt="2022-04-26T13:20:39.444" v="1122"/>
          <ac:picMkLst>
            <pc:docMk/>
            <pc:sldMk cId="400341500" sldId="523"/>
            <ac:picMk id="6" creationId="{09433AAB-9607-4D62-1836-C9C09914A36C}"/>
          </ac:picMkLst>
        </pc:picChg>
        <pc:picChg chg="del">
          <ac:chgData name="Guest User" userId="S::urn:spo:anon#0117f17da4822a48aad53278bcb31e50de921930e533cc94fa99103ad78776d0::" providerId="AD" clId="Web-{12D81CB3-8C8D-4120-D57B-F4260F1336C7}" dt="2022-04-26T12:01:40.963" v="1060"/>
          <ac:picMkLst>
            <pc:docMk/>
            <pc:sldMk cId="400341500" sldId="523"/>
            <ac:picMk id="6" creationId="{738C5F23-EA67-ED1C-D074-DC07B215CC1A}"/>
          </ac:picMkLst>
        </pc:picChg>
        <pc:picChg chg="del">
          <ac:chgData name="Guest User" userId="S::urn:spo:anon#0117f17da4822a48aad53278bcb31e50de921930e533cc94fa99103ad78776d0::" providerId="AD" clId="Web-{12D81CB3-8C8D-4120-D57B-F4260F1336C7}" dt="2022-04-26T12:01:41.650" v="1061"/>
          <ac:picMkLst>
            <pc:docMk/>
            <pc:sldMk cId="400341500" sldId="523"/>
            <ac:picMk id="9" creationId="{93D4E21A-39FE-BFE3-0398-8A52B251943A}"/>
          </ac:picMkLst>
        </pc:picChg>
      </pc:sldChg>
      <pc:sldChg chg="modSp">
        <pc:chgData name="Guest User" userId="S::urn:spo:anon#0117f17da4822a48aad53278bcb31e50de921930e533cc94fa99103ad78776d0::" providerId="AD" clId="Web-{12D81CB3-8C8D-4120-D57B-F4260F1336C7}" dt="2022-04-26T10:20:44.246" v="660" actId="20577"/>
        <pc:sldMkLst>
          <pc:docMk/>
          <pc:sldMk cId="3819045877" sldId="526"/>
        </pc:sldMkLst>
        <pc:spChg chg="mod">
          <ac:chgData name="Guest User" userId="S::urn:spo:anon#0117f17da4822a48aad53278bcb31e50de921930e533cc94fa99103ad78776d0::" providerId="AD" clId="Web-{12D81CB3-8C8D-4120-D57B-F4260F1336C7}" dt="2022-04-26T08:29:50.726" v="76" actId="1076"/>
          <ac:spMkLst>
            <pc:docMk/>
            <pc:sldMk cId="3819045877" sldId="526"/>
            <ac:spMk id="2" creationId="{8CB0E974-D187-4B07-B9D5-9628E390F660}"/>
          </ac:spMkLst>
        </pc:spChg>
        <pc:spChg chg="mod">
          <ac:chgData name="Guest User" userId="S::urn:spo:anon#0117f17da4822a48aad53278bcb31e50de921930e533cc94fa99103ad78776d0::" providerId="AD" clId="Web-{12D81CB3-8C8D-4120-D57B-F4260F1336C7}" dt="2022-04-26T10:20:44.246" v="660" actId="20577"/>
          <ac:spMkLst>
            <pc:docMk/>
            <pc:sldMk cId="3819045877" sldId="526"/>
            <ac:spMk id="8" creationId="{B49BACFF-B07A-4E58-9828-52159189B29E}"/>
          </ac:spMkLst>
        </pc:spChg>
      </pc:sldChg>
      <pc:sldChg chg="modSp ord">
        <pc:chgData name="Guest User" userId="S::urn:spo:anon#0117f17da4822a48aad53278bcb31e50de921930e533cc94fa99103ad78776d0::" providerId="AD" clId="Web-{12D81CB3-8C8D-4120-D57B-F4260F1336C7}" dt="2022-04-26T15:22:33.341" v="1714" actId="20577"/>
        <pc:sldMkLst>
          <pc:docMk/>
          <pc:sldMk cId="1138400211" sldId="527"/>
        </pc:sldMkLst>
        <pc:spChg chg="mod">
          <ac:chgData name="Guest User" userId="S::urn:spo:anon#0117f17da4822a48aad53278bcb31e50de921930e533cc94fa99103ad78776d0::" providerId="AD" clId="Web-{12D81CB3-8C8D-4120-D57B-F4260F1336C7}" dt="2022-04-26T14:26:02.571" v="1399" actId="20577"/>
          <ac:spMkLst>
            <pc:docMk/>
            <pc:sldMk cId="1138400211" sldId="527"/>
            <ac:spMk id="2" creationId="{D72CB315-8491-46A7-96E5-63948037FAB8}"/>
          </ac:spMkLst>
        </pc:spChg>
        <pc:spChg chg="mod">
          <ac:chgData name="Guest User" userId="S::urn:spo:anon#0117f17da4822a48aad53278bcb31e50de921930e533cc94fa99103ad78776d0::" providerId="AD" clId="Web-{12D81CB3-8C8D-4120-D57B-F4260F1336C7}" dt="2022-04-26T14:26:50.744" v="1412" actId="20577"/>
          <ac:spMkLst>
            <pc:docMk/>
            <pc:sldMk cId="1138400211" sldId="527"/>
            <ac:spMk id="8" creationId="{17CE176B-08D5-44CA-BF88-7424D5A92C23}"/>
          </ac:spMkLst>
        </pc:spChg>
        <pc:spChg chg="mod">
          <ac:chgData name="Guest User" userId="S::urn:spo:anon#0117f17da4822a48aad53278bcb31e50de921930e533cc94fa99103ad78776d0::" providerId="AD" clId="Web-{12D81CB3-8C8D-4120-D57B-F4260F1336C7}" dt="2022-04-26T15:22:33.341" v="1714" actId="20577"/>
          <ac:spMkLst>
            <pc:docMk/>
            <pc:sldMk cId="1138400211" sldId="527"/>
            <ac:spMk id="10" creationId="{53DD69BD-6794-4C7C-8FF5-49ECA3B04F45}"/>
          </ac:spMkLst>
        </pc:spChg>
      </pc:sldChg>
      <pc:sldChg chg="addSp delSp modSp ord">
        <pc:chgData name="Guest User" userId="S::urn:spo:anon#0117f17da4822a48aad53278bcb31e50de921930e533cc94fa99103ad78776d0::" providerId="AD" clId="Web-{12D81CB3-8C8D-4120-D57B-F4260F1336C7}" dt="2022-04-26T14:52:48.282" v="1616"/>
        <pc:sldMkLst>
          <pc:docMk/>
          <pc:sldMk cId="615125642" sldId="530"/>
        </pc:sldMkLst>
        <pc:spChg chg="mod">
          <ac:chgData name="Guest User" userId="S::urn:spo:anon#0117f17da4822a48aad53278bcb31e50de921930e533cc94fa99103ad78776d0::" providerId="AD" clId="Web-{12D81CB3-8C8D-4120-D57B-F4260F1336C7}" dt="2022-04-26T14:25:37.555" v="1397" actId="20577"/>
          <ac:spMkLst>
            <pc:docMk/>
            <pc:sldMk cId="615125642" sldId="530"/>
            <ac:spMk id="2" creationId="{00000000-0000-0000-0000-000000000000}"/>
          </ac:spMkLst>
        </pc:spChg>
        <pc:spChg chg="mod">
          <ac:chgData name="Guest User" userId="S::urn:spo:anon#0117f17da4822a48aad53278bcb31e50de921930e533cc94fa99103ad78776d0::" providerId="AD" clId="Web-{12D81CB3-8C8D-4120-D57B-F4260F1336C7}" dt="2022-04-26T14:32:42.706" v="1458"/>
          <ac:spMkLst>
            <pc:docMk/>
            <pc:sldMk cId="615125642" sldId="530"/>
            <ac:spMk id="3" creationId="{00000000-0000-0000-0000-000000000000}"/>
          </ac:spMkLst>
        </pc:spChg>
        <pc:picChg chg="del">
          <ac:chgData name="Guest User" userId="S::urn:spo:anon#0117f17da4822a48aad53278bcb31e50de921930e533cc94fa99103ad78776d0::" providerId="AD" clId="Web-{12D81CB3-8C8D-4120-D57B-F4260F1336C7}" dt="2022-04-26T14:30:05.093" v="1427"/>
          <ac:picMkLst>
            <pc:docMk/>
            <pc:sldMk cId="615125642" sldId="530"/>
            <ac:picMk id="4" creationId="{DDBB4C1C-FD4B-19F8-005F-6CFCE675EC13}"/>
          </ac:picMkLst>
        </pc:picChg>
        <pc:picChg chg="add mod">
          <ac:chgData name="Guest User" userId="S::urn:spo:anon#0117f17da4822a48aad53278bcb31e50de921930e533cc94fa99103ad78776d0::" providerId="AD" clId="Web-{12D81CB3-8C8D-4120-D57B-F4260F1336C7}" dt="2022-04-26T14:30:24.859" v="1433" actId="1076"/>
          <ac:picMkLst>
            <pc:docMk/>
            <pc:sldMk cId="615125642" sldId="530"/>
            <ac:picMk id="6" creationId="{5C6022B2-3BAD-0201-64FF-8ABD490A0D73}"/>
          </ac:picMkLst>
        </pc:picChg>
      </pc:sldChg>
      <pc:sldChg chg="addSp delSp modSp">
        <pc:chgData name="Guest User" userId="S::urn:spo:anon#0117f17da4822a48aad53278bcb31e50de921930e533cc94fa99103ad78776d0::" providerId="AD" clId="Web-{12D81CB3-8C8D-4120-D57B-F4260F1336C7}" dt="2022-04-26T09:26:44.222" v="346" actId="20577"/>
        <pc:sldMkLst>
          <pc:docMk/>
          <pc:sldMk cId="2758783957" sldId="533"/>
        </pc:sldMkLst>
        <pc:spChg chg="mod">
          <ac:chgData name="Guest User" userId="S::urn:spo:anon#0117f17da4822a48aad53278bcb31e50de921930e533cc94fa99103ad78776d0::" providerId="AD" clId="Web-{12D81CB3-8C8D-4120-D57B-F4260F1336C7}" dt="2022-04-26T09:00:42.578" v="217" actId="20577"/>
          <ac:spMkLst>
            <pc:docMk/>
            <pc:sldMk cId="2758783957" sldId="533"/>
            <ac:spMk id="3" creationId="{ED4724E4-47BE-4307-9930-E2B0469704C1}"/>
          </ac:spMkLst>
        </pc:spChg>
        <pc:spChg chg="add mod">
          <ac:chgData name="Guest User" userId="S::urn:spo:anon#0117f17da4822a48aad53278bcb31e50de921930e533cc94fa99103ad78776d0::" providerId="AD" clId="Web-{12D81CB3-8C8D-4120-D57B-F4260F1336C7}" dt="2022-04-26T09:26:44.222" v="346" actId="20577"/>
          <ac:spMkLst>
            <pc:docMk/>
            <pc:sldMk cId="2758783957" sldId="533"/>
            <ac:spMk id="5" creationId="{D7957001-6A53-9988-8048-23E9EB1C871C}"/>
          </ac:spMkLst>
        </pc:spChg>
        <pc:spChg chg="add mod">
          <ac:chgData name="Guest User" userId="S::urn:spo:anon#0117f17da4822a48aad53278bcb31e50de921930e533cc94fa99103ad78776d0::" providerId="AD" clId="Web-{12D81CB3-8C8D-4120-D57B-F4260F1336C7}" dt="2022-04-26T09:18:11.320" v="293" actId="1076"/>
          <ac:spMkLst>
            <pc:docMk/>
            <pc:sldMk cId="2758783957" sldId="533"/>
            <ac:spMk id="7" creationId="{0D465B8D-2BB2-1C87-2566-57CF7CA5FD21}"/>
          </ac:spMkLst>
        </pc:spChg>
        <pc:picChg chg="del">
          <ac:chgData name="Guest User" userId="S::urn:spo:anon#0117f17da4822a48aad53278bcb31e50de921930e533cc94fa99103ad78776d0::" providerId="AD" clId="Web-{12D81CB3-8C8D-4120-D57B-F4260F1336C7}" dt="2022-04-26T09:00:45.313" v="218"/>
          <ac:picMkLst>
            <pc:docMk/>
            <pc:sldMk cId="2758783957" sldId="533"/>
            <ac:picMk id="4" creationId="{F500DAE8-8295-87BE-9587-F2D6B40D6966}"/>
          </ac:picMkLst>
        </pc:picChg>
        <pc:picChg chg="add mod">
          <ac:chgData name="Guest User" userId="S::urn:spo:anon#0117f17da4822a48aad53278bcb31e50de921930e533cc94fa99103ad78776d0::" providerId="AD" clId="Web-{12D81CB3-8C8D-4120-D57B-F4260F1336C7}" dt="2022-04-26T09:17:37.398" v="288" actId="1076"/>
          <ac:picMkLst>
            <pc:docMk/>
            <pc:sldMk cId="2758783957" sldId="533"/>
            <ac:picMk id="6" creationId="{A9219A79-F634-F102-1877-DF25BA1C7505}"/>
          </ac:picMkLst>
        </pc:picChg>
      </pc:sldChg>
      <pc:sldChg chg="addSp delSp modSp modNotes">
        <pc:chgData name="Guest User" userId="S::urn:spo:anon#0117f17da4822a48aad53278bcb31e50de921930e533cc94fa99103ad78776d0::" providerId="AD" clId="Web-{12D81CB3-8C8D-4120-D57B-F4260F1336C7}" dt="2022-04-26T10:06:05.602" v="542"/>
        <pc:sldMkLst>
          <pc:docMk/>
          <pc:sldMk cId="3351186663" sldId="534"/>
        </pc:sldMkLst>
        <pc:spChg chg="mod">
          <ac:chgData name="Guest User" userId="S::urn:spo:anon#0117f17da4822a48aad53278bcb31e50de921930e533cc94fa99103ad78776d0::" providerId="AD" clId="Web-{12D81CB3-8C8D-4120-D57B-F4260F1336C7}" dt="2022-04-26T09:28:10.130" v="364" actId="20577"/>
          <ac:spMkLst>
            <pc:docMk/>
            <pc:sldMk cId="3351186663" sldId="534"/>
            <ac:spMk id="2" creationId="{3B0BDECF-1A6F-4024-A0B2-A24986077FB8}"/>
          </ac:spMkLst>
        </pc:spChg>
        <pc:spChg chg="mod">
          <ac:chgData name="Guest User" userId="S::urn:spo:anon#0117f17da4822a48aad53278bcb31e50de921930e533cc94fa99103ad78776d0::" providerId="AD" clId="Web-{12D81CB3-8C8D-4120-D57B-F4260F1336C7}" dt="2022-04-26T10:00:35.126" v="496" actId="20577"/>
          <ac:spMkLst>
            <pc:docMk/>
            <pc:sldMk cId="3351186663" sldId="534"/>
            <ac:spMk id="4" creationId="{70B304CE-7B87-D778-A69B-71AF7151B288}"/>
          </ac:spMkLst>
        </pc:spChg>
        <pc:spChg chg="add del mod">
          <ac:chgData name="Guest User" userId="S::urn:spo:anon#0117f17da4822a48aad53278bcb31e50de921930e533cc94fa99103ad78776d0::" providerId="AD" clId="Web-{12D81CB3-8C8D-4120-D57B-F4260F1336C7}" dt="2022-04-26T09:48:22.391" v="433"/>
          <ac:spMkLst>
            <pc:docMk/>
            <pc:sldMk cId="3351186663" sldId="534"/>
            <ac:spMk id="8" creationId="{5F3B1D69-3879-F6F8-C6D9-616E5A9F1272}"/>
          </ac:spMkLst>
        </pc:spChg>
        <pc:spChg chg="add del mod">
          <ac:chgData name="Guest User" userId="S::urn:spo:anon#0117f17da4822a48aad53278bcb31e50de921930e533cc94fa99103ad78776d0::" providerId="AD" clId="Web-{12D81CB3-8C8D-4120-D57B-F4260F1336C7}" dt="2022-04-26T09:48:03.766" v="426"/>
          <ac:spMkLst>
            <pc:docMk/>
            <pc:sldMk cId="3351186663" sldId="534"/>
            <ac:spMk id="10" creationId="{D31B4518-5186-2C72-941E-741B2D01FB9A}"/>
          </ac:spMkLst>
        </pc:spChg>
        <pc:spChg chg="add mod">
          <ac:chgData name="Guest User" userId="S::urn:spo:anon#0117f17da4822a48aad53278bcb31e50de921930e533cc94fa99103ad78776d0::" providerId="AD" clId="Web-{12D81CB3-8C8D-4120-D57B-F4260F1336C7}" dt="2022-04-26T09:48:49.438" v="442" actId="14100"/>
          <ac:spMkLst>
            <pc:docMk/>
            <pc:sldMk cId="3351186663" sldId="534"/>
            <ac:spMk id="14" creationId="{5C6382C6-0604-4A24-DA9A-4565B1BCA2DE}"/>
          </ac:spMkLst>
        </pc:spChg>
        <pc:spChg chg="del">
          <ac:chgData name="Guest User" userId="S::urn:spo:anon#0117f17da4822a48aad53278bcb31e50de921930e533cc94fa99103ad78776d0::" providerId="AD" clId="Web-{12D81CB3-8C8D-4120-D57B-F4260F1336C7}" dt="2022-04-26T09:27:55.333" v="356"/>
          <ac:spMkLst>
            <pc:docMk/>
            <pc:sldMk cId="3351186663" sldId="534"/>
            <ac:spMk id="20" creationId="{3F758481-7FFE-1264-7698-8C2540B71B0E}"/>
          </ac:spMkLst>
        </pc:spChg>
        <pc:spChg chg="del mod">
          <ac:chgData name="Guest User" userId="S::urn:spo:anon#0117f17da4822a48aad53278bcb31e50de921930e533cc94fa99103ad78776d0::" providerId="AD" clId="Web-{12D81CB3-8C8D-4120-D57B-F4260F1336C7}" dt="2022-04-26T09:27:53.364" v="355"/>
          <ac:spMkLst>
            <pc:docMk/>
            <pc:sldMk cId="3351186663" sldId="534"/>
            <ac:spMk id="21" creationId="{C46EA95B-AD3F-26E1-563F-9389A7910203}"/>
          </ac:spMkLst>
        </pc:spChg>
        <pc:picChg chg="del">
          <ac:chgData name="Guest User" userId="S::urn:spo:anon#0117f17da4822a48aad53278bcb31e50de921930e533cc94fa99103ad78776d0::" providerId="AD" clId="Web-{12D81CB3-8C8D-4120-D57B-F4260F1336C7}" dt="2022-04-26T09:27:49.583" v="352"/>
          <ac:picMkLst>
            <pc:docMk/>
            <pc:sldMk cId="3351186663" sldId="534"/>
            <ac:picMk id="5" creationId="{5E64A4CB-C430-89BD-4721-4BC13318DE45}"/>
          </ac:picMkLst>
        </pc:picChg>
        <pc:picChg chg="add del mod">
          <ac:chgData name="Guest User" userId="S::urn:spo:anon#0117f17da4822a48aad53278bcb31e50de921930e533cc94fa99103ad78776d0::" providerId="AD" clId="Web-{12D81CB3-8C8D-4120-D57B-F4260F1336C7}" dt="2022-04-26T09:48:20.094" v="431"/>
          <ac:picMkLst>
            <pc:docMk/>
            <pc:sldMk cId="3351186663" sldId="534"/>
            <ac:picMk id="7" creationId="{1AF7952F-A1AD-E24C-1297-378CF89CCEA4}"/>
          </ac:picMkLst>
        </pc:picChg>
        <pc:picChg chg="del">
          <ac:chgData name="Guest User" userId="S::urn:spo:anon#0117f17da4822a48aad53278bcb31e50de921930e533cc94fa99103ad78776d0::" providerId="AD" clId="Web-{12D81CB3-8C8D-4120-D57B-F4260F1336C7}" dt="2022-04-26T09:27:48.239" v="350"/>
          <ac:picMkLst>
            <pc:docMk/>
            <pc:sldMk cId="3351186663" sldId="534"/>
            <ac:picMk id="9" creationId="{6484277F-736C-59DA-AA26-0AE2C179786F}"/>
          </ac:picMkLst>
        </pc:picChg>
        <pc:picChg chg="add mod">
          <ac:chgData name="Guest User" userId="S::urn:spo:anon#0117f17da4822a48aad53278bcb31e50de921930e533cc94fa99103ad78776d0::" providerId="AD" clId="Web-{12D81CB3-8C8D-4120-D57B-F4260F1336C7}" dt="2022-04-26T09:48:26.516" v="436" actId="1076"/>
          <ac:picMkLst>
            <pc:docMk/>
            <pc:sldMk cId="3351186663" sldId="534"/>
            <ac:picMk id="12" creationId="{B43B11F7-CCCE-15DB-C4EA-84A971941FCC}"/>
          </ac:picMkLst>
        </pc:picChg>
        <pc:picChg chg="del">
          <ac:chgData name="Guest User" userId="S::urn:spo:anon#0117f17da4822a48aad53278bcb31e50de921930e533cc94fa99103ad78776d0::" providerId="AD" clId="Web-{12D81CB3-8C8D-4120-D57B-F4260F1336C7}" dt="2022-04-26T09:27:50.302" v="353"/>
          <ac:picMkLst>
            <pc:docMk/>
            <pc:sldMk cId="3351186663" sldId="534"/>
            <ac:picMk id="13" creationId="{F84B844C-C9FB-09F6-C4E8-09E24CC1D463}"/>
          </ac:picMkLst>
        </pc:picChg>
        <pc:picChg chg="del">
          <ac:chgData name="Guest User" userId="S::urn:spo:anon#0117f17da4822a48aad53278bcb31e50de921930e533cc94fa99103ad78776d0::" providerId="AD" clId="Web-{12D81CB3-8C8D-4120-D57B-F4260F1336C7}" dt="2022-04-26T09:27:48.880" v="351"/>
          <ac:picMkLst>
            <pc:docMk/>
            <pc:sldMk cId="3351186663" sldId="534"/>
            <ac:picMk id="16" creationId="{04EFFDED-46B4-984A-E912-971A8FB265B9}"/>
          </ac:picMkLst>
        </pc:picChg>
      </pc:sldChg>
      <pc:sldChg chg="addSp delSp modSp">
        <pc:chgData name="Guest User" userId="S::urn:spo:anon#0117f17da4822a48aad53278bcb31e50de921930e533cc94fa99103ad78776d0::" providerId="AD" clId="Web-{12D81CB3-8C8D-4120-D57B-F4260F1336C7}" dt="2022-04-26T10:33:16.591" v="754" actId="14100"/>
        <pc:sldMkLst>
          <pc:docMk/>
          <pc:sldMk cId="2781066697" sldId="537"/>
        </pc:sldMkLst>
        <pc:spChg chg="mod">
          <ac:chgData name="Guest User" userId="S::urn:spo:anon#0117f17da4822a48aad53278bcb31e50de921930e533cc94fa99103ad78776d0::" providerId="AD" clId="Web-{12D81CB3-8C8D-4120-D57B-F4260F1336C7}" dt="2022-04-26T10:06:23.196" v="554" actId="20577"/>
          <ac:spMkLst>
            <pc:docMk/>
            <pc:sldMk cId="2781066697" sldId="537"/>
            <ac:spMk id="2" creationId="{A51A918A-0CF4-C1EE-2841-26F2F640D31D}"/>
          </ac:spMkLst>
        </pc:spChg>
        <pc:spChg chg="mod">
          <ac:chgData name="Guest User" userId="S::urn:spo:anon#0117f17da4822a48aad53278bcb31e50de921930e533cc94fa99103ad78776d0::" providerId="AD" clId="Web-{12D81CB3-8C8D-4120-D57B-F4260F1336C7}" dt="2022-04-26T10:33:16.591" v="754" actId="14100"/>
          <ac:spMkLst>
            <pc:docMk/>
            <pc:sldMk cId="2781066697" sldId="537"/>
            <ac:spMk id="3" creationId="{7A1A5219-611E-E926-3A7B-69B44AFA0CE2}"/>
          </ac:spMkLst>
        </pc:spChg>
        <pc:spChg chg="add del mod">
          <ac:chgData name="Guest User" userId="S::urn:spo:anon#0117f17da4822a48aad53278bcb31e50de921930e533cc94fa99103ad78776d0::" providerId="AD" clId="Web-{12D81CB3-8C8D-4120-D57B-F4260F1336C7}" dt="2022-04-26T10:17:04.585" v="642"/>
          <ac:spMkLst>
            <pc:docMk/>
            <pc:sldMk cId="2781066697" sldId="537"/>
            <ac:spMk id="7" creationId="{5156A538-C4D5-6839-3F81-D2EDF60DB003}"/>
          </ac:spMkLst>
        </pc:spChg>
        <pc:spChg chg="add mod">
          <ac:chgData name="Guest User" userId="S::urn:spo:anon#0117f17da4822a48aad53278bcb31e50de921930e533cc94fa99103ad78776d0::" providerId="AD" clId="Web-{12D81CB3-8C8D-4120-D57B-F4260F1336C7}" dt="2022-04-26T10:29:50.164" v="737" actId="1076"/>
          <ac:spMkLst>
            <pc:docMk/>
            <pc:sldMk cId="2781066697" sldId="537"/>
            <ac:spMk id="10" creationId="{ED3BF18D-C350-1CF6-C626-28B327BD72A3}"/>
          </ac:spMkLst>
        </pc:spChg>
        <pc:spChg chg="add mod">
          <ac:chgData name="Guest User" userId="S::urn:spo:anon#0117f17da4822a48aad53278bcb31e50de921930e533cc94fa99103ad78776d0::" providerId="AD" clId="Web-{12D81CB3-8C8D-4120-D57B-F4260F1336C7}" dt="2022-04-26T10:29:47.148" v="736" actId="1076"/>
          <ac:spMkLst>
            <pc:docMk/>
            <pc:sldMk cId="2781066697" sldId="537"/>
            <ac:spMk id="12" creationId="{5F29A215-4D40-9359-C254-7FDB1E5A2F35}"/>
          </ac:spMkLst>
        </pc:spChg>
        <pc:spChg chg="add mod">
          <ac:chgData name="Guest User" userId="S::urn:spo:anon#0117f17da4822a48aad53278bcb31e50de921930e533cc94fa99103ad78776d0::" providerId="AD" clId="Web-{12D81CB3-8C8D-4120-D57B-F4260F1336C7}" dt="2022-04-26T10:30:10.243" v="742" actId="1076"/>
          <ac:spMkLst>
            <pc:docMk/>
            <pc:sldMk cId="2781066697" sldId="537"/>
            <ac:spMk id="14" creationId="{82BBC373-006A-4F9E-119E-714780F0DBF4}"/>
          </ac:spMkLst>
        </pc:spChg>
        <pc:picChg chg="del">
          <ac:chgData name="Guest User" userId="S::urn:spo:anon#0117f17da4822a48aad53278bcb31e50de921930e533cc94fa99103ad78776d0::" providerId="AD" clId="Web-{12D81CB3-8C8D-4120-D57B-F4260F1336C7}" dt="2022-04-26T10:06:14.102" v="545"/>
          <ac:picMkLst>
            <pc:docMk/>
            <pc:sldMk cId="2781066697" sldId="537"/>
            <ac:picMk id="4" creationId="{F73D5984-98E2-0C04-83FA-AECBB76E7572}"/>
          </ac:picMkLst>
        </pc:picChg>
        <pc:picChg chg="add del mod">
          <ac:chgData name="Guest User" userId="S::urn:spo:anon#0117f17da4822a48aad53278bcb31e50de921930e533cc94fa99103ad78776d0::" providerId="AD" clId="Web-{12D81CB3-8C8D-4120-D57B-F4260F1336C7}" dt="2022-04-26T10:14:01.456" v="628"/>
          <ac:picMkLst>
            <pc:docMk/>
            <pc:sldMk cId="2781066697" sldId="537"/>
            <ac:picMk id="5" creationId="{C961C6AC-7489-45DC-3997-C64333AAFA46}"/>
          </ac:picMkLst>
        </pc:picChg>
        <pc:picChg chg="add del mod">
          <ac:chgData name="Guest User" userId="S::urn:spo:anon#0117f17da4822a48aad53278bcb31e50de921930e533cc94fa99103ad78776d0::" providerId="AD" clId="Web-{12D81CB3-8C8D-4120-D57B-F4260F1336C7}" dt="2022-04-26T10:17:00.929" v="639"/>
          <ac:picMkLst>
            <pc:docMk/>
            <pc:sldMk cId="2781066697" sldId="537"/>
            <ac:picMk id="6" creationId="{65CD27EE-E20A-AB66-A510-DA475B9DC8E2}"/>
          </ac:picMkLst>
        </pc:picChg>
        <pc:picChg chg="del">
          <ac:chgData name="Guest User" userId="S::urn:spo:anon#0117f17da4822a48aad53278bcb31e50de921930e533cc94fa99103ad78776d0::" providerId="AD" clId="Web-{12D81CB3-8C8D-4120-D57B-F4260F1336C7}" dt="2022-04-26T10:06:14.711" v="546"/>
          <ac:picMkLst>
            <pc:docMk/>
            <pc:sldMk cId="2781066697" sldId="537"/>
            <ac:picMk id="8" creationId="{41EA9ABC-AECA-6AB4-0675-0E729CA62E95}"/>
          </ac:picMkLst>
        </pc:picChg>
        <pc:picChg chg="add mod">
          <ac:chgData name="Guest User" userId="S::urn:spo:anon#0117f17da4822a48aad53278bcb31e50de921930e533cc94fa99103ad78776d0::" providerId="AD" clId="Web-{12D81CB3-8C8D-4120-D57B-F4260F1336C7}" dt="2022-04-26T10:29:51.524" v="738" actId="1076"/>
          <ac:picMkLst>
            <pc:docMk/>
            <pc:sldMk cId="2781066697" sldId="537"/>
            <ac:picMk id="9" creationId="{C0723C09-F7A3-2C0F-C231-D9EE5A750F50}"/>
          </ac:picMkLst>
        </pc:picChg>
        <pc:picChg chg="add mod modCrop">
          <ac:chgData name="Guest User" userId="S::urn:spo:anon#0117f17da4822a48aad53278bcb31e50de921930e533cc94fa99103ad78776d0::" providerId="AD" clId="Web-{12D81CB3-8C8D-4120-D57B-F4260F1336C7}" dt="2022-04-26T10:29:41.195" v="735" actId="14100"/>
          <ac:picMkLst>
            <pc:docMk/>
            <pc:sldMk cId="2781066697" sldId="537"/>
            <ac:picMk id="11" creationId="{D4EC44B4-2349-3D2A-4612-9B3539DBDD00}"/>
          </ac:picMkLst>
        </pc:picChg>
        <pc:picChg chg="add mod">
          <ac:chgData name="Guest User" userId="S::urn:spo:anon#0117f17da4822a48aad53278bcb31e50de921930e533cc94fa99103ad78776d0::" providerId="AD" clId="Web-{12D81CB3-8C8D-4120-D57B-F4260F1336C7}" dt="2022-04-26T10:30:13.055" v="743" actId="1076"/>
          <ac:picMkLst>
            <pc:docMk/>
            <pc:sldMk cId="2781066697" sldId="537"/>
            <ac:picMk id="13" creationId="{25EABEAD-78B1-7089-DC1F-328C638D1D46}"/>
          </ac:picMkLst>
        </pc:picChg>
      </pc:sldChg>
      <pc:sldChg chg="addSp delSp modSp modNotes">
        <pc:chgData name="Guest User" userId="S::urn:spo:anon#0117f17da4822a48aad53278bcb31e50de921930e533cc94fa99103ad78776d0::" providerId="AD" clId="Web-{12D81CB3-8C8D-4120-D57B-F4260F1336C7}" dt="2022-04-26T12:01:06.009" v="1056" actId="1076"/>
        <pc:sldMkLst>
          <pc:docMk/>
          <pc:sldMk cId="1512218822" sldId="539"/>
        </pc:sldMkLst>
        <pc:spChg chg="mod">
          <ac:chgData name="Guest User" userId="S::urn:spo:anon#0117f17da4822a48aad53278bcb31e50de921930e533cc94fa99103ad78776d0::" providerId="AD" clId="Web-{12D81CB3-8C8D-4120-D57B-F4260F1336C7}" dt="2022-04-26T11:25:30.719" v="878" actId="20577"/>
          <ac:spMkLst>
            <pc:docMk/>
            <pc:sldMk cId="1512218822" sldId="539"/>
            <ac:spMk id="2" creationId="{A51A918A-0CF4-C1EE-2841-26F2F640D31D}"/>
          </ac:spMkLst>
        </pc:spChg>
        <pc:spChg chg="mod">
          <ac:chgData name="Guest User" userId="S::urn:spo:anon#0117f17da4822a48aad53278bcb31e50de921930e533cc94fa99103ad78776d0::" providerId="AD" clId="Web-{12D81CB3-8C8D-4120-D57B-F4260F1336C7}" dt="2022-04-26T10:25:53.956" v="691" actId="20577"/>
          <ac:spMkLst>
            <pc:docMk/>
            <pc:sldMk cId="1512218822" sldId="539"/>
            <ac:spMk id="3" creationId="{7A1A5219-611E-E926-3A7B-69B44AFA0CE2}"/>
          </ac:spMkLst>
        </pc:spChg>
        <pc:spChg chg="add mod">
          <ac:chgData name="Guest User" userId="S::urn:spo:anon#0117f17da4822a48aad53278bcb31e50de921930e533cc94fa99103ad78776d0::" providerId="AD" clId="Web-{12D81CB3-8C8D-4120-D57B-F4260F1336C7}" dt="2022-04-26T11:46:34.127" v="1029" actId="20577"/>
          <ac:spMkLst>
            <pc:docMk/>
            <pc:sldMk cId="1512218822" sldId="539"/>
            <ac:spMk id="4" creationId="{6ABDE824-E93C-B1EE-9861-81CB18C77CEC}"/>
          </ac:spMkLst>
        </pc:spChg>
        <pc:spChg chg="del mod">
          <ac:chgData name="Guest User" userId="S::urn:spo:anon#0117f17da4822a48aad53278bcb31e50de921930e533cc94fa99103ad78776d0::" providerId="AD" clId="Web-{12D81CB3-8C8D-4120-D57B-F4260F1336C7}" dt="2022-04-26T10:25:58.128" v="693"/>
          <ac:spMkLst>
            <pc:docMk/>
            <pc:sldMk cId="1512218822" sldId="539"/>
            <ac:spMk id="5" creationId="{FD2ADAE5-9A47-4CFE-8AE3-12AC2A433230}"/>
          </ac:spMkLst>
        </pc:spChg>
        <pc:spChg chg="add del mod">
          <ac:chgData name="Guest User" userId="S::urn:spo:anon#0117f17da4822a48aad53278bcb31e50de921930e533cc94fa99103ad78776d0::" providerId="AD" clId="Web-{12D81CB3-8C8D-4120-D57B-F4260F1336C7}" dt="2022-04-26T11:54:12.185" v="1042"/>
          <ac:spMkLst>
            <pc:docMk/>
            <pc:sldMk cId="1512218822" sldId="539"/>
            <ac:spMk id="6" creationId="{C3F53285-FF46-8EB1-0B60-BA26021E0D36}"/>
          </ac:spMkLst>
        </pc:spChg>
        <pc:spChg chg="add mod">
          <ac:chgData name="Guest User" userId="S::urn:spo:anon#0117f17da4822a48aad53278bcb31e50de921930e533cc94fa99103ad78776d0::" providerId="AD" clId="Web-{12D81CB3-8C8D-4120-D57B-F4260F1336C7}" dt="2022-04-26T12:01:06.009" v="1056" actId="1076"/>
          <ac:spMkLst>
            <pc:docMk/>
            <pc:sldMk cId="1512218822" sldId="539"/>
            <ac:spMk id="9" creationId="{3E4E503B-FF78-1B45-3C08-5A7E5F0B0456}"/>
          </ac:spMkLst>
        </pc:spChg>
        <pc:spChg chg="del">
          <ac:chgData name="Guest User" userId="S::urn:spo:anon#0117f17da4822a48aad53278bcb31e50de921930e533cc94fa99103ad78776d0::" providerId="AD" clId="Web-{12D81CB3-8C8D-4120-D57B-F4260F1336C7}" dt="2022-04-26T10:26:00.675" v="696"/>
          <ac:spMkLst>
            <pc:docMk/>
            <pc:sldMk cId="1512218822" sldId="539"/>
            <ac:spMk id="15" creationId="{E744056B-0637-46EE-BEF4-176ADB0B4D45}"/>
          </ac:spMkLst>
        </pc:spChg>
        <pc:spChg chg="del mod">
          <ac:chgData name="Guest User" userId="S::urn:spo:anon#0117f17da4822a48aad53278bcb31e50de921930e533cc94fa99103ad78776d0::" providerId="AD" clId="Web-{12D81CB3-8C8D-4120-D57B-F4260F1336C7}" dt="2022-04-26T10:26:03.472" v="699"/>
          <ac:spMkLst>
            <pc:docMk/>
            <pc:sldMk cId="1512218822" sldId="539"/>
            <ac:spMk id="16" creationId="{0C3BFE7D-632A-43EC-A125-369B1B85D9A1}"/>
          </ac:spMkLst>
        </pc:spChg>
        <pc:picChg chg="add del mod">
          <ac:chgData name="Guest User" userId="S::urn:spo:anon#0117f17da4822a48aad53278bcb31e50de921930e533cc94fa99103ad78776d0::" providerId="AD" clId="Web-{12D81CB3-8C8D-4120-D57B-F4260F1336C7}" dt="2022-04-26T11:54:12.185" v="1043"/>
          <ac:picMkLst>
            <pc:docMk/>
            <pc:sldMk cId="1512218822" sldId="539"/>
            <ac:picMk id="5" creationId="{160A8EE7-7BC0-6C63-49FB-6132F49FAE65}"/>
          </ac:picMkLst>
        </pc:picChg>
        <pc:picChg chg="add mod modCrop">
          <ac:chgData name="Guest User" userId="S::urn:spo:anon#0117f17da4822a48aad53278bcb31e50de921930e533cc94fa99103ad78776d0::" providerId="AD" clId="Web-{12D81CB3-8C8D-4120-D57B-F4260F1336C7}" dt="2022-04-26T12:00:46.961" v="1051" actId="1076"/>
          <ac:picMkLst>
            <pc:docMk/>
            <pc:sldMk cId="1512218822" sldId="539"/>
            <ac:picMk id="8" creationId="{E9A50FA3-F65A-5A54-52D8-B245B74B952D}"/>
          </ac:picMkLst>
        </pc:picChg>
        <pc:picChg chg="del">
          <ac:chgData name="Guest User" userId="S::urn:spo:anon#0117f17da4822a48aad53278bcb31e50de921930e533cc94fa99103ad78776d0::" providerId="AD" clId="Web-{12D81CB3-8C8D-4120-D57B-F4260F1336C7}" dt="2022-04-26T10:26:02.378" v="698"/>
          <ac:picMkLst>
            <pc:docMk/>
            <pc:sldMk cId="1512218822" sldId="539"/>
            <ac:picMk id="9" creationId="{6DAE26C8-5AF5-4A8C-AD7F-407D585C9A8A}"/>
          </ac:picMkLst>
        </pc:picChg>
        <pc:picChg chg="del">
          <ac:chgData name="Guest User" userId="S::urn:spo:anon#0117f17da4822a48aad53278bcb31e50de921930e533cc94fa99103ad78776d0::" providerId="AD" clId="Web-{12D81CB3-8C8D-4120-D57B-F4260F1336C7}" dt="2022-04-26T10:25:59.862" v="695"/>
          <ac:picMkLst>
            <pc:docMk/>
            <pc:sldMk cId="1512218822" sldId="539"/>
            <ac:picMk id="11" creationId="{F3F3D102-A0F6-4518-808D-088DEF157D1F}"/>
          </ac:picMkLst>
        </pc:picChg>
        <pc:picChg chg="del">
          <ac:chgData name="Guest User" userId="S::urn:spo:anon#0117f17da4822a48aad53278bcb31e50de921930e533cc94fa99103ad78776d0::" providerId="AD" clId="Web-{12D81CB3-8C8D-4120-D57B-F4260F1336C7}" dt="2022-04-26T10:25:59.206" v="694"/>
          <ac:picMkLst>
            <pc:docMk/>
            <pc:sldMk cId="1512218822" sldId="539"/>
            <ac:picMk id="13" creationId="{E95559D6-BD80-44A0-B1C4-BF7BE25FB3D6}"/>
          </ac:picMkLst>
        </pc:picChg>
      </pc:sldChg>
      <pc:sldChg chg="addSp delSp modSp modNotes">
        <pc:chgData name="Guest User" userId="S::urn:spo:anon#0117f17da4822a48aad53278bcb31e50de921930e533cc94fa99103ad78776d0::" providerId="AD" clId="Web-{12D81CB3-8C8D-4120-D57B-F4260F1336C7}" dt="2022-04-26T11:24:27.889" v="875" actId="1076"/>
        <pc:sldMkLst>
          <pc:docMk/>
          <pc:sldMk cId="2016095634" sldId="540"/>
        </pc:sldMkLst>
        <pc:spChg chg="mod">
          <ac:chgData name="Guest User" userId="S::urn:spo:anon#0117f17da4822a48aad53278bcb31e50de921930e533cc94fa99103ad78776d0::" providerId="AD" clId="Web-{12D81CB3-8C8D-4120-D57B-F4260F1336C7}" dt="2022-04-26T11:05:51.407" v="757" actId="20577"/>
          <ac:spMkLst>
            <pc:docMk/>
            <pc:sldMk cId="2016095634" sldId="540"/>
            <ac:spMk id="2" creationId="{2EEC8CB9-01C0-5686-CDE9-B329DE717496}"/>
          </ac:spMkLst>
        </pc:spChg>
        <pc:spChg chg="mod">
          <ac:chgData name="Guest User" userId="S::urn:spo:anon#0117f17da4822a48aad53278bcb31e50de921930e533cc94fa99103ad78776d0::" providerId="AD" clId="Web-{12D81CB3-8C8D-4120-D57B-F4260F1336C7}" dt="2022-04-26T10:25:44.581" v="687" actId="20577"/>
          <ac:spMkLst>
            <pc:docMk/>
            <pc:sldMk cId="2016095634" sldId="540"/>
            <ac:spMk id="3" creationId="{94395AC4-19CF-4A24-B08D-1F859CAF9D30}"/>
          </ac:spMkLst>
        </pc:spChg>
        <pc:spChg chg="add mod">
          <ac:chgData name="Guest User" userId="S::urn:spo:anon#0117f17da4822a48aad53278bcb31e50de921930e533cc94fa99103ad78776d0::" providerId="AD" clId="Web-{12D81CB3-8C8D-4120-D57B-F4260F1336C7}" dt="2022-04-26T11:24:06.076" v="866" actId="20577"/>
          <ac:spMkLst>
            <pc:docMk/>
            <pc:sldMk cId="2016095634" sldId="540"/>
            <ac:spMk id="4" creationId="{3FD667D3-15D2-589E-7B54-2B67EDCBCFCD}"/>
          </ac:spMkLst>
        </pc:spChg>
        <pc:spChg chg="add del mod">
          <ac:chgData name="Guest User" userId="S::urn:spo:anon#0117f17da4822a48aad53278bcb31e50de921930e533cc94fa99103ad78776d0::" providerId="AD" clId="Web-{12D81CB3-8C8D-4120-D57B-F4260F1336C7}" dt="2022-04-26T11:24:14.764" v="870"/>
          <ac:spMkLst>
            <pc:docMk/>
            <pc:sldMk cId="2016095634" sldId="540"/>
            <ac:spMk id="7" creationId="{906802D9-BDCC-64B7-A5FF-FB87AD42FF58}"/>
          </ac:spMkLst>
        </pc:spChg>
        <pc:spChg chg="add mod">
          <ac:chgData name="Guest User" userId="S::urn:spo:anon#0117f17da4822a48aad53278bcb31e50de921930e533cc94fa99103ad78776d0::" providerId="AD" clId="Web-{12D81CB3-8C8D-4120-D57B-F4260F1336C7}" dt="2022-04-26T11:24:27.889" v="875" actId="1076"/>
          <ac:spMkLst>
            <pc:docMk/>
            <pc:sldMk cId="2016095634" sldId="540"/>
            <ac:spMk id="8" creationId="{75715100-2125-70CE-45B0-F63F95DF7BDF}"/>
          </ac:spMkLst>
        </pc:spChg>
        <pc:picChg chg="del">
          <ac:chgData name="Guest User" userId="S::urn:spo:anon#0117f17da4822a48aad53278bcb31e50de921930e533cc94fa99103ad78776d0::" providerId="AD" clId="Web-{12D81CB3-8C8D-4120-D57B-F4260F1336C7}" dt="2022-04-26T10:25:45.752" v="688"/>
          <ac:picMkLst>
            <pc:docMk/>
            <pc:sldMk cId="2016095634" sldId="540"/>
            <ac:picMk id="4" creationId="{537954A8-14CE-7A0E-2198-1AEEC202F426}"/>
          </ac:picMkLst>
        </pc:picChg>
        <pc:picChg chg="add del mod">
          <ac:chgData name="Guest User" userId="S::urn:spo:anon#0117f17da4822a48aad53278bcb31e50de921930e533cc94fa99103ad78776d0::" providerId="AD" clId="Web-{12D81CB3-8C8D-4120-D57B-F4260F1336C7}" dt="2022-04-26T11:23:20.892" v="861"/>
          <ac:picMkLst>
            <pc:docMk/>
            <pc:sldMk cId="2016095634" sldId="540"/>
            <ac:picMk id="5" creationId="{053EB273-A1FB-B650-4485-5427376561AE}"/>
          </ac:picMkLst>
        </pc:picChg>
        <pc:picChg chg="add mod">
          <ac:chgData name="Guest User" userId="S::urn:spo:anon#0117f17da4822a48aad53278bcb31e50de921930e533cc94fa99103ad78776d0::" providerId="AD" clId="Web-{12D81CB3-8C8D-4120-D57B-F4260F1336C7}" dt="2022-04-26T11:24:01.513" v="865" actId="1076"/>
          <ac:picMkLst>
            <pc:docMk/>
            <pc:sldMk cId="2016095634" sldId="540"/>
            <ac:picMk id="6" creationId="{7BE6EA00-9F19-2F92-FED3-136729A346AF}"/>
          </ac:picMkLst>
        </pc:picChg>
        <pc:picChg chg="del">
          <ac:chgData name="Guest User" userId="S::urn:spo:anon#0117f17da4822a48aad53278bcb31e50de921930e533cc94fa99103ad78776d0::" providerId="AD" clId="Web-{12D81CB3-8C8D-4120-D57B-F4260F1336C7}" dt="2022-04-26T10:25:46.440" v="689"/>
          <ac:picMkLst>
            <pc:docMk/>
            <pc:sldMk cId="2016095634" sldId="540"/>
            <ac:picMk id="10" creationId="{244C0C84-46CD-BB89-5777-55D2F3A3263C}"/>
          </ac:picMkLst>
        </pc:picChg>
      </pc:sldChg>
      <pc:sldChg chg="delSp modSp del">
        <pc:chgData name="Guest User" userId="S::urn:spo:anon#0117f17da4822a48aad53278bcb31e50de921930e533cc94fa99103ad78776d0::" providerId="AD" clId="Web-{12D81CB3-8C8D-4120-D57B-F4260F1336C7}" dt="2022-04-26T13:32:04.430" v="1123"/>
        <pc:sldMkLst>
          <pc:docMk/>
          <pc:sldMk cId="537555537" sldId="541"/>
        </pc:sldMkLst>
        <pc:spChg chg="mod">
          <ac:chgData name="Guest User" userId="S::urn:spo:anon#0117f17da4822a48aad53278bcb31e50de921930e533cc94fa99103ad78776d0::" providerId="AD" clId="Web-{12D81CB3-8C8D-4120-D57B-F4260F1336C7}" dt="2022-04-26T12:02:08.635" v="1066" actId="20577"/>
          <ac:spMkLst>
            <pc:docMk/>
            <pc:sldMk cId="537555537" sldId="541"/>
            <ac:spMk id="2" creationId="{6E7F2716-DE8D-219C-0093-2BBEBE5A2147}"/>
          </ac:spMkLst>
        </pc:spChg>
        <pc:spChg chg="mod">
          <ac:chgData name="Guest User" userId="S::urn:spo:anon#0117f17da4822a48aad53278bcb31e50de921930e533cc94fa99103ad78776d0::" providerId="AD" clId="Web-{12D81CB3-8C8D-4120-D57B-F4260F1336C7}" dt="2022-04-26T12:02:04.745" v="1065" actId="20577"/>
          <ac:spMkLst>
            <pc:docMk/>
            <pc:sldMk cId="537555537" sldId="541"/>
            <ac:spMk id="3" creationId="{A80F3E1C-D9DE-D8DA-14AC-631727D06E26}"/>
          </ac:spMkLst>
        </pc:spChg>
        <pc:picChg chg="del mod">
          <ac:chgData name="Guest User" userId="S::urn:spo:anon#0117f17da4822a48aad53278bcb31e50de921930e533cc94fa99103ad78776d0::" providerId="AD" clId="Web-{12D81CB3-8C8D-4120-D57B-F4260F1336C7}" dt="2022-04-26T12:02:01.667" v="1064"/>
          <ac:picMkLst>
            <pc:docMk/>
            <pc:sldMk cId="537555537" sldId="541"/>
            <ac:picMk id="7" creationId="{A260004B-3052-F82F-E8CF-8E458E687093}"/>
          </ac:picMkLst>
        </pc:picChg>
      </pc:sldChg>
      <pc:sldChg chg="del">
        <pc:chgData name="Guest User" userId="S::urn:spo:anon#0117f17da4822a48aad53278bcb31e50de921930e533cc94fa99103ad78776d0::" providerId="AD" clId="Web-{12D81CB3-8C8D-4120-D57B-F4260F1336C7}" dt="2022-04-26T12:02:14.432" v="1067"/>
        <pc:sldMkLst>
          <pc:docMk/>
          <pc:sldMk cId="2218253843" sldId="542"/>
        </pc:sldMkLst>
      </pc:sldChg>
      <pc:sldChg chg="addSp modSp new ord">
        <pc:chgData name="Guest User" userId="S::urn:spo:anon#0117f17da4822a48aad53278bcb31e50de921930e533cc94fa99103ad78776d0::" providerId="AD" clId="Web-{12D81CB3-8C8D-4120-D57B-F4260F1336C7}" dt="2022-04-26T09:25:36.861" v="339" actId="20577"/>
        <pc:sldMkLst>
          <pc:docMk/>
          <pc:sldMk cId="4116517105" sldId="544"/>
        </pc:sldMkLst>
        <pc:spChg chg="mod">
          <ac:chgData name="Guest User" userId="S::urn:spo:anon#0117f17da4822a48aad53278bcb31e50de921930e533cc94fa99103ad78776d0::" providerId="AD" clId="Web-{12D81CB3-8C8D-4120-D57B-F4260F1336C7}" dt="2022-04-26T08:41:36.850" v="144" actId="20577"/>
          <ac:spMkLst>
            <pc:docMk/>
            <pc:sldMk cId="4116517105" sldId="544"/>
            <ac:spMk id="2" creationId="{5E51EE71-EBFF-E258-9B37-A1B27F571BB9}"/>
          </ac:spMkLst>
        </pc:spChg>
        <pc:spChg chg="mod">
          <ac:chgData name="Guest User" userId="S::urn:spo:anon#0117f17da4822a48aad53278bcb31e50de921930e533cc94fa99103ad78776d0::" providerId="AD" clId="Web-{12D81CB3-8C8D-4120-D57B-F4260F1336C7}" dt="2022-04-26T09:25:36.861" v="339" actId="20577"/>
          <ac:spMkLst>
            <pc:docMk/>
            <pc:sldMk cId="4116517105" sldId="544"/>
            <ac:spMk id="3" creationId="{615C7824-6C11-BBEB-3378-4515E9EA439E}"/>
          </ac:spMkLst>
        </pc:spChg>
        <pc:spChg chg="add mod">
          <ac:chgData name="Guest User" userId="S::urn:spo:anon#0117f17da4822a48aad53278bcb31e50de921930e533cc94fa99103ad78776d0::" providerId="AD" clId="Web-{12D81CB3-8C8D-4120-D57B-F4260F1336C7}" dt="2022-04-26T08:53:35.069" v="188" actId="14100"/>
          <ac:spMkLst>
            <pc:docMk/>
            <pc:sldMk cId="4116517105" sldId="544"/>
            <ac:spMk id="5" creationId="{1E357DCE-CF8B-D9B4-4999-026DEF63BFA9}"/>
          </ac:spMkLst>
        </pc:spChg>
        <pc:spChg chg="add mod">
          <ac:chgData name="Guest User" userId="S::urn:spo:anon#0117f17da4822a48aad53278bcb31e50de921930e533cc94fa99103ad78776d0::" providerId="AD" clId="Web-{12D81CB3-8C8D-4120-D57B-F4260F1336C7}" dt="2022-04-26T08:58:03.872" v="204" actId="1076"/>
          <ac:spMkLst>
            <pc:docMk/>
            <pc:sldMk cId="4116517105" sldId="544"/>
            <ac:spMk id="7" creationId="{4E34E36D-9DBE-815D-A3F2-F96A4B97E783}"/>
          </ac:spMkLst>
        </pc:spChg>
        <pc:picChg chg="add mod">
          <ac:chgData name="Guest User" userId="S::urn:spo:anon#0117f17da4822a48aad53278bcb31e50de921930e533cc94fa99103ad78776d0::" providerId="AD" clId="Web-{12D81CB3-8C8D-4120-D57B-F4260F1336C7}" dt="2022-04-26T08:57:23.762" v="196" actId="14100"/>
          <ac:picMkLst>
            <pc:docMk/>
            <pc:sldMk cId="4116517105" sldId="544"/>
            <ac:picMk id="4" creationId="{256A62B4-AAF7-7459-5118-7B1A8914D942}"/>
          </ac:picMkLst>
        </pc:picChg>
        <pc:picChg chg="add mod">
          <ac:chgData name="Guest User" userId="S::urn:spo:anon#0117f17da4822a48aad53278bcb31e50de921930e533cc94fa99103ad78776d0::" providerId="AD" clId="Web-{12D81CB3-8C8D-4120-D57B-F4260F1336C7}" dt="2022-04-26T08:57:24.855" v="197" actId="1076"/>
          <ac:picMkLst>
            <pc:docMk/>
            <pc:sldMk cId="4116517105" sldId="544"/>
            <ac:picMk id="6" creationId="{7119117C-4E0B-9F55-A77F-5865165BF22F}"/>
          </ac:picMkLst>
        </pc:picChg>
      </pc:sldChg>
      <pc:sldChg chg="modSp new">
        <pc:chgData name="Guest User" userId="S::urn:spo:anon#0117f17da4822a48aad53278bcb31e50de921930e533cc94fa99103ad78776d0::" providerId="AD" clId="Web-{12D81CB3-8C8D-4120-D57B-F4260F1336C7}" dt="2022-04-26T13:34:50.246" v="1148" actId="20577"/>
        <pc:sldMkLst>
          <pc:docMk/>
          <pc:sldMk cId="3695182802" sldId="545"/>
        </pc:sldMkLst>
        <pc:spChg chg="mod">
          <ac:chgData name="Guest User" userId="S::urn:spo:anon#0117f17da4822a48aad53278bcb31e50de921930e533cc94fa99103ad78776d0::" providerId="AD" clId="Web-{12D81CB3-8C8D-4120-D57B-F4260F1336C7}" dt="2022-04-26T13:34:48.074" v="1147" actId="20577"/>
          <ac:spMkLst>
            <pc:docMk/>
            <pc:sldMk cId="3695182802" sldId="545"/>
            <ac:spMk id="2" creationId="{C401E328-12FE-451C-A458-38A91021BB54}"/>
          </ac:spMkLst>
        </pc:spChg>
        <pc:spChg chg="mod">
          <ac:chgData name="Guest User" userId="S::urn:spo:anon#0117f17da4822a48aad53278bcb31e50de921930e533cc94fa99103ad78776d0::" providerId="AD" clId="Web-{12D81CB3-8C8D-4120-D57B-F4260F1336C7}" dt="2022-04-26T13:34:50.246" v="1148" actId="20577"/>
          <ac:spMkLst>
            <pc:docMk/>
            <pc:sldMk cId="3695182802" sldId="545"/>
            <ac:spMk id="3" creationId="{E21413F8-45A0-A97D-E756-868657CF734A}"/>
          </ac:spMkLst>
        </pc:spChg>
      </pc:sldChg>
      <pc:sldChg chg="addSp delSp modSp add ord replId">
        <pc:chgData name="Guest User" userId="S::urn:spo:anon#0117f17da4822a48aad53278bcb31e50de921930e533cc94fa99103ad78776d0::" providerId="AD" clId="Web-{12D81CB3-8C8D-4120-D57B-F4260F1336C7}" dt="2022-04-26T14:51:05.451" v="1615" actId="20577"/>
        <pc:sldMkLst>
          <pc:docMk/>
          <pc:sldMk cId="890694703" sldId="546"/>
        </pc:sldMkLst>
        <pc:spChg chg="mod">
          <ac:chgData name="Guest User" userId="S::urn:spo:anon#0117f17da4822a48aad53278bcb31e50de921930e533cc94fa99103ad78776d0::" providerId="AD" clId="Web-{12D81CB3-8C8D-4120-D57B-F4260F1336C7}" dt="2022-04-26T14:49:04.089" v="1594" actId="20577"/>
          <ac:spMkLst>
            <pc:docMk/>
            <pc:sldMk cId="890694703" sldId="546"/>
            <ac:spMk id="2" creationId="{00000000-0000-0000-0000-000000000000}"/>
          </ac:spMkLst>
        </pc:spChg>
        <pc:spChg chg="mod">
          <ac:chgData name="Guest User" userId="S::urn:spo:anon#0117f17da4822a48aad53278bcb31e50de921930e533cc94fa99103ad78776d0::" providerId="AD" clId="Web-{12D81CB3-8C8D-4120-D57B-F4260F1336C7}" dt="2022-04-26T14:51:05.451" v="1615" actId="20577"/>
          <ac:spMkLst>
            <pc:docMk/>
            <pc:sldMk cId="890694703" sldId="546"/>
            <ac:spMk id="3" creationId="{00000000-0000-0000-0000-000000000000}"/>
          </ac:spMkLst>
        </pc:spChg>
        <pc:picChg chg="add mod">
          <ac:chgData name="Guest User" userId="S::urn:spo:anon#0117f17da4822a48aad53278bcb31e50de921930e533cc94fa99103ad78776d0::" providerId="AD" clId="Web-{12D81CB3-8C8D-4120-D57B-F4260F1336C7}" dt="2022-04-26T14:49:27.605" v="1597" actId="14100"/>
          <ac:picMkLst>
            <pc:docMk/>
            <pc:sldMk cId="890694703" sldId="546"/>
            <ac:picMk id="4" creationId="{017CD6F8-E78D-12C7-8BBC-4DAC222711B2}"/>
          </ac:picMkLst>
        </pc:picChg>
        <pc:picChg chg="del">
          <ac:chgData name="Guest User" userId="S::urn:spo:anon#0117f17da4822a48aad53278bcb31e50de921930e533cc94fa99103ad78776d0::" providerId="AD" clId="Web-{12D81CB3-8C8D-4120-D57B-F4260F1336C7}" dt="2022-04-26T14:49:10.183" v="1595"/>
          <ac:picMkLst>
            <pc:docMk/>
            <pc:sldMk cId="890694703" sldId="546"/>
            <ac:picMk id="6" creationId="{5C6022B2-3BAD-0201-64FF-8ABD490A0D73}"/>
          </ac:picMkLst>
        </pc:picChg>
      </pc:sldChg>
    </pc:docChg>
  </pc:docChgLst>
  <pc:docChgLst>
    <pc:chgData name="Guest User" userId="S::urn:spo:anon#0ec18b03692a94d7668f5833aad2b7a8a968c578166f08bf2ef7d44eadd0b4f1::" providerId="AD" clId="Web-{87D7465B-9A34-7CA6-EC54-497CA85AB597}"/>
    <pc:docChg chg="modSld">
      <pc:chgData name="Guest User" userId="S::urn:spo:anon#0ec18b03692a94d7668f5833aad2b7a8a968c578166f08bf2ef7d44eadd0b4f1::" providerId="AD" clId="Web-{87D7465B-9A34-7CA6-EC54-497CA85AB597}" dt="2022-05-03T16:20:36.999" v="186"/>
      <pc:docMkLst>
        <pc:docMk/>
      </pc:docMkLst>
      <pc:sldChg chg="modSp modNotes">
        <pc:chgData name="Guest User" userId="S::urn:spo:anon#0ec18b03692a94d7668f5833aad2b7a8a968c578166f08bf2ef7d44eadd0b4f1::" providerId="AD" clId="Web-{87D7465B-9A34-7CA6-EC54-497CA85AB597}" dt="2022-05-03T16:20:36.999" v="186"/>
        <pc:sldMkLst>
          <pc:docMk/>
          <pc:sldMk cId="2015346148" sldId="280"/>
        </pc:sldMkLst>
        <pc:spChg chg="mod">
          <ac:chgData name="Guest User" userId="S::urn:spo:anon#0ec18b03692a94d7668f5833aad2b7a8a968c578166f08bf2ef7d44eadd0b4f1::" providerId="AD" clId="Web-{87D7465B-9A34-7CA6-EC54-497CA85AB597}" dt="2022-05-03T12:02:03.994" v="56" actId="1076"/>
          <ac:spMkLst>
            <pc:docMk/>
            <pc:sldMk cId="2015346148" sldId="280"/>
            <ac:spMk id="4" creationId="{00000000-0000-0000-0000-000000000000}"/>
          </ac:spMkLst>
        </pc:spChg>
        <pc:spChg chg="mod">
          <ac:chgData name="Guest User" userId="S::urn:spo:anon#0ec18b03692a94d7668f5833aad2b7a8a968c578166f08bf2ef7d44eadd0b4f1::" providerId="AD" clId="Web-{87D7465B-9A34-7CA6-EC54-497CA85AB597}" dt="2022-05-03T12:02:19.416" v="59" actId="20577"/>
          <ac:spMkLst>
            <pc:docMk/>
            <pc:sldMk cId="2015346148" sldId="280"/>
            <ac:spMk id="5" creationId="{00000000-0000-0000-0000-000000000000}"/>
          </ac:spMkLst>
        </pc:spChg>
        <pc:spChg chg="mod">
          <ac:chgData name="Guest User" userId="S::urn:spo:anon#0ec18b03692a94d7668f5833aad2b7a8a968c578166f08bf2ef7d44eadd0b4f1::" providerId="AD" clId="Web-{87D7465B-9A34-7CA6-EC54-497CA85AB597}" dt="2022-05-03T12:02:31.698" v="61" actId="14100"/>
          <ac:spMkLst>
            <pc:docMk/>
            <pc:sldMk cId="2015346148" sldId="280"/>
            <ac:spMk id="10" creationId="{5823336E-B997-402F-A849-B175CD96414D}"/>
          </ac:spMkLst>
        </pc:spChg>
        <pc:graphicFrameChg chg="mod">
          <ac:chgData name="Guest User" userId="S::urn:spo:anon#0ec18b03692a94d7668f5833aad2b7a8a968c578166f08bf2ef7d44eadd0b4f1::" providerId="AD" clId="Web-{87D7465B-9A34-7CA6-EC54-497CA85AB597}" dt="2022-05-03T12:01:54.369" v="55" actId="1076"/>
          <ac:graphicFrameMkLst>
            <pc:docMk/>
            <pc:sldMk cId="2015346148" sldId="280"/>
            <ac:graphicFrameMk id="7" creationId="{00000000-0000-0000-0000-000000000000}"/>
          </ac:graphicFrameMkLst>
        </pc:graphicFrameChg>
      </pc:sldChg>
      <pc:sldChg chg="modSp">
        <pc:chgData name="Guest User" userId="S::urn:spo:anon#0ec18b03692a94d7668f5833aad2b7a8a968c578166f08bf2ef7d44eadd0b4f1::" providerId="AD" clId="Web-{87D7465B-9A34-7CA6-EC54-497CA85AB597}" dt="2022-05-03T11:49:46.928" v="21" actId="20577"/>
        <pc:sldMkLst>
          <pc:docMk/>
          <pc:sldMk cId="3429838669" sldId="514"/>
        </pc:sldMkLst>
        <pc:spChg chg="mod">
          <ac:chgData name="Guest User" userId="S::urn:spo:anon#0ec18b03692a94d7668f5833aad2b7a8a968c578166f08bf2ef7d44eadd0b4f1::" providerId="AD" clId="Web-{87D7465B-9A34-7CA6-EC54-497CA85AB597}" dt="2022-05-03T11:49:46.928" v="21" actId="20577"/>
          <ac:spMkLst>
            <pc:docMk/>
            <pc:sldMk cId="3429838669" sldId="514"/>
            <ac:spMk id="3" creationId="{3F2A4BF1-1C98-43AB-AD12-2F475E40D018}"/>
          </ac:spMkLst>
        </pc:spChg>
      </pc:sldChg>
      <pc:sldChg chg="addSp modSp modNotes">
        <pc:chgData name="Guest User" userId="S::urn:spo:anon#0ec18b03692a94d7668f5833aad2b7a8a968c578166f08bf2ef7d44eadd0b4f1::" providerId="AD" clId="Web-{87D7465B-9A34-7CA6-EC54-497CA85AB597}" dt="2022-05-03T12:12:31.589" v="83" actId="14100"/>
        <pc:sldMkLst>
          <pc:docMk/>
          <pc:sldMk cId="3027879098" sldId="515"/>
        </pc:sldMkLst>
        <pc:spChg chg="mod">
          <ac:chgData name="Guest User" userId="S::urn:spo:anon#0ec18b03692a94d7668f5833aad2b7a8a968c578166f08bf2ef7d44eadd0b4f1::" providerId="AD" clId="Web-{87D7465B-9A34-7CA6-EC54-497CA85AB597}" dt="2022-05-03T12:11:49.447" v="74" actId="20577"/>
          <ac:spMkLst>
            <pc:docMk/>
            <pc:sldMk cId="3027879098" sldId="515"/>
            <ac:spMk id="5" creationId="{D4F1598D-C7AD-48A5-A9AD-FFC601CA2C2D}"/>
          </ac:spMkLst>
        </pc:spChg>
        <pc:spChg chg="add mod">
          <ac:chgData name="Guest User" userId="S::urn:spo:anon#0ec18b03692a94d7668f5833aad2b7a8a968c578166f08bf2ef7d44eadd0b4f1::" providerId="AD" clId="Web-{87D7465B-9A34-7CA6-EC54-497CA85AB597}" dt="2022-05-03T12:12:26.245" v="82" actId="1076"/>
          <ac:spMkLst>
            <pc:docMk/>
            <pc:sldMk cId="3027879098" sldId="515"/>
            <ac:spMk id="6" creationId="{BA51F441-F05F-D53C-025C-B4196B30FC1A}"/>
          </ac:spMkLst>
        </pc:spChg>
        <pc:picChg chg="add mod">
          <ac:chgData name="Guest User" userId="S::urn:spo:anon#0ec18b03692a94d7668f5833aad2b7a8a968c578166f08bf2ef7d44eadd0b4f1::" providerId="AD" clId="Web-{87D7465B-9A34-7CA6-EC54-497CA85AB597}" dt="2022-05-03T12:12:31.589" v="83" actId="14100"/>
          <ac:picMkLst>
            <pc:docMk/>
            <pc:sldMk cId="3027879098" sldId="515"/>
            <ac:picMk id="4" creationId="{A569B7FF-2811-FA1D-E15E-3EA63DC1EA48}"/>
          </ac:picMkLst>
        </pc:picChg>
      </pc:sldChg>
      <pc:sldChg chg="modSp modNotes">
        <pc:chgData name="Guest User" userId="S::urn:spo:anon#0ec18b03692a94d7668f5833aad2b7a8a968c578166f08bf2ef7d44eadd0b4f1::" providerId="AD" clId="Web-{87D7465B-9A34-7CA6-EC54-497CA85AB597}" dt="2022-05-03T14:31:26.817" v="93" actId="20577"/>
        <pc:sldMkLst>
          <pc:docMk/>
          <pc:sldMk cId="3355973195" sldId="519"/>
        </pc:sldMkLst>
        <pc:spChg chg="mod">
          <ac:chgData name="Guest User" userId="S::urn:spo:anon#0ec18b03692a94d7668f5833aad2b7a8a968c578166f08bf2ef7d44eadd0b4f1::" providerId="AD" clId="Web-{87D7465B-9A34-7CA6-EC54-497CA85AB597}" dt="2022-05-03T14:31:26.817" v="93" actId="20577"/>
          <ac:spMkLst>
            <pc:docMk/>
            <pc:sldMk cId="3355973195" sldId="519"/>
            <ac:spMk id="3" creationId="{D51BB2F1-4FF3-475B-8D3C-E786DB78F06A}"/>
          </ac:spMkLst>
        </pc:spChg>
      </pc:sldChg>
      <pc:sldChg chg="modNotes">
        <pc:chgData name="Guest User" userId="S::urn:spo:anon#0ec18b03692a94d7668f5833aad2b7a8a968c578166f08bf2ef7d44eadd0b4f1::" providerId="AD" clId="Web-{87D7465B-9A34-7CA6-EC54-497CA85AB597}" dt="2022-05-03T11:50:14.335" v="27"/>
        <pc:sldMkLst>
          <pc:docMk/>
          <pc:sldMk cId="3852110322" sldId="520"/>
        </pc:sldMkLst>
      </pc:sldChg>
      <pc:sldChg chg="modNotes">
        <pc:chgData name="Guest User" userId="S::urn:spo:anon#0ec18b03692a94d7668f5833aad2b7a8a968c578166f08bf2ef7d44eadd0b4f1::" providerId="AD" clId="Web-{87D7465B-9A34-7CA6-EC54-497CA85AB597}" dt="2022-05-03T16:14:23.460" v="110"/>
        <pc:sldMkLst>
          <pc:docMk/>
          <pc:sldMk cId="2749535063" sldId="521"/>
        </pc:sldMkLst>
      </pc:sldChg>
      <pc:sldChg chg="modSp modNotes">
        <pc:chgData name="Guest User" userId="S::urn:spo:anon#0ec18b03692a94d7668f5833aad2b7a8a968c578166f08bf2ef7d44eadd0b4f1::" providerId="AD" clId="Web-{87D7465B-9A34-7CA6-EC54-497CA85AB597}" dt="2022-05-03T11:59:36.912" v="41"/>
        <pc:sldMkLst>
          <pc:docMk/>
          <pc:sldMk cId="400341500" sldId="523"/>
        </pc:sldMkLst>
        <pc:spChg chg="mod">
          <ac:chgData name="Guest User" userId="S::urn:spo:anon#0ec18b03692a94d7668f5833aad2b7a8a968c578166f08bf2ef7d44eadd0b4f1::" providerId="AD" clId="Web-{87D7465B-9A34-7CA6-EC54-497CA85AB597}" dt="2022-05-03T07:53:05.537" v="15" actId="20577"/>
          <ac:spMkLst>
            <pc:docMk/>
            <pc:sldMk cId="400341500" sldId="523"/>
            <ac:spMk id="7" creationId="{E81B4A2B-FB03-80A8-C167-62FF4797C2BA}"/>
          </ac:spMkLst>
        </pc:spChg>
      </pc:sldChg>
      <pc:sldChg chg="modSp">
        <pc:chgData name="Guest User" userId="S::urn:spo:anon#0ec18b03692a94d7668f5833aad2b7a8a968c578166f08bf2ef7d44eadd0b4f1::" providerId="AD" clId="Web-{87D7465B-9A34-7CA6-EC54-497CA85AB597}" dt="2022-05-03T12:01:24.540" v="53" actId="20577"/>
        <pc:sldMkLst>
          <pc:docMk/>
          <pc:sldMk cId="615125642" sldId="530"/>
        </pc:sldMkLst>
        <pc:spChg chg="mod">
          <ac:chgData name="Guest User" userId="S::urn:spo:anon#0ec18b03692a94d7668f5833aad2b7a8a968c578166f08bf2ef7d44eadd0b4f1::" providerId="AD" clId="Web-{87D7465B-9A34-7CA6-EC54-497CA85AB597}" dt="2022-05-03T12:01:24.540" v="53" actId="20577"/>
          <ac:spMkLst>
            <pc:docMk/>
            <pc:sldMk cId="615125642" sldId="530"/>
            <ac:spMk id="3" creationId="{00000000-0000-0000-0000-000000000000}"/>
          </ac:spMkLst>
        </pc:spChg>
      </pc:sldChg>
      <pc:sldChg chg="modSp modNotes">
        <pc:chgData name="Guest User" userId="S::urn:spo:anon#0ec18b03692a94d7668f5833aad2b7a8a968c578166f08bf2ef7d44eadd0b4f1::" providerId="AD" clId="Web-{87D7465B-9A34-7CA6-EC54-497CA85AB597}" dt="2022-05-03T11:57:31.112" v="34" actId="1076"/>
        <pc:sldMkLst>
          <pc:docMk/>
          <pc:sldMk cId="2758783957" sldId="533"/>
        </pc:sldMkLst>
        <pc:spChg chg="mod">
          <ac:chgData name="Guest User" userId="S::urn:spo:anon#0ec18b03692a94d7668f5833aad2b7a8a968c578166f08bf2ef7d44eadd0b4f1::" providerId="AD" clId="Web-{87D7465B-9A34-7CA6-EC54-497CA85AB597}" dt="2022-05-03T11:57:16.877" v="31" actId="14100"/>
          <ac:spMkLst>
            <pc:docMk/>
            <pc:sldMk cId="2758783957" sldId="533"/>
            <ac:spMk id="5" creationId="{D7957001-6A53-9988-8048-23E9EB1C871C}"/>
          </ac:spMkLst>
        </pc:spChg>
        <pc:picChg chg="mod">
          <ac:chgData name="Guest User" userId="S::urn:spo:anon#0ec18b03692a94d7668f5833aad2b7a8a968c578166f08bf2ef7d44eadd0b4f1::" providerId="AD" clId="Web-{87D7465B-9A34-7CA6-EC54-497CA85AB597}" dt="2022-05-03T11:57:31.112" v="34" actId="1076"/>
          <ac:picMkLst>
            <pc:docMk/>
            <pc:sldMk cId="2758783957" sldId="533"/>
            <ac:picMk id="8" creationId="{6C252A1D-CA02-486F-B87E-27120007EA2C}"/>
          </ac:picMkLst>
        </pc:picChg>
      </pc:sldChg>
      <pc:sldChg chg="modSp">
        <pc:chgData name="Guest User" userId="S::urn:spo:anon#0ec18b03692a94d7668f5833aad2b7a8a968c578166f08bf2ef7d44eadd0b4f1::" providerId="AD" clId="Web-{87D7465B-9A34-7CA6-EC54-497CA85AB597}" dt="2022-05-03T11:57:59.456" v="35" actId="14100"/>
        <pc:sldMkLst>
          <pc:docMk/>
          <pc:sldMk cId="3351186663" sldId="534"/>
        </pc:sldMkLst>
        <pc:picChg chg="mod">
          <ac:chgData name="Guest User" userId="S::urn:spo:anon#0ec18b03692a94d7668f5833aad2b7a8a968c578166f08bf2ef7d44eadd0b4f1::" providerId="AD" clId="Web-{87D7465B-9A34-7CA6-EC54-497CA85AB597}" dt="2022-05-03T11:57:59.456" v="35" actId="14100"/>
          <ac:picMkLst>
            <pc:docMk/>
            <pc:sldMk cId="3351186663" sldId="534"/>
            <ac:picMk id="7" creationId="{1B6AFD37-44D1-46E0-801C-25C718991830}"/>
          </ac:picMkLst>
        </pc:picChg>
      </pc:sldChg>
      <pc:sldChg chg="modSp modNotes">
        <pc:chgData name="Guest User" userId="S::urn:spo:anon#0ec18b03692a94d7668f5833aad2b7a8a968c578166f08bf2ef7d44eadd0b4f1::" providerId="AD" clId="Web-{87D7465B-9A34-7CA6-EC54-497CA85AB597}" dt="2022-05-03T14:27:34.263" v="84" actId="1076"/>
        <pc:sldMkLst>
          <pc:docMk/>
          <pc:sldMk cId="2781066697" sldId="537"/>
        </pc:sldMkLst>
        <pc:picChg chg="mod">
          <ac:chgData name="Guest User" userId="S::urn:spo:anon#0ec18b03692a94d7668f5833aad2b7a8a968c578166f08bf2ef7d44eadd0b4f1::" providerId="AD" clId="Web-{87D7465B-9A34-7CA6-EC54-497CA85AB597}" dt="2022-05-03T14:27:34.263" v="84" actId="1076"/>
          <ac:picMkLst>
            <pc:docMk/>
            <pc:sldMk cId="2781066697" sldId="537"/>
            <ac:picMk id="5" creationId="{8557DD48-037C-48B6-94FC-CDEAB08DB72B}"/>
          </ac:picMkLst>
        </pc:picChg>
      </pc:sldChg>
      <pc:sldChg chg="modSp">
        <pc:chgData name="Guest User" userId="S::urn:spo:anon#0ec18b03692a94d7668f5833aad2b7a8a968c578166f08bf2ef7d44eadd0b4f1::" providerId="AD" clId="Web-{87D7465B-9A34-7CA6-EC54-497CA85AB597}" dt="2022-05-03T07:52:03.426" v="10" actId="20577"/>
        <pc:sldMkLst>
          <pc:docMk/>
          <pc:sldMk cId="1512218822" sldId="539"/>
        </pc:sldMkLst>
        <pc:spChg chg="mod">
          <ac:chgData name="Guest User" userId="S::urn:spo:anon#0ec18b03692a94d7668f5833aad2b7a8a968c578166f08bf2ef7d44eadd0b4f1::" providerId="AD" clId="Web-{87D7465B-9A34-7CA6-EC54-497CA85AB597}" dt="2022-05-03T07:52:03.426" v="10" actId="20577"/>
          <ac:spMkLst>
            <pc:docMk/>
            <pc:sldMk cId="1512218822" sldId="539"/>
            <ac:spMk id="4" creationId="{6ABDE824-E93C-B1EE-9861-81CB18C77CEC}"/>
          </ac:spMkLst>
        </pc:spChg>
      </pc:sldChg>
      <pc:sldChg chg="modNotes">
        <pc:chgData name="Guest User" userId="S::urn:spo:anon#0ec18b03692a94d7668f5833aad2b7a8a968c578166f08bf2ef7d44eadd0b4f1::" providerId="AD" clId="Web-{87D7465B-9A34-7CA6-EC54-497CA85AB597}" dt="2022-05-03T11:59:07.896" v="40"/>
        <pc:sldMkLst>
          <pc:docMk/>
          <pc:sldMk cId="2016095634" sldId="540"/>
        </pc:sldMkLst>
      </pc:sldChg>
      <pc:sldChg chg="modSp">
        <pc:chgData name="Guest User" userId="S::urn:spo:anon#0ec18b03692a94d7668f5833aad2b7a8a968c578166f08bf2ef7d44eadd0b4f1::" providerId="AD" clId="Web-{87D7465B-9A34-7CA6-EC54-497CA85AB597}" dt="2022-05-03T12:00:21.335" v="49" actId="1076"/>
        <pc:sldMkLst>
          <pc:docMk/>
          <pc:sldMk cId="3695182802" sldId="545"/>
        </pc:sldMkLst>
        <pc:spChg chg="mod">
          <ac:chgData name="Guest User" userId="S::urn:spo:anon#0ec18b03692a94d7668f5833aad2b7a8a968c578166f08bf2ef7d44eadd0b4f1::" providerId="AD" clId="Web-{87D7465B-9A34-7CA6-EC54-497CA85AB597}" dt="2022-05-03T12:00:10.288" v="45"/>
          <ac:spMkLst>
            <pc:docMk/>
            <pc:sldMk cId="3695182802" sldId="545"/>
            <ac:spMk id="3" creationId="{E21413F8-45A0-A97D-E756-868657CF734A}"/>
          </ac:spMkLst>
        </pc:spChg>
        <pc:picChg chg="mod">
          <ac:chgData name="Guest User" userId="S::urn:spo:anon#0ec18b03692a94d7668f5833aad2b7a8a968c578166f08bf2ef7d44eadd0b4f1::" providerId="AD" clId="Web-{87D7465B-9A34-7CA6-EC54-497CA85AB597}" dt="2022-05-03T12:00:21.335" v="49" actId="1076"/>
          <ac:picMkLst>
            <pc:docMk/>
            <pc:sldMk cId="3695182802" sldId="545"/>
            <ac:picMk id="7" creationId="{10A13D81-DE4D-41AC-AFA2-C1A9298735C8}"/>
          </ac:picMkLst>
        </pc:picChg>
      </pc:sldChg>
      <pc:sldChg chg="modSp">
        <pc:chgData name="Guest User" userId="S::urn:spo:anon#0ec18b03692a94d7668f5833aad2b7a8a968c578166f08bf2ef7d44eadd0b4f1::" providerId="AD" clId="Web-{87D7465B-9A34-7CA6-EC54-497CA85AB597}" dt="2022-05-03T12:03:01.324" v="62" actId="14100"/>
        <pc:sldMkLst>
          <pc:docMk/>
          <pc:sldMk cId="890694703" sldId="546"/>
        </pc:sldMkLst>
        <pc:picChg chg="mod">
          <ac:chgData name="Guest User" userId="S::urn:spo:anon#0ec18b03692a94d7668f5833aad2b7a8a968c578166f08bf2ef7d44eadd0b4f1::" providerId="AD" clId="Web-{87D7465B-9A34-7CA6-EC54-497CA85AB597}" dt="2022-05-03T12:03:01.324" v="62" actId="14100"/>
          <ac:picMkLst>
            <pc:docMk/>
            <pc:sldMk cId="890694703" sldId="546"/>
            <ac:picMk id="4" creationId="{017CD6F8-E78D-12C7-8BBC-4DAC222711B2}"/>
          </ac:picMkLst>
        </pc:picChg>
      </pc:sldChg>
    </pc:docChg>
  </pc:docChgLst>
  <pc:docChgLst>
    <pc:chgData name="Guest User" userId="S::urn:spo:anon#0117f17da4822a48aad53278bcb31e50de921930e533cc94fa99103ad78776d0::" providerId="AD" clId="Web-{AE215819-81F4-FB02-A39D-417E347D5CCC}"/>
    <pc:docChg chg="modSld">
      <pc:chgData name="Guest User" userId="S::urn:spo:anon#0117f17da4822a48aad53278bcb31e50de921930e533cc94fa99103ad78776d0::" providerId="AD" clId="Web-{AE215819-81F4-FB02-A39D-417E347D5CCC}" dt="2022-04-26T16:55:38.938" v="243" actId="14100"/>
      <pc:docMkLst>
        <pc:docMk/>
      </pc:docMkLst>
      <pc:sldChg chg="modSp modNotes">
        <pc:chgData name="Guest User" userId="S::urn:spo:anon#0117f17da4822a48aad53278bcb31e50de921930e533cc94fa99103ad78776d0::" providerId="AD" clId="Web-{AE215819-81F4-FB02-A39D-417E347D5CCC}" dt="2022-04-26T16:40:40.883" v="180" actId="20577"/>
        <pc:sldMkLst>
          <pc:docMk/>
          <pc:sldMk cId="1740591820" sldId="279"/>
        </pc:sldMkLst>
        <pc:spChg chg="mod">
          <ac:chgData name="Guest User" userId="S::urn:spo:anon#0117f17da4822a48aad53278bcb31e50de921930e533cc94fa99103ad78776d0::" providerId="AD" clId="Web-{AE215819-81F4-FB02-A39D-417E347D5CCC}" dt="2022-04-26T16:37:42.628" v="151" actId="20577"/>
          <ac:spMkLst>
            <pc:docMk/>
            <pc:sldMk cId="1740591820" sldId="279"/>
            <ac:spMk id="5" creationId="{00000000-0000-0000-0000-000000000000}"/>
          </ac:spMkLst>
        </pc:spChg>
        <pc:spChg chg="mod">
          <ac:chgData name="Guest User" userId="S::urn:spo:anon#0117f17da4822a48aad53278bcb31e50de921930e533cc94fa99103ad78776d0::" providerId="AD" clId="Web-{AE215819-81F4-FB02-A39D-417E347D5CCC}" dt="2022-04-26T16:40:40.883" v="180" actId="20577"/>
          <ac:spMkLst>
            <pc:docMk/>
            <pc:sldMk cId="1740591820" sldId="279"/>
            <ac:spMk id="6" creationId="{00000000-0000-0000-0000-000000000000}"/>
          </ac:spMkLst>
        </pc:spChg>
      </pc:sldChg>
      <pc:sldChg chg="modSp">
        <pc:chgData name="Guest User" userId="S::urn:spo:anon#0117f17da4822a48aad53278bcb31e50de921930e533cc94fa99103ad78776d0::" providerId="AD" clId="Web-{AE215819-81F4-FB02-A39D-417E347D5CCC}" dt="2022-04-26T16:09:15.440" v="2"/>
        <pc:sldMkLst>
          <pc:docMk/>
          <pc:sldMk cId="2015346148" sldId="280"/>
        </pc:sldMkLst>
        <pc:spChg chg="mod">
          <ac:chgData name="Guest User" userId="S::urn:spo:anon#0117f17da4822a48aad53278bcb31e50de921930e533cc94fa99103ad78776d0::" providerId="AD" clId="Web-{AE215819-81F4-FB02-A39D-417E347D5CCC}" dt="2022-04-26T16:08:47.939" v="0" actId="20577"/>
          <ac:spMkLst>
            <pc:docMk/>
            <pc:sldMk cId="2015346148" sldId="280"/>
            <ac:spMk id="5" creationId="{00000000-0000-0000-0000-000000000000}"/>
          </ac:spMkLst>
        </pc:spChg>
        <pc:spChg chg="mod">
          <ac:chgData name="Guest User" userId="S::urn:spo:anon#0117f17da4822a48aad53278bcb31e50de921930e533cc94fa99103ad78776d0::" providerId="AD" clId="Web-{AE215819-81F4-FB02-A39D-417E347D5CCC}" dt="2022-04-26T16:09:15.440" v="2"/>
          <ac:spMkLst>
            <pc:docMk/>
            <pc:sldMk cId="2015346148" sldId="280"/>
            <ac:spMk id="10" creationId="{5823336E-B997-402F-A849-B175CD96414D}"/>
          </ac:spMkLst>
        </pc:spChg>
      </pc:sldChg>
      <pc:sldChg chg="modSp">
        <pc:chgData name="Guest User" userId="S::urn:spo:anon#0117f17da4822a48aad53278bcb31e50de921930e533cc94fa99103ad78776d0::" providerId="AD" clId="Web-{AE215819-81F4-FB02-A39D-417E347D5CCC}" dt="2022-04-26T16:34:21.575" v="90" actId="20577"/>
        <pc:sldMkLst>
          <pc:docMk/>
          <pc:sldMk cId="2749535063" sldId="521"/>
        </pc:sldMkLst>
        <pc:spChg chg="mod">
          <ac:chgData name="Guest User" userId="S::urn:spo:anon#0117f17da4822a48aad53278bcb31e50de921930e533cc94fa99103ad78776d0::" providerId="AD" clId="Web-{AE215819-81F4-FB02-A39D-417E347D5CCC}" dt="2022-04-26T16:34:21.575" v="90" actId="20577"/>
          <ac:spMkLst>
            <pc:docMk/>
            <pc:sldMk cId="2749535063" sldId="521"/>
            <ac:spMk id="7" creationId="{FA4F76C5-211C-4C13-B4A9-386684191B9A}"/>
          </ac:spMkLst>
        </pc:spChg>
      </pc:sldChg>
      <pc:sldChg chg="addSp modSp">
        <pc:chgData name="Guest User" userId="S::urn:spo:anon#0117f17da4822a48aad53278bcb31e50de921930e533cc94fa99103ad78776d0::" providerId="AD" clId="Web-{AE215819-81F4-FB02-A39D-417E347D5CCC}" dt="2022-04-26T16:55:38.938" v="243" actId="14100"/>
        <pc:sldMkLst>
          <pc:docMk/>
          <pc:sldMk cId="400341500" sldId="523"/>
        </pc:sldMkLst>
        <pc:picChg chg="add mod modCrop">
          <ac:chgData name="Guest User" userId="S::urn:spo:anon#0117f17da4822a48aad53278bcb31e50de921930e533cc94fa99103ad78776d0::" providerId="AD" clId="Web-{AE215819-81F4-FB02-A39D-417E347D5CCC}" dt="2022-04-26T16:55:38.938" v="243" actId="14100"/>
          <ac:picMkLst>
            <pc:docMk/>
            <pc:sldMk cId="400341500" sldId="523"/>
            <ac:picMk id="6" creationId="{3BD48A1E-DBF8-CB03-6806-451CB4722A2F}"/>
          </ac:picMkLst>
        </pc:picChg>
      </pc:sldChg>
      <pc:sldChg chg="modSp">
        <pc:chgData name="Guest User" userId="S::urn:spo:anon#0117f17da4822a48aad53278bcb31e50de921930e533cc94fa99103ad78776d0::" providerId="AD" clId="Web-{AE215819-81F4-FB02-A39D-417E347D5CCC}" dt="2022-04-26T16:42:48.652" v="194" actId="20577"/>
        <pc:sldMkLst>
          <pc:docMk/>
          <pc:sldMk cId="2758783957" sldId="533"/>
        </pc:sldMkLst>
        <pc:spChg chg="mod">
          <ac:chgData name="Guest User" userId="S::urn:spo:anon#0117f17da4822a48aad53278bcb31e50de921930e533cc94fa99103ad78776d0::" providerId="AD" clId="Web-{AE215819-81F4-FB02-A39D-417E347D5CCC}" dt="2022-04-26T16:42:48.652" v="194" actId="20577"/>
          <ac:spMkLst>
            <pc:docMk/>
            <pc:sldMk cId="2758783957" sldId="533"/>
            <ac:spMk id="5" creationId="{D7957001-6A53-9988-8048-23E9EB1C871C}"/>
          </ac:spMkLst>
        </pc:spChg>
      </pc:sldChg>
      <pc:sldChg chg="addSp modSp">
        <pc:chgData name="Guest User" userId="S::urn:spo:anon#0117f17da4822a48aad53278bcb31e50de921930e533cc94fa99103ad78776d0::" providerId="AD" clId="Web-{AE215819-81F4-FB02-A39D-417E347D5CCC}" dt="2022-04-26T16:51:10.916" v="233" actId="20577"/>
        <pc:sldMkLst>
          <pc:docMk/>
          <pc:sldMk cId="3695182802" sldId="545"/>
        </pc:sldMkLst>
        <pc:spChg chg="mod">
          <ac:chgData name="Guest User" userId="S::urn:spo:anon#0117f17da4822a48aad53278bcb31e50de921930e533cc94fa99103ad78776d0::" providerId="AD" clId="Web-{AE215819-81F4-FB02-A39D-417E347D5CCC}" dt="2022-04-26T16:42:04.979" v="184" actId="20577"/>
          <ac:spMkLst>
            <pc:docMk/>
            <pc:sldMk cId="3695182802" sldId="545"/>
            <ac:spMk id="2" creationId="{C401E328-12FE-451C-A458-38A91021BB54}"/>
          </ac:spMkLst>
        </pc:spChg>
        <pc:spChg chg="mod">
          <ac:chgData name="Guest User" userId="S::urn:spo:anon#0117f17da4822a48aad53278bcb31e50de921930e533cc94fa99103ad78776d0::" providerId="AD" clId="Web-{AE215819-81F4-FB02-A39D-417E347D5CCC}" dt="2022-04-26T16:51:10.916" v="233" actId="20577"/>
          <ac:spMkLst>
            <pc:docMk/>
            <pc:sldMk cId="3695182802" sldId="545"/>
            <ac:spMk id="3" creationId="{E21413F8-45A0-A97D-E756-868657CF734A}"/>
          </ac:spMkLst>
        </pc:spChg>
        <pc:spChg chg="add mod">
          <ac:chgData name="Guest User" userId="S::urn:spo:anon#0117f17da4822a48aad53278bcb31e50de921930e533cc94fa99103ad78776d0::" providerId="AD" clId="Web-{AE215819-81F4-FB02-A39D-417E347D5CCC}" dt="2022-04-26T16:50:15.773" v="229" actId="1076"/>
          <ac:spMkLst>
            <pc:docMk/>
            <pc:sldMk cId="3695182802" sldId="545"/>
            <ac:spMk id="5" creationId="{B836EC04-243C-84CB-F826-ABB3CC0D4EBD}"/>
          </ac:spMkLst>
        </pc:spChg>
        <pc:picChg chg="add mod">
          <ac:chgData name="Guest User" userId="S::urn:spo:anon#0117f17da4822a48aad53278bcb31e50de921930e533cc94fa99103ad78776d0::" providerId="AD" clId="Web-{AE215819-81F4-FB02-A39D-417E347D5CCC}" dt="2022-04-26T16:49:54.117" v="224" actId="1076"/>
          <ac:picMkLst>
            <pc:docMk/>
            <pc:sldMk cId="3695182802" sldId="545"/>
            <ac:picMk id="4" creationId="{13CFC3BD-F7CB-4F30-02F0-6D1611914894}"/>
          </ac:picMkLst>
        </pc:picChg>
      </pc:sldChg>
    </pc:docChg>
  </pc:docChgLst>
  <pc:docChgLst>
    <pc:chgData name="Frances Meek" userId="f3af35cc-3229-46e1-af36-3525661cfbd3" providerId="ADAL" clId="{01D523E6-202E-4EE4-8B46-E497D8E4BDC8}"/>
    <pc:docChg chg="custSel delSld modSld">
      <pc:chgData name="Frances Meek" userId="f3af35cc-3229-46e1-af36-3525661cfbd3" providerId="ADAL" clId="{01D523E6-202E-4EE4-8B46-E497D8E4BDC8}" dt="2022-05-03T10:41:55.832" v="206" actId="207"/>
      <pc:docMkLst>
        <pc:docMk/>
      </pc:docMkLst>
      <pc:sldChg chg="modSp mod">
        <pc:chgData name="Frances Meek" userId="f3af35cc-3229-46e1-af36-3525661cfbd3" providerId="ADAL" clId="{01D523E6-202E-4EE4-8B46-E497D8E4BDC8}" dt="2022-04-20T13:54:13.455" v="25" actId="20577"/>
        <pc:sldMkLst>
          <pc:docMk/>
          <pc:sldMk cId="1955166399" sldId="256"/>
        </pc:sldMkLst>
        <pc:spChg chg="mod">
          <ac:chgData name="Frances Meek" userId="f3af35cc-3229-46e1-af36-3525661cfbd3" providerId="ADAL" clId="{01D523E6-202E-4EE4-8B46-E497D8E4BDC8}" dt="2022-04-20T13:54:13.455" v="25" actId="20577"/>
          <ac:spMkLst>
            <pc:docMk/>
            <pc:sldMk cId="1955166399" sldId="256"/>
            <ac:spMk id="2" creationId="{00000000-0000-0000-0000-000000000000}"/>
          </ac:spMkLst>
        </pc:spChg>
      </pc:sldChg>
      <pc:sldChg chg="addSp delSp modSp mod">
        <pc:chgData name="Frances Meek" userId="f3af35cc-3229-46e1-af36-3525661cfbd3" providerId="ADAL" clId="{01D523E6-202E-4EE4-8B46-E497D8E4BDC8}" dt="2022-05-03T10:03:47.300" v="40" actId="692"/>
        <pc:sldMkLst>
          <pc:docMk/>
          <pc:sldMk cId="670497265" sldId="281"/>
        </pc:sldMkLst>
        <pc:picChg chg="add mod">
          <ac:chgData name="Frances Meek" userId="f3af35cc-3229-46e1-af36-3525661cfbd3" providerId="ADAL" clId="{01D523E6-202E-4EE4-8B46-E497D8E4BDC8}" dt="2022-05-03T10:03:47.300" v="40" actId="692"/>
          <ac:picMkLst>
            <pc:docMk/>
            <pc:sldMk cId="670497265" sldId="281"/>
            <ac:picMk id="5" creationId="{7B4B6D05-15CE-4663-BDD1-AAB64E8A3AD0}"/>
          </ac:picMkLst>
        </pc:picChg>
        <pc:picChg chg="del">
          <ac:chgData name="Frances Meek" userId="f3af35cc-3229-46e1-af36-3525661cfbd3" providerId="ADAL" clId="{01D523E6-202E-4EE4-8B46-E497D8E4BDC8}" dt="2022-05-03T10:03:27.686" v="29" actId="478"/>
          <ac:picMkLst>
            <pc:docMk/>
            <pc:sldMk cId="670497265" sldId="281"/>
            <ac:picMk id="6" creationId="{A916FBB8-F497-41C9-BD94-4CB9451C2904}"/>
          </ac:picMkLst>
        </pc:picChg>
      </pc:sldChg>
      <pc:sldChg chg="addSp delSp modSp mod">
        <pc:chgData name="Frances Meek" userId="f3af35cc-3229-46e1-af36-3525661cfbd3" providerId="ADAL" clId="{01D523E6-202E-4EE4-8B46-E497D8E4BDC8}" dt="2022-05-03T10:18:21.542" v="85" actId="1076"/>
        <pc:sldMkLst>
          <pc:docMk/>
          <pc:sldMk cId="3429838669" sldId="514"/>
        </pc:sldMkLst>
        <pc:spChg chg="del">
          <ac:chgData name="Frances Meek" userId="f3af35cc-3229-46e1-af36-3525661cfbd3" providerId="ADAL" clId="{01D523E6-202E-4EE4-8B46-E497D8E4BDC8}" dt="2022-05-03T10:18:19.734" v="84" actId="478"/>
          <ac:spMkLst>
            <pc:docMk/>
            <pc:sldMk cId="3429838669" sldId="514"/>
            <ac:spMk id="6" creationId="{962C2690-4C23-05B4-FFA8-1C37367F8E12}"/>
          </ac:spMkLst>
        </pc:spChg>
        <pc:picChg chg="del">
          <ac:chgData name="Frances Meek" userId="f3af35cc-3229-46e1-af36-3525661cfbd3" providerId="ADAL" clId="{01D523E6-202E-4EE4-8B46-E497D8E4BDC8}" dt="2022-05-03T10:18:09.337" v="77" actId="478"/>
          <ac:picMkLst>
            <pc:docMk/>
            <pc:sldMk cId="3429838669" sldId="514"/>
            <ac:picMk id="4" creationId="{899B08F7-B6EF-4D46-9554-6807D6E9B32C}"/>
          </ac:picMkLst>
        </pc:picChg>
        <pc:picChg chg="add mod">
          <ac:chgData name="Frances Meek" userId="f3af35cc-3229-46e1-af36-3525661cfbd3" providerId="ADAL" clId="{01D523E6-202E-4EE4-8B46-E497D8E4BDC8}" dt="2022-05-03T10:18:21.542" v="85" actId="1076"/>
          <ac:picMkLst>
            <pc:docMk/>
            <pc:sldMk cId="3429838669" sldId="514"/>
            <ac:picMk id="7" creationId="{FA31DA13-5B7A-4C97-92B4-2B60006D38E7}"/>
          </ac:picMkLst>
        </pc:picChg>
      </pc:sldChg>
      <pc:sldChg chg="modSp mod">
        <pc:chgData name="Frances Meek" userId="f3af35cc-3229-46e1-af36-3525661cfbd3" providerId="ADAL" clId="{01D523E6-202E-4EE4-8B46-E497D8E4BDC8}" dt="2022-05-03T10:04:28.470" v="41" actId="114"/>
        <pc:sldMkLst>
          <pc:docMk/>
          <pc:sldMk cId="2839772769" sldId="518"/>
        </pc:sldMkLst>
        <pc:spChg chg="mod">
          <ac:chgData name="Frances Meek" userId="f3af35cc-3229-46e1-af36-3525661cfbd3" providerId="ADAL" clId="{01D523E6-202E-4EE4-8B46-E497D8E4BDC8}" dt="2022-05-03T10:04:28.470" v="41" actId="114"/>
          <ac:spMkLst>
            <pc:docMk/>
            <pc:sldMk cId="2839772769" sldId="518"/>
            <ac:spMk id="3" creationId="{3FE6FC15-942C-41B9-AAFB-C1CDAFF16230}"/>
          </ac:spMkLst>
        </pc:spChg>
      </pc:sldChg>
      <pc:sldChg chg="addSp delSp modSp mod">
        <pc:chgData name="Frances Meek" userId="f3af35cc-3229-46e1-af36-3525661cfbd3" providerId="ADAL" clId="{01D523E6-202E-4EE4-8B46-E497D8E4BDC8}" dt="2022-05-03T10:41:07.217" v="199" actId="207"/>
        <pc:sldMkLst>
          <pc:docMk/>
          <pc:sldMk cId="3355973195" sldId="519"/>
        </pc:sldMkLst>
        <pc:spChg chg="mod">
          <ac:chgData name="Frances Meek" userId="f3af35cc-3229-46e1-af36-3525661cfbd3" providerId="ADAL" clId="{01D523E6-202E-4EE4-8B46-E497D8E4BDC8}" dt="2022-05-03T10:41:07.217" v="199" actId="207"/>
          <ac:spMkLst>
            <pc:docMk/>
            <pc:sldMk cId="3355973195" sldId="519"/>
            <ac:spMk id="3" creationId="{D51BB2F1-4FF3-475B-8D3C-E786DB78F06A}"/>
          </ac:spMkLst>
        </pc:spChg>
        <pc:spChg chg="del">
          <ac:chgData name="Frances Meek" userId="f3af35cc-3229-46e1-af36-3525661cfbd3" providerId="ADAL" clId="{01D523E6-202E-4EE4-8B46-E497D8E4BDC8}" dt="2022-05-03T10:40:41.216" v="188" actId="478"/>
          <ac:spMkLst>
            <pc:docMk/>
            <pc:sldMk cId="3355973195" sldId="519"/>
            <ac:spMk id="5" creationId="{14D19E90-5674-75A7-30BD-C74E44472AC9}"/>
          </ac:spMkLst>
        </pc:spChg>
        <pc:spChg chg="del">
          <ac:chgData name="Frances Meek" userId="f3af35cc-3229-46e1-af36-3525661cfbd3" providerId="ADAL" clId="{01D523E6-202E-4EE4-8B46-E497D8E4BDC8}" dt="2022-05-03T10:39:37.991" v="178" actId="478"/>
          <ac:spMkLst>
            <pc:docMk/>
            <pc:sldMk cId="3355973195" sldId="519"/>
            <ac:spMk id="7" creationId="{2BF9C94B-B7CD-49BC-EED3-1DED9E75AA9C}"/>
          </ac:spMkLst>
        </pc:spChg>
        <pc:picChg chg="del">
          <ac:chgData name="Frances Meek" userId="f3af35cc-3229-46e1-af36-3525661cfbd3" providerId="ADAL" clId="{01D523E6-202E-4EE4-8B46-E497D8E4BDC8}" dt="2022-05-03T10:40:39.543" v="187" actId="478"/>
          <ac:picMkLst>
            <pc:docMk/>
            <pc:sldMk cId="3355973195" sldId="519"/>
            <ac:picMk id="4" creationId="{18E7CE43-3240-8036-C135-465B592DC434}"/>
          </ac:picMkLst>
        </pc:picChg>
        <pc:picChg chg="del">
          <ac:chgData name="Frances Meek" userId="f3af35cc-3229-46e1-af36-3525661cfbd3" providerId="ADAL" clId="{01D523E6-202E-4EE4-8B46-E497D8E4BDC8}" dt="2022-05-03T10:39:36.657" v="177" actId="478"/>
          <ac:picMkLst>
            <pc:docMk/>
            <pc:sldMk cId="3355973195" sldId="519"/>
            <ac:picMk id="6" creationId="{E0530BE8-16D8-40CF-1D9B-CB89F950CCBB}"/>
          </ac:picMkLst>
        </pc:picChg>
        <pc:picChg chg="del">
          <ac:chgData name="Frances Meek" userId="f3af35cc-3229-46e1-af36-3525661cfbd3" providerId="ADAL" clId="{01D523E6-202E-4EE4-8B46-E497D8E4BDC8}" dt="2022-05-03T10:37:59.230" v="170" actId="478"/>
          <ac:picMkLst>
            <pc:docMk/>
            <pc:sldMk cId="3355973195" sldId="519"/>
            <ac:picMk id="8" creationId="{A1339729-6868-F6EC-EFA3-478636B8AD43}"/>
          </ac:picMkLst>
        </pc:picChg>
        <pc:picChg chg="add mod">
          <ac:chgData name="Frances Meek" userId="f3af35cc-3229-46e1-af36-3525661cfbd3" providerId="ADAL" clId="{01D523E6-202E-4EE4-8B46-E497D8E4BDC8}" dt="2022-05-03T10:39:45.646" v="185" actId="1076"/>
          <ac:picMkLst>
            <pc:docMk/>
            <pc:sldMk cId="3355973195" sldId="519"/>
            <ac:picMk id="10" creationId="{4AF27D5E-5160-4E9D-9DF3-0CC2BFF45B1D}"/>
          </ac:picMkLst>
        </pc:picChg>
        <pc:picChg chg="add mod">
          <ac:chgData name="Frances Meek" userId="f3af35cc-3229-46e1-af36-3525661cfbd3" providerId="ADAL" clId="{01D523E6-202E-4EE4-8B46-E497D8E4BDC8}" dt="2022-05-03T10:40:49.030" v="195" actId="1076"/>
          <ac:picMkLst>
            <pc:docMk/>
            <pc:sldMk cId="3355973195" sldId="519"/>
            <ac:picMk id="12" creationId="{B909DCAF-28C9-4A8D-846C-0C51D9FA5581}"/>
          </ac:picMkLst>
        </pc:picChg>
        <pc:picChg chg="add mod">
          <ac:chgData name="Frances Meek" userId="f3af35cc-3229-46e1-af36-3525661cfbd3" providerId="ADAL" clId="{01D523E6-202E-4EE4-8B46-E497D8E4BDC8}" dt="2022-05-03T10:40:47.990" v="194" actId="1076"/>
          <ac:picMkLst>
            <pc:docMk/>
            <pc:sldMk cId="3355973195" sldId="519"/>
            <ac:picMk id="14" creationId="{2D54F1DC-2894-4B13-9643-234EFD11D63A}"/>
          </ac:picMkLst>
        </pc:picChg>
      </pc:sldChg>
      <pc:sldChg chg="modSp mod">
        <pc:chgData name="Frances Meek" userId="f3af35cc-3229-46e1-af36-3525661cfbd3" providerId="ADAL" clId="{01D523E6-202E-4EE4-8B46-E497D8E4BDC8}" dt="2022-05-03T10:00:31.738" v="27" actId="12"/>
        <pc:sldMkLst>
          <pc:docMk/>
          <pc:sldMk cId="2749535063" sldId="521"/>
        </pc:sldMkLst>
        <pc:spChg chg="mod">
          <ac:chgData name="Frances Meek" userId="f3af35cc-3229-46e1-af36-3525661cfbd3" providerId="ADAL" clId="{01D523E6-202E-4EE4-8B46-E497D8E4BDC8}" dt="2022-05-03T10:00:31.738" v="27" actId="12"/>
          <ac:spMkLst>
            <pc:docMk/>
            <pc:sldMk cId="2749535063" sldId="521"/>
            <ac:spMk id="8" creationId="{3FEA5F6B-F9B1-441B-BF68-9F779824322F}"/>
          </ac:spMkLst>
        </pc:spChg>
      </pc:sldChg>
      <pc:sldChg chg="modSp mod">
        <pc:chgData name="Frances Meek" userId="f3af35cc-3229-46e1-af36-3525661cfbd3" providerId="ADAL" clId="{01D523E6-202E-4EE4-8B46-E497D8E4BDC8}" dt="2022-05-03T10:34:59.302" v="169" actId="1076"/>
        <pc:sldMkLst>
          <pc:docMk/>
          <pc:sldMk cId="400341500" sldId="523"/>
        </pc:sldMkLst>
        <pc:picChg chg="mod">
          <ac:chgData name="Frances Meek" userId="f3af35cc-3229-46e1-af36-3525661cfbd3" providerId="ADAL" clId="{01D523E6-202E-4EE4-8B46-E497D8E4BDC8}" dt="2022-05-03T10:34:59.302" v="169" actId="1076"/>
          <ac:picMkLst>
            <pc:docMk/>
            <pc:sldMk cId="400341500" sldId="523"/>
            <ac:picMk id="6" creationId="{3BD48A1E-DBF8-CB03-6806-451CB4722A2F}"/>
          </ac:picMkLst>
        </pc:picChg>
      </pc:sldChg>
      <pc:sldChg chg="modSp mod">
        <pc:chgData name="Frances Meek" userId="f3af35cc-3229-46e1-af36-3525661cfbd3" providerId="ADAL" clId="{01D523E6-202E-4EE4-8B46-E497D8E4BDC8}" dt="2022-05-03T10:08:17.875" v="76" actId="255"/>
        <pc:sldMkLst>
          <pc:docMk/>
          <pc:sldMk cId="615125642" sldId="530"/>
        </pc:sldMkLst>
        <pc:spChg chg="mod">
          <ac:chgData name="Frances Meek" userId="f3af35cc-3229-46e1-af36-3525661cfbd3" providerId="ADAL" clId="{01D523E6-202E-4EE4-8B46-E497D8E4BDC8}" dt="2022-05-03T10:08:17.875" v="76" actId="255"/>
          <ac:spMkLst>
            <pc:docMk/>
            <pc:sldMk cId="615125642" sldId="530"/>
            <ac:spMk id="3" creationId="{00000000-0000-0000-0000-000000000000}"/>
          </ac:spMkLst>
        </pc:spChg>
      </pc:sldChg>
      <pc:sldChg chg="addSp delSp modSp mod">
        <pc:chgData name="Frances Meek" userId="f3af35cc-3229-46e1-af36-3525661cfbd3" providerId="ADAL" clId="{01D523E6-202E-4EE4-8B46-E497D8E4BDC8}" dt="2022-05-03T10:21:56.722" v="102" actId="962"/>
        <pc:sldMkLst>
          <pc:docMk/>
          <pc:sldMk cId="2758783957" sldId="533"/>
        </pc:sldMkLst>
        <pc:spChg chg="del">
          <ac:chgData name="Frances Meek" userId="f3af35cc-3229-46e1-af36-3525661cfbd3" providerId="ADAL" clId="{01D523E6-202E-4EE4-8B46-E497D8E4BDC8}" dt="2022-05-03T10:21:52.989" v="98" actId="478"/>
          <ac:spMkLst>
            <pc:docMk/>
            <pc:sldMk cId="2758783957" sldId="533"/>
            <ac:spMk id="7" creationId="{0D465B8D-2BB2-1C87-2566-57CF7CA5FD21}"/>
          </ac:spMkLst>
        </pc:spChg>
        <pc:picChg chg="del">
          <ac:chgData name="Frances Meek" userId="f3af35cc-3229-46e1-af36-3525661cfbd3" providerId="ADAL" clId="{01D523E6-202E-4EE4-8B46-E497D8E4BDC8}" dt="2022-05-03T10:21:51.195" v="97" actId="478"/>
          <ac:picMkLst>
            <pc:docMk/>
            <pc:sldMk cId="2758783957" sldId="533"/>
            <ac:picMk id="6" creationId="{A9219A79-F634-F102-1877-DF25BA1C7505}"/>
          </ac:picMkLst>
        </pc:picChg>
        <pc:picChg chg="add mod">
          <ac:chgData name="Frances Meek" userId="f3af35cc-3229-46e1-af36-3525661cfbd3" providerId="ADAL" clId="{01D523E6-202E-4EE4-8B46-E497D8E4BDC8}" dt="2022-05-03T10:21:56.722" v="102" actId="962"/>
          <ac:picMkLst>
            <pc:docMk/>
            <pc:sldMk cId="2758783957" sldId="533"/>
            <ac:picMk id="8" creationId="{6C252A1D-CA02-486F-B87E-27120007EA2C}"/>
          </ac:picMkLst>
        </pc:picChg>
      </pc:sldChg>
      <pc:sldChg chg="addSp delSp modSp mod">
        <pc:chgData name="Frances Meek" userId="f3af35cc-3229-46e1-af36-3525661cfbd3" providerId="ADAL" clId="{01D523E6-202E-4EE4-8B46-E497D8E4BDC8}" dt="2022-05-03T10:22:59.143" v="110" actId="1076"/>
        <pc:sldMkLst>
          <pc:docMk/>
          <pc:sldMk cId="3351186663" sldId="534"/>
        </pc:sldMkLst>
        <pc:spChg chg="del">
          <ac:chgData name="Frances Meek" userId="f3af35cc-3229-46e1-af36-3525661cfbd3" providerId="ADAL" clId="{01D523E6-202E-4EE4-8B46-E497D8E4BDC8}" dt="2022-05-03T10:22:53.345" v="104" actId="478"/>
          <ac:spMkLst>
            <pc:docMk/>
            <pc:sldMk cId="3351186663" sldId="534"/>
            <ac:spMk id="14" creationId="{5C6382C6-0604-4A24-DA9A-4565B1BCA2DE}"/>
          </ac:spMkLst>
        </pc:spChg>
        <pc:picChg chg="add mod">
          <ac:chgData name="Frances Meek" userId="f3af35cc-3229-46e1-af36-3525661cfbd3" providerId="ADAL" clId="{01D523E6-202E-4EE4-8B46-E497D8E4BDC8}" dt="2022-05-03T10:22:59.143" v="110" actId="1076"/>
          <ac:picMkLst>
            <pc:docMk/>
            <pc:sldMk cId="3351186663" sldId="534"/>
            <ac:picMk id="7" creationId="{1B6AFD37-44D1-46E0-801C-25C718991830}"/>
          </ac:picMkLst>
        </pc:picChg>
        <pc:picChg chg="del">
          <ac:chgData name="Frances Meek" userId="f3af35cc-3229-46e1-af36-3525661cfbd3" providerId="ADAL" clId="{01D523E6-202E-4EE4-8B46-E497D8E4BDC8}" dt="2022-05-03T10:22:51.519" v="103" actId="478"/>
          <ac:picMkLst>
            <pc:docMk/>
            <pc:sldMk cId="3351186663" sldId="534"/>
            <ac:picMk id="12" creationId="{B43B11F7-CCCE-15DB-C4EA-84A971941FCC}"/>
          </ac:picMkLst>
        </pc:picChg>
      </pc:sldChg>
      <pc:sldChg chg="addSp delSp modSp mod">
        <pc:chgData name="Frances Meek" userId="f3af35cc-3229-46e1-af36-3525661cfbd3" providerId="ADAL" clId="{01D523E6-202E-4EE4-8B46-E497D8E4BDC8}" dt="2022-05-03T10:26:21.166" v="145" actId="1076"/>
        <pc:sldMkLst>
          <pc:docMk/>
          <pc:sldMk cId="2781066697" sldId="537"/>
        </pc:sldMkLst>
        <pc:spChg chg="del">
          <ac:chgData name="Frances Meek" userId="f3af35cc-3229-46e1-af36-3525661cfbd3" providerId="ADAL" clId="{01D523E6-202E-4EE4-8B46-E497D8E4BDC8}" dt="2022-05-03T10:24:45.815" v="118" actId="478"/>
          <ac:spMkLst>
            <pc:docMk/>
            <pc:sldMk cId="2781066697" sldId="537"/>
            <ac:spMk id="10" creationId="{ED3BF18D-C350-1CF6-C626-28B327BD72A3}"/>
          </ac:spMkLst>
        </pc:spChg>
        <pc:spChg chg="del">
          <ac:chgData name="Frances Meek" userId="f3af35cc-3229-46e1-af36-3525661cfbd3" providerId="ADAL" clId="{01D523E6-202E-4EE4-8B46-E497D8E4BDC8}" dt="2022-05-03T10:23:57.209" v="111" actId="478"/>
          <ac:spMkLst>
            <pc:docMk/>
            <pc:sldMk cId="2781066697" sldId="537"/>
            <ac:spMk id="12" creationId="{5F29A215-4D40-9359-C254-7FDB1E5A2F35}"/>
          </ac:spMkLst>
        </pc:spChg>
        <pc:spChg chg="del">
          <ac:chgData name="Frances Meek" userId="f3af35cc-3229-46e1-af36-3525661cfbd3" providerId="ADAL" clId="{01D523E6-202E-4EE4-8B46-E497D8E4BDC8}" dt="2022-05-03T10:26:09.807" v="135" actId="478"/>
          <ac:spMkLst>
            <pc:docMk/>
            <pc:sldMk cId="2781066697" sldId="537"/>
            <ac:spMk id="14" creationId="{82BBC373-006A-4F9E-119E-714780F0DBF4}"/>
          </ac:spMkLst>
        </pc:spChg>
        <pc:picChg chg="add mod">
          <ac:chgData name="Frances Meek" userId="f3af35cc-3229-46e1-af36-3525661cfbd3" providerId="ADAL" clId="{01D523E6-202E-4EE4-8B46-E497D8E4BDC8}" dt="2022-05-03T10:26:21.166" v="145" actId="1076"/>
          <ac:picMkLst>
            <pc:docMk/>
            <pc:sldMk cId="2781066697" sldId="537"/>
            <ac:picMk id="5" creationId="{8557DD48-037C-48B6-94FC-CDEAB08DB72B}"/>
          </ac:picMkLst>
        </pc:picChg>
        <pc:picChg chg="add mod">
          <ac:chgData name="Frances Meek" userId="f3af35cc-3229-46e1-af36-3525661cfbd3" providerId="ADAL" clId="{01D523E6-202E-4EE4-8B46-E497D8E4BDC8}" dt="2022-05-03T10:25:07.174" v="133" actId="1076"/>
          <ac:picMkLst>
            <pc:docMk/>
            <pc:sldMk cId="2781066697" sldId="537"/>
            <ac:picMk id="7" creationId="{DF41429A-EC5E-442F-AE70-ECBF8F68A984}"/>
          </ac:picMkLst>
        </pc:picChg>
        <pc:picChg chg="del">
          <ac:chgData name="Frances Meek" userId="f3af35cc-3229-46e1-af36-3525661cfbd3" providerId="ADAL" clId="{01D523E6-202E-4EE4-8B46-E497D8E4BDC8}" dt="2022-05-03T10:24:44.198" v="117" actId="478"/>
          <ac:picMkLst>
            <pc:docMk/>
            <pc:sldMk cId="2781066697" sldId="537"/>
            <ac:picMk id="9" creationId="{C0723C09-F7A3-2C0F-C231-D9EE5A750F50}"/>
          </ac:picMkLst>
        </pc:picChg>
        <pc:picChg chg="del">
          <ac:chgData name="Frances Meek" userId="f3af35cc-3229-46e1-af36-3525661cfbd3" providerId="ADAL" clId="{01D523E6-202E-4EE4-8B46-E497D8E4BDC8}" dt="2022-05-03T10:23:57.883" v="112" actId="478"/>
          <ac:picMkLst>
            <pc:docMk/>
            <pc:sldMk cId="2781066697" sldId="537"/>
            <ac:picMk id="11" creationId="{D4EC44B4-2349-3D2A-4612-9B3539DBDD00}"/>
          </ac:picMkLst>
        </pc:picChg>
        <pc:picChg chg="del">
          <ac:chgData name="Frances Meek" userId="f3af35cc-3229-46e1-af36-3525661cfbd3" providerId="ADAL" clId="{01D523E6-202E-4EE4-8B46-E497D8E4BDC8}" dt="2022-05-03T10:26:08.035" v="134" actId="478"/>
          <ac:picMkLst>
            <pc:docMk/>
            <pc:sldMk cId="2781066697" sldId="537"/>
            <ac:picMk id="13" creationId="{25EABEAD-78B1-7089-DC1F-328C638D1D46}"/>
          </ac:picMkLst>
        </pc:picChg>
        <pc:picChg chg="add mod">
          <ac:chgData name="Frances Meek" userId="f3af35cc-3229-46e1-af36-3525661cfbd3" providerId="ADAL" clId="{01D523E6-202E-4EE4-8B46-E497D8E4BDC8}" dt="2022-05-03T10:26:19.566" v="144" actId="1076"/>
          <ac:picMkLst>
            <pc:docMk/>
            <pc:sldMk cId="2781066697" sldId="537"/>
            <ac:picMk id="15" creationId="{BB43C7DA-3DC2-42DB-8B97-765EB2FF1467}"/>
          </ac:picMkLst>
        </pc:picChg>
      </pc:sldChg>
      <pc:sldChg chg="addSp delSp modSp mod">
        <pc:chgData name="Frances Meek" userId="f3af35cc-3229-46e1-af36-3525661cfbd3" providerId="ADAL" clId="{01D523E6-202E-4EE4-8B46-E497D8E4BDC8}" dt="2022-05-03T10:34:54.726" v="168" actId="1076"/>
        <pc:sldMkLst>
          <pc:docMk/>
          <pc:sldMk cId="1512218822" sldId="539"/>
        </pc:sldMkLst>
        <pc:spChg chg="del">
          <ac:chgData name="Frances Meek" userId="f3af35cc-3229-46e1-af36-3525661cfbd3" providerId="ADAL" clId="{01D523E6-202E-4EE4-8B46-E497D8E4BDC8}" dt="2022-05-03T10:34:42.332" v="159" actId="478"/>
          <ac:spMkLst>
            <pc:docMk/>
            <pc:sldMk cId="1512218822" sldId="539"/>
            <ac:spMk id="9" creationId="{3E4E503B-FF78-1B45-3C08-5A7E5F0B0456}"/>
          </ac:spMkLst>
        </pc:spChg>
        <pc:picChg chg="add mod">
          <ac:chgData name="Frances Meek" userId="f3af35cc-3229-46e1-af36-3525661cfbd3" providerId="ADAL" clId="{01D523E6-202E-4EE4-8B46-E497D8E4BDC8}" dt="2022-05-03T10:34:54.726" v="168" actId="1076"/>
          <ac:picMkLst>
            <pc:docMk/>
            <pc:sldMk cId="1512218822" sldId="539"/>
            <ac:picMk id="6" creationId="{EBC84D1C-CC8C-4BF4-B094-F5B354993541}"/>
          </ac:picMkLst>
        </pc:picChg>
        <pc:picChg chg="del">
          <ac:chgData name="Frances Meek" userId="f3af35cc-3229-46e1-af36-3525661cfbd3" providerId="ADAL" clId="{01D523E6-202E-4EE4-8B46-E497D8E4BDC8}" dt="2022-05-03T10:34:41.029" v="158" actId="478"/>
          <ac:picMkLst>
            <pc:docMk/>
            <pc:sldMk cId="1512218822" sldId="539"/>
            <ac:picMk id="8" creationId="{E9A50FA3-F65A-5A54-52D8-B245B74B952D}"/>
          </ac:picMkLst>
        </pc:picChg>
      </pc:sldChg>
      <pc:sldChg chg="addSp delSp modSp mod">
        <pc:chgData name="Frances Meek" userId="f3af35cc-3229-46e1-af36-3525661cfbd3" providerId="ADAL" clId="{01D523E6-202E-4EE4-8B46-E497D8E4BDC8}" dt="2022-05-03T10:31:00.014" v="157" actId="1076"/>
        <pc:sldMkLst>
          <pc:docMk/>
          <pc:sldMk cId="2016095634" sldId="540"/>
        </pc:sldMkLst>
        <pc:spChg chg="del">
          <ac:chgData name="Frances Meek" userId="f3af35cc-3229-46e1-af36-3525661cfbd3" providerId="ADAL" clId="{01D523E6-202E-4EE4-8B46-E497D8E4BDC8}" dt="2022-05-03T10:28:51.690" v="147" actId="478"/>
          <ac:spMkLst>
            <pc:docMk/>
            <pc:sldMk cId="2016095634" sldId="540"/>
            <ac:spMk id="8" creationId="{75715100-2125-70CE-45B0-F63F95DF7BDF}"/>
          </ac:spMkLst>
        </pc:spChg>
        <pc:picChg chg="del">
          <ac:chgData name="Frances Meek" userId="f3af35cc-3229-46e1-af36-3525661cfbd3" providerId="ADAL" clId="{01D523E6-202E-4EE4-8B46-E497D8E4BDC8}" dt="2022-05-03T10:28:49.864" v="146" actId="478"/>
          <ac:picMkLst>
            <pc:docMk/>
            <pc:sldMk cId="2016095634" sldId="540"/>
            <ac:picMk id="6" creationId="{7BE6EA00-9F19-2F92-FED3-136729A346AF}"/>
          </ac:picMkLst>
        </pc:picChg>
        <pc:picChg chg="add mod">
          <ac:chgData name="Frances Meek" userId="f3af35cc-3229-46e1-af36-3525661cfbd3" providerId="ADAL" clId="{01D523E6-202E-4EE4-8B46-E497D8E4BDC8}" dt="2022-05-03T10:30:57.217" v="156" actId="1076"/>
          <ac:picMkLst>
            <pc:docMk/>
            <pc:sldMk cId="2016095634" sldId="540"/>
            <ac:picMk id="7" creationId="{44161F67-ABD8-4FEF-8DAB-B9F7B1612B31}"/>
          </ac:picMkLst>
        </pc:picChg>
        <pc:picChg chg="add mod">
          <ac:chgData name="Frances Meek" userId="f3af35cc-3229-46e1-af36-3525661cfbd3" providerId="ADAL" clId="{01D523E6-202E-4EE4-8B46-E497D8E4BDC8}" dt="2022-05-03T10:31:00.014" v="157" actId="1076"/>
          <ac:picMkLst>
            <pc:docMk/>
            <pc:sldMk cId="2016095634" sldId="540"/>
            <ac:picMk id="10" creationId="{1F6DEF4B-8CDC-44BE-9378-42381C41F3E4}"/>
          </ac:picMkLst>
        </pc:picChg>
      </pc:sldChg>
      <pc:sldChg chg="del">
        <pc:chgData name="Frances Meek" userId="f3af35cc-3229-46e1-af36-3525661cfbd3" providerId="ADAL" clId="{01D523E6-202E-4EE4-8B46-E497D8E4BDC8}" dt="2022-05-03T10:01:40.807" v="28" actId="47"/>
        <pc:sldMkLst>
          <pc:docMk/>
          <pc:sldMk cId="773742704" sldId="543"/>
        </pc:sldMkLst>
      </pc:sldChg>
      <pc:sldChg chg="addSp delSp modSp mod">
        <pc:chgData name="Frances Meek" userId="f3af35cc-3229-46e1-af36-3525661cfbd3" providerId="ADAL" clId="{01D523E6-202E-4EE4-8B46-E497D8E4BDC8}" dt="2022-05-03T10:20:49.656" v="96" actId="27614"/>
        <pc:sldMkLst>
          <pc:docMk/>
          <pc:sldMk cId="4116517105" sldId="544"/>
        </pc:sldMkLst>
        <pc:spChg chg="del">
          <ac:chgData name="Frances Meek" userId="f3af35cc-3229-46e1-af36-3525661cfbd3" providerId="ADAL" clId="{01D523E6-202E-4EE4-8B46-E497D8E4BDC8}" dt="2022-05-03T10:20:44.144" v="93" actId="478"/>
          <ac:spMkLst>
            <pc:docMk/>
            <pc:sldMk cId="4116517105" sldId="544"/>
            <ac:spMk id="5" creationId="{1E357DCE-CF8B-D9B4-4999-026DEF63BFA9}"/>
          </ac:spMkLst>
        </pc:spChg>
        <pc:spChg chg="del">
          <ac:chgData name="Frances Meek" userId="f3af35cc-3229-46e1-af36-3525661cfbd3" providerId="ADAL" clId="{01D523E6-202E-4EE4-8B46-E497D8E4BDC8}" dt="2022-05-03T10:19:37.737" v="87" actId="478"/>
          <ac:spMkLst>
            <pc:docMk/>
            <pc:sldMk cId="4116517105" sldId="544"/>
            <ac:spMk id="7" creationId="{4E34E36D-9DBE-815D-A3F2-F96A4B97E783}"/>
          </ac:spMkLst>
        </pc:spChg>
        <pc:picChg chg="del">
          <ac:chgData name="Frances Meek" userId="f3af35cc-3229-46e1-af36-3525661cfbd3" providerId="ADAL" clId="{01D523E6-202E-4EE4-8B46-E497D8E4BDC8}" dt="2022-05-03T10:20:42.585" v="92" actId="478"/>
          <ac:picMkLst>
            <pc:docMk/>
            <pc:sldMk cId="4116517105" sldId="544"/>
            <ac:picMk id="4" creationId="{256A62B4-AAF7-7459-5118-7B1A8914D942}"/>
          </ac:picMkLst>
        </pc:picChg>
        <pc:picChg chg="del">
          <ac:chgData name="Frances Meek" userId="f3af35cc-3229-46e1-af36-3525661cfbd3" providerId="ADAL" clId="{01D523E6-202E-4EE4-8B46-E497D8E4BDC8}" dt="2022-05-03T10:19:35.787" v="86" actId="478"/>
          <ac:picMkLst>
            <pc:docMk/>
            <pc:sldMk cId="4116517105" sldId="544"/>
            <ac:picMk id="6" creationId="{7119117C-4E0B-9F55-A77F-5865165BF22F}"/>
          </ac:picMkLst>
        </pc:picChg>
        <pc:picChg chg="add mod">
          <ac:chgData name="Frances Meek" userId="f3af35cc-3229-46e1-af36-3525661cfbd3" providerId="ADAL" clId="{01D523E6-202E-4EE4-8B46-E497D8E4BDC8}" dt="2022-05-03T10:19:42.582" v="91" actId="1076"/>
          <ac:picMkLst>
            <pc:docMk/>
            <pc:sldMk cId="4116517105" sldId="544"/>
            <ac:picMk id="9" creationId="{E8E36520-3A17-4067-B765-E5544ECFA6B0}"/>
          </ac:picMkLst>
        </pc:picChg>
        <pc:picChg chg="add mod">
          <ac:chgData name="Frances Meek" userId="f3af35cc-3229-46e1-af36-3525661cfbd3" providerId="ADAL" clId="{01D523E6-202E-4EE4-8B46-E497D8E4BDC8}" dt="2022-05-03T10:20:49.656" v="96" actId="27614"/>
          <ac:picMkLst>
            <pc:docMk/>
            <pc:sldMk cId="4116517105" sldId="544"/>
            <ac:picMk id="11" creationId="{3181A7D9-E753-49E1-9AAE-BD07CACC5901}"/>
          </ac:picMkLst>
        </pc:picChg>
      </pc:sldChg>
      <pc:sldChg chg="addSp delSp modSp mod">
        <pc:chgData name="Frances Meek" userId="f3af35cc-3229-46e1-af36-3525661cfbd3" providerId="ADAL" clId="{01D523E6-202E-4EE4-8B46-E497D8E4BDC8}" dt="2022-05-03T10:41:55.832" v="206" actId="207"/>
        <pc:sldMkLst>
          <pc:docMk/>
          <pc:sldMk cId="3695182802" sldId="545"/>
        </pc:sldMkLst>
        <pc:spChg chg="mod">
          <ac:chgData name="Frances Meek" userId="f3af35cc-3229-46e1-af36-3525661cfbd3" providerId="ADAL" clId="{01D523E6-202E-4EE4-8B46-E497D8E4BDC8}" dt="2022-05-03T10:41:55.832" v="206" actId="207"/>
          <ac:spMkLst>
            <pc:docMk/>
            <pc:sldMk cId="3695182802" sldId="545"/>
            <ac:spMk id="3" creationId="{E21413F8-45A0-A97D-E756-868657CF734A}"/>
          </ac:spMkLst>
        </pc:spChg>
        <pc:spChg chg="del">
          <ac:chgData name="Frances Meek" userId="f3af35cc-3229-46e1-af36-3525661cfbd3" providerId="ADAL" clId="{01D523E6-202E-4EE4-8B46-E497D8E4BDC8}" dt="2022-05-03T10:41:48.598" v="201" actId="478"/>
          <ac:spMkLst>
            <pc:docMk/>
            <pc:sldMk cId="3695182802" sldId="545"/>
            <ac:spMk id="5" creationId="{B836EC04-243C-84CB-F826-ABB3CC0D4EBD}"/>
          </ac:spMkLst>
        </pc:spChg>
        <pc:picChg chg="del">
          <ac:chgData name="Frances Meek" userId="f3af35cc-3229-46e1-af36-3525661cfbd3" providerId="ADAL" clId="{01D523E6-202E-4EE4-8B46-E497D8E4BDC8}" dt="2022-05-03T10:41:47.005" v="200" actId="478"/>
          <ac:picMkLst>
            <pc:docMk/>
            <pc:sldMk cId="3695182802" sldId="545"/>
            <ac:picMk id="4" creationId="{13CFC3BD-F7CB-4F30-02F0-6D1611914894}"/>
          </ac:picMkLst>
        </pc:picChg>
        <pc:picChg chg="add mod">
          <ac:chgData name="Frances Meek" userId="f3af35cc-3229-46e1-af36-3525661cfbd3" providerId="ADAL" clId="{01D523E6-202E-4EE4-8B46-E497D8E4BDC8}" dt="2022-05-03T10:41:51.550" v="205" actId="1076"/>
          <ac:picMkLst>
            <pc:docMk/>
            <pc:sldMk cId="3695182802" sldId="545"/>
            <ac:picMk id="7" creationId="{10A13D81-DE4D-41AC-AFA2-C1A9298735C8}"/>
          </ac:picMkLst>
        </pc:picChg>
      </pc:sldChg>
      <pc:sldChg chg="modSp mod">
        <pc:chgData name="Frances Meek" userId="f3af35cc-3229-46e1-af36-3525661cfbd3" providerId="ADAL" clId="{01D523E6-202E-4EE4-8B46-E497D8E4BDC8}" dt="2022-05-03T10:07:04.721" v="70" actId="20577"/>
        <pc:sldMkLst>
          <pc:docMk/>
          <pc:sldMk cId="890694703" sldId="546"/>
        </pc:sldMkLst>
        <pc:spChg chg="mod">
          <ac:chgData name="Frances Meek" userId="f3af35cc-3229-46e1-af36-3525661cfbd3" providerId="ADAL" clId="{01D523E6-202E-4EE4-8B46-E497D8E4BDC8}" dt="2022-05-03T10:07:04.721" v="70" actId="20577"/>
          <ac:spMkLst>
            <pc:docMk/>
            <pc:sldMk cId="890694703" sldId="546"/>
            <ac:spMk id="3" creationId="{00000000-0000-0000-0000-000000000000}"/>
          </ac:spMkLst>
        </pc:spChg>
      </pc:sldChg>
    </pc:docChg>
  </pc:docChgLst>
  <pc:docChgLst>
    <pc:chgData name="Frances Meek" userId="f3af35cc-3229-46e1-af36-3525661cfbd3" providerId="ADAL" clId="{5F7DC2F4-E446-43EE-A957-5588EDF81537}"/>
    <pc:docChg chg="undo custSel modSld">
      <pc:chgData name="Frances Meek" userId="f3af35cc-3229-46e1-af36-3525661cfbd3" providerId="ADAL" clId="{5F7DC2F4-E446-43EE-A957-5588EDF81537}" dt="2022-05-04T19:17:40.188" v="9" actId="255"/>
      <pc:docMkLst>
        <pc:docMk/>
      </pc:docMkLst>
      <pc:sldChg chg="addSp delSp modSp mod">
        <pc:chgData name="Frances Meek" userId="f3af35cc-3229-46e1-af36-3525661cfbd3" providerId="ADAL" clId="{5F7DC2F4-E446-43EE-A957-5588EDF81537}" dt="2022-05-04T14:42:33.722" v="6" actId="27614"/>
        <pc:sldMkLst>
          <pc:docMk/>
          <pc:sldMk cId="3027879098" sldId="515"/>
        </pc:sldMkLst>
        <pc:spChg chg="del">
          <ac:chgData name="Frances Meek" userId="f3af35cc-3229-46e1-af36-3525661cfbd3" providerId="ADAL" clId="{5F7DC2F4-E446-43EE-A957-5588EDF81537}" dt="2022-05-04T14:42:10.910" v="1" actId="478"/>
          <ac:spMkLst>
            <pc:docMk/>
            <pc:sldMk cId="3027879098" sldId="515"/>
            <ac:spMk id="6" creationId="{BA51F441-F05F-D53C-025C-B4196B30FC1A}"/>
          </ac:spMkLst>
        </pc:spChg>
        <pc:spChg chg="add del">
          <ac:chgData name="Frances Meek" userId="f3af35cc-3229-46e1-af36-3525661cfbd3" providerId="ADAL" clId="{5F7DC2F4-E446-43EE-A957-5588EDF81537}" dt="2022-05-04T14:42:15.370" v="3" actId="22"/>
          <ac:spMkLst>
            <pc:docMk/>
            <pc:sldMk cId="3027879098" sldId="515"/>
            <ac:spMk id="10" creationId="{342B4613-6252-1E86-C560-5813DFE3D111}"/>
          </ac:spMkLst>
        </pc:spChg>
        <pc:picChg chg="del">
          <ac:chgData name="Frances Meek" userId="f3af35cc-3229-46e1-af36-3525661cfbd3" providerId="ADAL" clId="{5F7DC2F4-E446-43EE-A957-5588EDF81537}" dt="2022-05-04T14:42:09.463" v="0" actId="478"/>
          <ac:picMkLst>
            <pc:docMk/>
            <pc:sldMk cId="3027879098" sldId="515"/>
            <ac:picMk id="4" creationId="{A569B7FF-2811-FA1D-E15E-3EA63DC1EA48}"/>
          </ac:picMkLst>
        </pc:picChg>
        <pc:picChg chg="add mod">
          <ac:chgData name="Frances Meek" userId="f3af35cc-3229-46e1-af36-3525661cfbd3" providerId="ADAL" clId="{5F7DC2F4-E446-43EE-A957-5588EDF81537}" dt="2022-05-04T14:42:33.722" v="6" actId="27614"/>
          <ac:picMkLst>
            <pc:docMk/>
            <pc:sldMk cId="3027879098" sldId="515"/>
            <ac:picMk id="11" creationId="{59038544-23A6-2BD8-85FD-AC8B55D858E5}"/>
          </ac:picMkLst>
        </pc:picChg>
      </pc:sldChg>
      <pc:sldChg chg="modSp mod">
        <pc:chgData name="Frances Meek" userId="f3af35cc-3229-46e1-af36-3525661cfbd3" providerId="ADAL" clId="{5F7DC2F4-E446-43EE-A957-5588EDF81537}" dt="2022-05-04T19:17:40.188" v="9" actId="255"/>
        <pc:sldMkLst>
          <pc:docMk/>
          <pc:sldMk cId="1138400211" sldId="527"/>
        </pc:sldMkLst>
        <pc:spChg chg="mod">
          <ac:chgData name="Frances Meek" userId="f3af35cc-3229-46e1-af36-3525661cfbd3" providerId="ADAL" clId="{5F7DC2F4-E446-43EE-A957-5588EDF81537}" dt="2022-05-04T19:17:40.188" v="9" actId="255"/>
          <ac:spMkLst>
            <pc:docMk/>
            <pc:sldMk cId="1138400211" sldId="527"/>
            <ac:spMk id="10" creationId="{53DD69BD-6794-4C7C-8FF5-49ECA3B04F45}"/>
          </ac:spMkLst>
        </pc:spChg>
      </pc:sldChg>
    </pc:docChg>
  </pc:docChgLst>
  <pc:docChgLst>
    <pc:chgData name="Guest User" userId="S::urn:spo:anon#0ec18b03692a94d7668f5833aad2b7a8a968c578166f08bf2ef7d44eadd0b4f1::" providerId="AD" clId="Web-{E511E493-D1DA-FCDE-374B-4A8A8EFE969D}"/>
    <pc:docChg chg="modSld">
      <pc:chgData name="Guest User" userId="S::urn:spo:anon#0ec18b03692a94d7668f5833aad2b7a8a968c578166f08bf2ef7d44eadd0b4f1::" providerId="AD" clId="Web-{E511E493-D1DA-FCDE-374B-4A8A8EFE969D}" dt="2022-05-04T15:07:56.904" v="59"/>
      <pc:docMkLst>
        <pc:docMk/>
      </pc:docMkLst>
      <pc:sldChg chg="modNotes">
        <pc:chgData name="Guest User" userId="S::urn:spo:anon#0ec18b03692a94d7668f5833aad2b7a8a968c578166f08bf2ef7d44eadd0b4f1::" providerId="AD" clId="Web-{E511E493-D1DA-FCDE-374B-4A8A8EFE969D}" dt="2022-05-04T15:00:39.860" v="44"/>
        <pc:sldMkLst>
          <pc:docMk/>
          <pc:sldMk cId="1740591820" sldId="279"/>
        </pc:sldMkLst>
      </pc:sldChg>
      <pc:sldChg chg="modSp">
        <pc:chgData name="Guest User" userId="S::urn:spo:anon#0ec18b03692a94d7668f5833aad2b7a8a968c578166f08bf2ef7d44eadd0b4f1::" providerId="AD" clId="Web-{E511E493-D1DA-FCDE-374B-4A8A8EFE969D}" dt="2022-05-04T14:56:57.197" v="34" actId="1076"/>
        <pc:sldMkLst>
          <pc:docMk/>
          <pc:sldMk cId="2015346148" sldId="280"/>
        </pc:sldMkLst>
        <pc:spChg chg="mod">
          <ac:chgData name="Guest User" userId="S::urn:spo:anon#0ec18b03692a94d7668f5833aad2b7a8a968c578166f08bf2ef7d44eadd0b4f1::" providerId="AD" clId="Web-{E511E493-D1DA-FCDE-374B-4A8A8EFE969D}" dt="2022-05-04T14:56:57.197" v="34" actId="1076"/>
          <ac:spMkLst>
            <pc:docMk/>
            <pc:sldMk cId="2015346148" sldId="280"/>
            <ac:spMk id="2" creationId="{00000000-0000-0000-0000-000000000000}"/>
          </ac:spMkLst>
        </pc:spChg>
      </pc:sldChg>
      <pc:sldChg chg="modSp">
        <pc:chgData name="Guest User" userId="S::urn:spo:anon#0ec18b03692a94d7668f5833aad2b7a8a968c578166f08bf2ef7d44eadd0b4f1::" providerId="AD" clId="Web-{E511E493-D1DA-FCDE-374B-4A8A8EFE969D}" dt="2022-05-04T14:43:31.877" v="9" actId="1076"/>
        <pc:sldMkLst>
          <pc:docMk/>
          <pc:sldMk cId="3027879098" sldId="515"/>
        </pc:sldMkLst>
        <pc:picChg chg="mod">
          <ac:chgData name="Guest User" userId="S::urn:spo:anon#0ec18b03692a94d7668f5833aad2b7a8a968c578166f08bf2ef7d44eadd0b4f1::" providerId="AD" clId="Web-{E511E493-D1DA-FCDE-374B-4A8A8EFE969D}" dt="2022-05-04T14:43:31.877" v="9" actId="1076"/>
          <ac:picMkLst>
            <pc:docMk/>
            <pc:sldMk cId="3027879098" sldId="515"/>
            <ac:picMk id="11" creationId="{59038544-23A6-2BD8-85FD-AC8B55D858E5}"/>
          </ac:picMkLst>
        </pc:picChg>
      </pc:sldChg>
      <pc:sldChg chg="modSp modNotes">
        <pc:chgData name="Guest User" userId="S::urn:spo:anon#0ec18b03692a94d7668f5833aad2b7a8a968c578166f08bf2ef7d44eadd0b4f1::" providerId="AD" clId="Web-{E511E493-D1DA-FCDE-374B-4A8A8EFE969D}" dt="2022-05-04T15:07:56.904" v="59"/>
        <pc:sldMkLst>
          <pc:docMk/>
          <pc:sldMk cId="3355973195" sldId="519"/>
        </pc:sldMkLst>
        <pc:picChg chg="mod">
          <ac:chgData name="Guest User" userId="S::urn:spo:anon#0ec18b03692a94d7668f5833aad2b7a8a968c578166f08bf2ef7d44eadd0b4f1::" providerId="AD" clId="Web-{E511E493-D1DA-FCDE-374B-4A8A8EFE969D}" dt="2022-05-04T14:56:20.040" v="32" actId="14100"/>
          <ac:picMkLst>
            <pc:docMk/>
            <pc:sldMk cId="3355973195" sldId="519"/>
            <ac:picMk id="10" creationId="{4AF27D5E-5160-4E9D-9DF3-0CC2BFF45B1D}"/>
          </ac:picMkLst>
        </pc:picChg>
        <pc:picChg chg="mod">
          <ac:chgData name="Guest User" userId="S::urn:spo:anon#0ec18b03692a94d7668f5833aad2b7a8a968c578166f08bf2ef7d44eadd0b4f1::" providerId="AD" clId="Web-{E511E493-D1DA-FCDE-374B-4A8A8EFE969D}" dt="2022-05-04T14:56:21.525" v="33" actId="1076"/>
          <ac:picMkLst>
            <pc:docMk/>
            <pc:sldMk cId="3355973195" sldId="519"/>
            <ac:picMk id="12" creationId="{B909DCAF-28C9-4A8D-846C-0C51D9FA5581}"/>
          </ac:picMkLst>
        </pc:picChg>
      </pc:sldChg>
      <pc:sldChg chg="modNotes">
        <pc:chgData name="Guest User" userId="S::urn:spo:anon#0ec18b03692a94d7668f5833aad2b7a8a968c578166f08bf2ef7d44eadd0b4f1::" providerId="AD" clId="Web-{E511E493-D1DA-FCDE-374B-4A8A8EFE969D}" dt="2022-05-04T15:00:25.313" v="43"/>
        <pc:sldMkLst>
          <pc:docMk/>
          <pc:sldMk cId="2749535063" sldId="521"/>
        </pc:sldMkLst>
      </pc:sldChg>
      <pc:sldChg chg="modSp modNotes">
        <pc:chgData name="Guest User" userId="S::urn:spo:anon#0ec18b03692a94d7668f5833aad2b7a8a968c578166f08bf2ef7d44eadd0b4f1::" providerId="AD" clId="Web-{E511E493-D1DA-FCDE-374B-4A8A8EFE969D}" dt="2022-05-04T14:52:41.471" v="20" actId="1076"/>
        <pc:sldMkLst>
          <pc:docMk/>
          <pc:sldMk cId="2758783957" sldId="533"/>
        </pc:sldMkLst>
        <pc:spChg chg="mod">
          <ac:chgData name="Guest User" userId="S::urn:spo:anon#0ec18b03692a94d7668f5833aad2b7a8a968c578166f08bf2ef7d44eadd0b4f1::" providerId="AD" clId="Web-{E511E493-D1DA-FCDE-374B-4A8A8EFE969D}" dt="2022-05-04T14:44:58.708" v="12" actId="14100"/>
          <ac:spMkLst>
            <pc:docMk/>
            <pc:sldMk cId="2758783957" sldId="533"/>
            <ac:spMk id="5" creationId="{D7957001-6A53-9988-8048-23E9EB1C871C}"/>
          </ac:spMkLst>
        </pc:spChg>
        <pc:picChg chg="mod">
          <ac:chgData name="Guest User" userId="S::urn:spo:anon#0ec18b03692a94d7668f5833aad2b7a8a968c578166f08bf2ef7d44eadd0b4f1::" providerId="AD" clId="Web-{E511E493-D1DA-FCDE-374B-4A8A8EFE969D}" dt="2022-05-04T14:52:41.471" v="20" actId="1076"/>
          <ac:picMkLst>
            <pc:docMk/>
            <pc:sldMk cId="2758783957" sldId="533"/>
            <ac:picMk id="8" creationId="{6C252A1D-CA02-486F-B87E-27120007EA2C}"/>
          </ac:picMkLst>
        </pc:picChg>
      </pc:sldChg>
      <pc:sldChg chg="modSp modNotes">
        <pc:chgData name="Guest User" userId="S::urn:spo:anon#0ec18b03692a94d7668f5833aad2b7a8a968c578166f08bf2ef7d44eadd0b4f1::" providerId="AD" clId="Web-{E511E493-D1DA-FCDE-374B-4A8A8EFE969D}" dt="2022-05-04T14:53:24.426" v="22" actId="14100"/>
        <pc:sldMkLst>
          <pc:docMk/>
          <pc:sldMk cId="3351186663" sldId="534"/>
        </pc:sldMkLst>
        <pc:spChg chg="mod">
          <ac:chgData name="Guest User" userId="S::urn:spo:anon#0ec18b03692a94d7668f5833aad2b7a8a968c578166f08bf2ef7d44eadd0b4f1::" providerId="AD" clId="Web-{E511E493-D1DA-FCDE-374B-4A8A8EFE969D}" dt="2022-05-04T14:53:24.426" v="22" actId="14100"/>
          <ac:spMkLst>
            <pc:docMk/>
            <pc:sldMk cId="3351186663" sldId="534"/>
            <ac:spMk id="4" creationId="{70B304CE-7B87-D778-A69B-71AF7151B288}"/>
          </ac:spMkLst>
        </pc:spChg>
        <pc:picChg chg="mod">
          <ac:chgData name="Guest User" userId="S::urn:spo:anon#0ec18b03692a94d7668f5833aad2b7a8a968c578166f08bf2ef7d44eadd0b4f1::" providerId="AD" clId="Web-{E511E493-D1DA-FCDE-374B-4A8A8EFE969D}" dt="2022-05-04T14:53:21.441" v="21" actId="1076"/>
          <ac:picMkLst>
            <pc:docMk/>
            <pc:sldMk cId="3351186663" sldId="534"/>
            <ac:picMk id="7" creationId="{1B6AFD37-44D1-46E0-801C-25C718991830}"/>
          </ac:picMkLst>
        </pc:picChg>
      </pc:sldChg>
      <pc:sldChg chg="modSp modNotes">
        <pc:chgData name="Guest User" userId="S::urn:spo:anon#0ec18b03692a94d7668f5833aad2b7a8a968c578166f08bf2ef7d44eadd0b4f1::" providerId="AD" clId="Web-{E511E493-D1DA-FCDE-374B-4A8A8EFE969D}" dt="2022-05-04T15:04:29.648" v="46" actId="20577"/>
        <pc:sldMkLst>
          <pc:docMk/>
          <pc:sldMk cId="2016095634" sldId="540"/>
        </pc:sldMkLst>
        <pc:spChg chg="mod">
          <ac:chgData name="Guest User" userId="S::urn:spo:anon#0ec18b03692a94d7668f5833aad2b7a8a968c578166f08bf2ef7d44eadd0b4f1::" providerId="AD" clId="Web-{E511E493-D1DA-FCDE-374B-4A8A8EFE969D}" dt="2022-05-04T15:04:29.648" v="46" actId="20577"/>
          <ac:spMkLst>
            <pc:docMk/>
            <pc:sldMk cId="2016095634" sldId="540"/>
            <ac:spMk id="4" creationId="{3FD667D3-15D2-589E-7B54-2B67EDCBCFCD}"/>
          </ac:spMkLst>
        </pc:spChg>
        <pc:picChg chg="mod">
          <ac:chgData name="Guest User" userId="S::urn:spo:anon#0ec18b03692a94d7668f5833aad2b7a8a968c578166f08bf2ef7d44eadd0b4f1::" providerId="AD" clId="Web-{E511E493-D1DA-FCDE-374B-4A8A8EFE969D}" dt="2022-05-04T14:55:44.055" v="31" actId="14100"/>
          <ac:picMkLst>
            <pc:docMk/>
            <pc:sldMk cId="2016095634" sldId="540"/>
            <ac:picMk id="7" creationId="{44161F67-ABD8-4FEF-8DAB-B9F7B1612B31}"/>
          </ac:picMkLst>
        </pc:picChg>
        <pc:picChg chg="mod">
          <ac:chgData name="Guest User" userId="S::urn:spo:anon#0ec18b03692a94d7668f5833aad2b7a8a968c578166f08bf2ef7d44eadd0b4f1::" providerId="AD" clId="Web-{E511E493-D1DA-FCDE-374B-4A8A8EFE969D}" dt="2022-05-04T14:55:41.086" v="30" actId="14100"/>
          <ac:picMkLst>
            <pc:docMk/>
            <pc:sldMk cId="2016095634" sldId="540"/>
            <ac:picMk id="10" creationId="{1F6DEF4B-8CDC-44BE-9378-42381C41F3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80D0-9C9F-4610-AE7E-1A7FCB132F58}"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00F6-CB63-4B20-97F0-485A3625632E}" type="slidenum">
              <a:rPr lang="en-GB" smtClean="0"/>
              <a:t>‹#›</a:t>
            </a:fld>
            <a:endParaRPr lang="en-GB"/>
          </a:p>
        </p:txBody>
      </p:sp>
    </p:spTree>
    <p:extLst>
      <p:ext uri="{BB962C8B-B14F-4D97-AF65-F5344CB8AC3E}">
        <p14:creationId xmlns:p14="http://schemas.microsoft.com/office/powerpoint/2010/main" val="247813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a:t>
            </a:fld>
            <a:endParaRPr lang="en-GB"/>
          </a:p>
        </p:txBody>
      </p:sp>
    </p:spTree>
    <p:extLst>
      <p:ext uri="{BB962C8B-B14F-4D97-AF65-F5344CB8AC3E}">
        <p14:creationId xmlns:p14="http://schemas.microsoft.com/office/powerpoint/2010/main" val="39151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10</a:t>
            </a:fld>
            <a:endParaRPr lang="en-GB"/>
          </a:p>
        </p:txBody>
      </p:sp>
    </p:spTree>
    <p:extLst>
      <p:ext uri="{BB962C8B-B14F-4D97-AF65-F5344CB8AC3E}">
        <p14:creationId xmlns:p14="http://schemas.microsoft.com/office/powerpoint/2010/main" val="236784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36, 000 indentured workers arrived in Jamaica between 1845 and 1911. These Indians worked on sugar plantations, after the abolition of slavery. Naturally, they brought their traditions with them including their cuisine. </a:t>
            </a:r>
          </a:p>
          <a:p>
            <a:endParaRPr lang="en-US">
              <a:cs typeface="Calibri"/>
            </a:endParaRPr>
          </a:p>
          <a:p>
            <a:r>
              <a:rPr lang="en-US"/>
              <a:t>For the most part, laborers working on plantations ate inexpensive meals based on pulses seasoned with curry powder; these dishes soon became a part of the Caribbean food tradition. </a:t>
            </a:r>
          </a:p>
          <a:p>
            <a:endParaRPr lang="en-US"/>
          </a:p>
          <a:p>
            <a:r>
              <a:rPr lang="en-US"/>
              <a:t>Between the imported spices and locally available ingredients like goat, allspice, and Scotch bonnet peppers, curry in the Caribbean has developed a unique identity and flavor profile, with individual islands maintaining their own recipes and styles.</a:t>
            </a:r>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12</a:t>
            </a:fld>
            <a:endParaRPr lang="en-GB"/>
          </a:p>
        </p:txBody>
      </p:sp>
    </p:spTree>
    <p:extLst>
      <p:ext uri="{BB962C8B-B14F-4D97-AF65-F5344CB8AC3E}">
        <p14:creationId xmlns:p14="http://schemas.microsoft.com/office/powerpoint/2010/main" val="409398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Marinating is used extensively – not all dishes are 'spicy'  - using a blend of native herbs and spices.</a:t>
            </a:r>
            <a:endParaRPr lang="en-GB">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13</a:t>
            </a:fld>
            <a:endParaRPr lang="en-GB"/>
          </a:p>
        </p:txBody>
      </p:sp>
    </p:spTree>
    <p:extLst>
      <p:ext uri="{BB962C8B-B14F-4D97-AF65-F5344CB8AC3E}">
        <p14:creationId xmlns:p14="http://schemas.microsoft.com/office/powerpoint/2010/main" val="13335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14</a:t>
            </a:fld>
            <a:endParaRPr lang="en-GB"/>
          </a:p>
        </p:txBody>
      </p:sp>
    </p:spTree>
    <p:extLst>
      <p:ext uri="{BB962C8B-B14F-4D97-AF65-F5344CB8AC3E}">
        <p14:creationId xmlns:p14="http://schemas.microsoft.com/office/powerpoint/2010/main" val="413634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15</a:t>
            </a:fld>
            <a:endParaRPr lang="en-GB"/>
          </a:p>
        </p:txBody>
      </p:sp>
    </p:spTree>
    <p:extLst>
      <p:ext uri="{BB962C8B-B14F-4D97-AF65-F5344CB8AC3E}">
        <p14:creationId xmlns:p14="http://schemas.microsoft.com/office/powerpoint/2010/main" val="155227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Windward Islands are so called because they were more windward to sailing ships arriving in the New World than the Leeward Islands, given that the prevailing trade winds blow east to west. The trans-Atlantic currents and winds that provided the fastest route across the ocean brought these ships to the rough dividing line between the Windward and Leeward Islands.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16</a:t>
            </a:fld>
            <a:endParaRPr lang="en-GB"/>
          </a:p>
        </p:txBody>
      </p:sp>
    </p:spTree>
    <p:extLst>
      <p:ext uri="{BB962C8B-B14F-4D97-AF65-F5344CB8AC3E}">
        <p14:creationId xmlns:p14="http://schemas.microsoft.com/office/powerpoint/2010/main" val="155724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17</a:t>
            </a:fld>
            <a:endParaRPr lang="en-GB"/>
          </a:p>
        </p:txBody>
      </p:sp>
    </p:spTree>
    <p:extLst>
      <p:ext uri="{BB962C8B-B14F-4D97-AF65-F5344CB8AC3E}">
        <p14:creationId xmlns:p14="http://schemas.microsoft.com/office/powerpoint/2010/main" val="4162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000000"/>
              </a:solidFill>
              <a:latin typeface="open sans"/>
              <a:ea typeface="open sans"/>
              <a:cs typeface="open sans"/>
            </a:endParaRPr>
          </a:p>
          <a:p>
            <a:r>
              <a:rPr lang="en-GB"/>
              <a:t>Coconut milk is not the slightly opaque liquid that flows from a freshly opened coconut – that is coconut water.  </a:t>
            </a:r>
            <a:endParaRPr lang="en-GB">
              <a:cs typeface="Calibri"/>
            </a:endParaRPr>
          </a:p>
          <a:p>
            <a:endParaRPr lang="en-GB">
              <a:solidFill>
                <a:srgbClr val="000000"/>
              </a:solidFill>
              <a:latin typeface="Calibri" panose="020F0502020204030204"/>
              <a:ea typeface="open sans"/>
              <a:cs typeface="Calibri" panose="020F0502020204030204"/>
            </a:endParaRPr>
          </a:p>
          <a:p>
            <a:r>
              <a:rPr lang="en-GB"/>
              <a:t>A seasoning tradition used in the region is based on green herbs and oil-based marinades called </a:t>
            </a:r>
            <a:r>
              <a:rPr lang="en-GB" b="1"/>
              <a:t>Mojo</a:t>
            </a:r>
            <a:r>
              <a:rPr lang="en-GB"/>
              <a:t>. Ingredients may include garlic, onions, scotch bonnet peppers, celery, green onions, and herbs like coriander, marjoram, rosemary, tarragon and thyme. Used for many dishes, this </a:t>
            </a:r>
            <a:r>
              <a:rPr lang="en-GB" i="1"/>
              <a:t>Mojo </a:t>
            </a:r>
            <a:r>
              <a:rPr lang="en-GB"/>
              <a:t>is popular in Caribbean cuisine </a:t>
            </a:r>
            <a:endParaRPr lang="en-GB">
              <a:cs typeface="Calibri"/>
            </a:endParaRPr>
          </a:p>
          <a:p>
            <a:endParaRPr lang="en-GB">
              <a:solidFill>
                <a:srgbClr val="000000"/>
              </a:solidFill>
              <a:latin typeface="open sans"/>
              <a:ea typeface="open sans"/>
              <a:cs typeface="open sans"/>
            </a:endParaRPr>
          </a:p>
          <a:p>
            <a:endParaRPr lang="en-GB">
              <a:solidFill>
                <a:srgbClr val="000000"/>
              </a:solidFill>
              <a:latin typeface="open sans"/>
              <a:ea typeface="open sans"/>
              <a:cs typeface="open sans"/>
            </a:endParaRPr>
          </a:p>
          <a:p>
            <a:endParaRPr lang="en-GB">
              <a:solidFill>
                <a:srgbClr val="000000"/>
              </a:solidFill>
              <a:latin typeface="open sans"/>
              <a:ea typeface="open sans"/>
              <a:cs typeface="open sans"/>
            </a:endParaRPr>
          </a:p>
          <a:p>
            <a:r>
              <a:rPr lang="en-GB" b="0" i="0">
                <a:solidFill>
                  <a:srgbClr val="000000"/>
                </a:solidFill>
                <a:effectLst/>
                <a:latin typeface="open sans"/>
                <a:ea typeface="open sans"/>
                <a:cs typeface="open sans"/>
              </a:rPr>
              <a:t>The 14 allergens are: </a:t>
            </a:r>
            <a:r>
              <a:rPr lang="en-GB" b="1" i="0">
                <a:solidFill>
                  <a:srgbClr val="000000"/>
                </a:solidFill>
                <a:effectLst/>
                <a:latin typeface="open sans"/>
                <a:ea typeface="open sans"/>
                <a:cs typeface="open sans"/>
              </a:rPr>
              <a:t>celery</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cereals containing gluten</a:t>
            </a:r>
            <a:r>
              <a:rPr lang="en-GB" b="0" i="0">
                <a:solidFill>
                  <a:srgbClr val="000000"/>
                </a:solidFill>
                <a:effectLst/>
                <a:latin typeface="open sans"/>
                <a:ea typeface="open sans"/>
                <a:cs typeface="open sans"/>
              </a:rPr>
              <a:t> (such as barley and oats), </a:t>
            </a:r>
            <a:r>
              <a:rPr lang="en-GB" b="1" i="0">
                <a:solidFill>
                  <a:srgbClr val="000000"/>
                </a:solidFill>
                <a:effectLst/>
                <a:latin typeface="open sans"/>
                <a:ea typeface="open sans"/>
                <a:cs typeface="open sans"/>
              </a:rPr>
              <a:t>crustaceans</a:t>
            </a:r>
            <a:r>
              <a:rPr lang="en-GB" b="0" i="0">
                <a:solidFill>
                  <a:srgbClr val="000000"/>
                </a:solidFill>
                <a:effectLst/>
                <a:latin typeface="open sans"/>
                <a:ea typeface="open sans"/>
                <a:cs typeface="open sans"/>
              </a:rPr>
              <a:t> (such as prawns, crabs and lobsters), </a:t>
            </a:r>
            <a:r>
              <a:rPr lang="en-GB" b="1" i="0">
                <a:solidFill>
                  <a:srgbClr val="000000"/>
                </a:solidFill>
                <a:effectLst/>
                <a:latin typeface="open sans"/>
                <a:ea typeface="open sans"/>
                <a:cs typeface="open sans"/>
              </a:rPr>
              <a:t>eggs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fish</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lupin</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milk</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molluscs</a:t>
            </a:r>
            <a:r>
              <a:rPr lang="en-GB" b="0" i="0">
                <a:solidFill>
                  <a:srgbClr val="000000"/>
                </a:solidFill>
                <a:effectLst/>
                <a:latin typeface="open sans"/>
                <a:ea typeface="open sans"/>
                <a:cs typeface="open sans"/>
              </a:rPr>
              <a:t> (such as mussels and oysters), </a:t>
            </a:r>
            <a:r>
              <a:rPr lang="en-GB" b="1" i="0">
                <a:solidFill>
                  <a:srgbClr val="000000"/>
                </a:solidFill>
                <a:effectLst/>
                <a:latin typeface="open sans"/>
                <a:ea typeface="open sans"/>
                <a:cs typeface="open sans"/>
              </a:rPr>
              <a:t>mustard</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peanuts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sesame</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soybeans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sulphur dioxide and sulphites</a:t>
            </a:r>
            <a:r>
              <a:rPr lang="en-GB" b="0" i="0">
                <a:solidFill>
                  <a:srgbClr val="000000"/>
                </a:solidFill>
                <a:effectLst/>
                <a:latin typeface="open sans"/>
                <a:ea typeface="open sans"/>
                <a:cs typeface="open sans"/>
              </a:rPr>
              <a:t> (at a concentration of more than ten parts per million) and </a:t>
            </a:r>
            <a:r>
              <a:rPr lang="en-GB" b="1" i="0">
                <a:solidFill>
                  <a:srgbClr val="000000"/>
                </a:solidFill>
                <a:effectLst/>
                <a:latin typeface="open sans"/>
                <a:ea typeface="open sans"/>
                <a:cs typeface="open sans"/>
              </a:rPr>
              <a:t>tree nuts</a:t>
            </a:r>
            <a:r>
              <a:rPr lang="en-GB" b="0" i="0">
                <a:solidFill>
                  <a:srgbClr val="000000"/>
                </a:solidFill>
                <a:effectLst/>
                <a:latin typeface="open sans"/>
                <a:ea typeface="open sans"/>
                <a:cs typeface="open sans"/>
              </a:rPr>
              <a:t> (such as almonds, hazelnuts, walnuts, </a:t>
            </a:r>
            <a:r>
              <a:rPr lang="en-GB" b="0" i="0" err="1">
                <a:solidFill>
                  <a:srgbClr val="000000"/>
                </a:solidFill>
                <a:effectLst/>
                <a:latin typeface="open sans"/>
                <a:ea typeface="open sans"/>
                <a:cs typeface="open sans"/>
              </a:rPr>
              <a:t>brazil</a:t>
            </a:r>
            <a:r>
              <a:rPr lang="en-GB" b="0" i="0">
                <a:solidFill>
                  <a:srgbClr val="000000"/>
                </a:solidFill>
                <a:effectLst/>
                <a:latin typeface="open sans"/>
                <a:ea typeface="open sans"/>
                <a:cs typeface="open sans"/>
              </a:rPr>
              <a:t> nuts, cashews, pecans, pistachios and macadamia nuts).</a:t>
            </a:r>
            <a:endParaRPr lang="en-GB"/>
          </a:p>
          <a:p>
            <a:endParaRPr lang="en-GB">
              <a:latin typeface="open sans"/>
              <a:ea typeface="open sans"/>
              <a:cs typeface="open sans"/>
            </a:endParaRPr>
          </a:p>
          <a:p>
            <a:endParaRPr lang="en-GB">
              <a:latin typeface="Calibri"/>
              <a:ea typeface="open san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18</a:t>
            </a:fld>
            <a:endParaRPr lang="en-GB"/>
          </a:p>
        </p:txBody>
      </p:sp>
    </p:spTree>
    <p:extLst>
      <p:ext uri="{BB962C8B-B14F-4D97-AF65-F5344CB8AC3E}">
        <p14:creationId xmlns:p14="http://schemas.microsoft.com/office/powerpoint/2010/main" val="280974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20</a:t>
            </a:fld>
            <a:endParaRPr lang="en-GB"/>
          </a:p>
        </p:txBody>
      </p:sp>
    </p:spTree>
    <p:extLst>
      <p:ext uri="{BB962C8B-B14F-4D97-AF65-F5344CB8AC3E}">
        <p14:creationId xmlns:p14="http://schemas.microsoft.com/office/powerpoint/2010/main" val="53377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21</a:t>
            </a:fld>
            <a:endParaRPr lang="en-GB"/>
          </a:p>
        </p:txBody>
      </p:sp>
    </p:spTree>
    <p:extLst>
      <p:ext uri="{BB962C8B-B14F-4D97-AF65-F5344CB8AC3E}">
        <p14:creationId xmlns:p14="http://schemas.microsoft.com/office/powerpoint/2010/main" val="354638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a:t>
            </a:fld>
            <a:endParaRPr lang="en-GB"/>
          </a:p>
        </p:txBody>
      </p:sp>
    </p:spTree>
    <p:extLst>
      <p:ext uri="{BB962C8B-B14F-4D97-AF65-F5344CB8AC3E}">
        <p14:creationId xmlns:p14="http://schemas.microsoft.com/office/powerpoint/2010/main" val="20405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22</a:t>
            </a:fld>
            <a:endParaRPr lang="en-GB"/>
          </a:p>
        </p:txBody>
      </p:sp>
    </p:spTree>
    <p:extLst>
      <p:ext uri="{BB962C8B-B14F-4D97-AF65-F5344CB8AC3E}">
        <p14:creationId xmlns:p14="http://schemas.microsoft.com/office/powerpoint/2010/main" val="137628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Named after the coconut milk used in making.  Served split in half and filled to make a 'sandwich' patty – sweet or savory – or eat with soup. </a:t>
            </a:r>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23</a:t>
            </a:fld>
            <a:endParaRPr lang="en-GB"/>
          </a:p>
        </p:txBody>
      </p:sp>
    </p:spTree>
    <p:extLst>
      <p:ext uri="{BB962C8B-B14F-4D97-AF65-F5344CB8AC3E}">
        <p14:creationId xmlns:p14="http://schemas.microsoft.com/office/powerpoint/2010/main" val="4264948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24</a:t>
            </a:fld>
            <a:endParaRPr lang="en-GB"/>
          </a:p>
        </p:txBody>
      </p:sp>
    </p:spTree>
    <p:extLst>
      <p:ext uri="{BB962C8B-B14F-4D97-AF65-F5344CB8AC3E}">
        <p14:creationId xmlns:p14="http://schemas.microsoft.com/office/powerpoint/2010/main" val="351125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Preparing Plantain:</a:t>
            </a:r>
          </a:p>
          <a:p>
            <a:r>
              <a:rPr lang="en-US"/>
              <a:t>Green plantains can’t be peeled like bananas – the skin is liable to come off and leave all the inedible pith on the flesh. This pith won’t cook down, so it needs to be removed. </a:t>
            </a:r>
          </a:p>
          <a:p>
            <a:r>
              <a:rPr lang="en-US"/>
              <a:t>The easiest way to prepare a green plantain is to cut it into chunks and then slice off the skin and pith with a knife. </a:t>
            </a:r>
            <a:endParaRPr lang="en-US">
              <a:cs typeface="Calibri" panose="020F0502020204030204"/>
            </a:endParaRPr>
          </a:p>
          <a:p>
            <a:r>
              <a:rPr lang="en-US"/>
              <a:t>Work on a washable board and make sure you don’t get any sap on yourself. </a:t>
            </a:r>
          </a:p>
          <a:p>
            <a:r>
              <a:rPr lang="en-US"/>
              <a:t>Cook the plantain quickly once you’ve prepared it, as it will start to </a:t>
            </a:r>
            <a:r>
              <a:rPr lang="en-US" err="1"/>
              <a:t>oxidise</a:t>
            </a:r>
            <a:r>
              <a:rPr lang="en-US"/>
              <a:t>. </a:t>
            </a:r>
          </a:p>
          <a:p>
            <a:r>
              <a:rPr lang="en-US"/>
              <a:t>Yellow plantains can usually be peeled like a banana. Whatever </a:t>
            </a:r>
            <a:r>
              <a:rPr lang="en-US" err="1"/>
              <a:t>colour</a:t>
            </a:r>
            <a:r>
              <a:rPr lang="en-US"/>
              <a:t> of plantain you use, cut off both ends, as the flesh is usually tough.</a:t>
            </a:r>
            <a:endParaRPr lang="en-US">
              <a:cs typeface="Calibri"/>
            </a:endParaRPr>
          </a:p>
          <a:p>
            <a:endParaRPr lang="en-US"/>
          </a:p>
          <a:p>
            <a:r>
              <a:rPr lang="en-US"/>
              <a:t>Sofrito – used extensively, is made with onions, garlic, sweet chili peppers, and coriander, and used in beans, stews, rice, and meat dishes.</a:t>
            </a:r>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25</a:t>
            </a:fld>
            <a:endParaRPr lang="en-GB"/>
          </a:p>
        </p:txBody>
      </p:sp>
    </p:spTree>
    <p:extLst>
      <p:ext uri="{BB962C8B-B14F-4D97-AF65-F5344CB8AC3E}">
        <p14:creationId xmlns:p14="http://schemas.microsoft.com/office/powerpoint/2010/main" val="655859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26</a:t>
            </a:fld>
            <a:endParaRPr lang="en-GB"/>
          </a:p>
        </p:txBody>
      </p:sp>
    </p:spTree>
    <p:extLst>
      <p:ext uri="{BB962C8B-B14F-4D97-AF65-F5344CB8AC3E}">
        <p14:creationId xmlns:p14="http://schemas.microsoft.com/office/powerpoint/2010/main" val="1063815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27</a:t>
            </a:fld>
            <a:endParaRPr lang="en-GB"/>
          </a:p>
        </p:txBody>
      </p:sp>
    </p:spTree>
    <p:extLst>
      <p:ext uri="{BB962C8B-B14F-4D97-AF65-F5344CB8AC3E}">
        <p14:creationId xmlns:p14="http://schemas.microsoft.com/office/powerpoint/2010/main" val="134613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28</a:t>
            </a:fld>
            <a:endParaRPr lang="en-GB"/>
          </a:p>
        </p:txBody>
      </p:sp>
    </p:spTree>
    <p:extLst>
      <p:ext uri="{BB962C8B-B14F-4D97-AF65-F5344CB8AC3E}">
        <p14:creationId xmlns:p14="http://schemas.microsoft.com/office/powerpoint/2010/main" val="155216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29</a:t>
            </a:fld>
            <a:endParaRPr lang="en-GB"/>
          </a:p>
        </p:txBody>
      </p:sp>
    </p:spTree>
    <p:extLst>
      <p:ext uri="{BB962C8B-B14F-4D97-AF65-F5344CB8AC3E}">
        <p14:creationId xmlns:p14="http://schemas.microsoft.com/office/powerpoint/2010/main" val="72187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30</a:t>
            </a:fld>
            <a:endParaRPr lang="en-GB"/>
          </a:p>
        </p:txBody>
      </p:sp>
    </p:spTree>
    <p:extLst>
      <p:ext uri="{BB962C8B-B14F-4D97-AF65-F5344CB8AC3E}">
        <p14:creationId xmlns:p14="http://schemas.microsoft.com/office/powerpoint/2010/main" val="3580771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31</a:t>
            </a:fld>
            <a:endParaRPr lang="en-GB"/>
          </a:p>
        </p:txBody>
      </p:sp>
    </p:spTree>
    <p:extLst>
      <p:ext uri="{BB962C8B-B14F-4D97-AF65-F5344CB8AC3E}">
        <p14:creationId xmlns:p14="http://schemas.microsoft.com/office/powerpoint/2010/main" val="100518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a:t>
            </a:fld>
            <a:endParaRPr lang="en-GB"/>
          </a:p>
        </p:txBody>
      </p:sp>
    </p:spTree>
    <p:extLst>
      <p:ext uri="{BB962C8B-B14F-4D97-AF65-F5344CB8AC3E}">
        <p14:creationId xmlns:p14="http://schemas.microsoft.com/office/powerpoint/2010/main" val="12028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32</a:t>
            </a:fld>
            <a:endParaRPr lang="en-GB"/>
          </a:p>
        </p:txBody>
      </p:sp>
    </p:spTree>
    <p:extLst>
      <p:ext uri="{BB962C8B-B14F-4D97-AF65-F5344CB8AC3E}">
        <p14:creationId xmlns:p14="http://schemas.microsoft.com/office/powerpoint/2010/main" val="212574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4</a:t>
            </a:fld>
            <a:endParaRPr lang="en-GB"/>
          </a:p>
        </p:txBody>
      </p:sp>
    </p:spTree>
    <p:extLst>
      <p:ext uri="{BB962C8B-B14F-4D97-AF65-F5344CB8AC3E}">
        <p14:creationId xmlns:p14="http://schemas.microsoft.com/office/powerpoint/2010/main" val="154113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5</a:t>
            </a:fld>
            <a:endParaRPr lang="en-GB"/>
          </a:p>
        </p:txBody>
      </p:sp>
    </p:spTree>
    <p:extLst>
      <p:ext uri="{BB962C8B-B14F-4D97-AF65-F5344CB8AC3E}">
        <p14:creationId xmlns:p14="http://schemas.microsoft.com/office/powerpoint/2010/main" val="351585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6</a:t>
            </a:fld>
            <a:endParaRPr lang="en-GB"/>
          </a:p>
        </p:txBody>
      </p:sp>
    </p:spTree>
    <p:extLst>
      <p:ext uri="{BB962C8B-B14F-4D97-AF65-F5344CB8AC3E}">
        <p14:creationId xmlns:p14="http://schemas.microsoft.com/office/powerpoint/2010/main" val="74364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7</a:t>
            </a:fld>
            <a:endParaRPr lang="en-GB"/>
          </a:p>
        </p:txBody>
      </p:sp>
    </p:spTree>
    <p:extLst>
      <p:ext uri="{BB962C8B-B14F-4D97-AF65-F5344CB8AC3E}">
        <p14:creationId xmlns:p14="http://schemas.microsoft.com/office/powerpoint/2010/main" val="209987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22222"/>
                </a:solidFill>
                <a:latin typeface="PT Serif"/>
              </a:rPr>
              <a:t>Gen Z = born in 1997 or later - </a:t>
            </a:r>
            <a:r>
              <a:rPr lang="en-GB"/>
              <a:t>makes up a quarter of all the people going out to eat – high spending power. Organics/sustainability/plant based all feature. </a:t>
            </a:r>
            <a:endParaRPr lang="en-GB">
              <a:solidFill>
                <a:srgbClr val="222222"/>
              </a:solidFill>
              <a:latin typeface="PT Serif"/>
            </a:endParaRPr>
          </a:p>
          <a:p>
            <a:r>
              <a:rPr lang="en-GB"/>
              <a:t>A strong theme in Gen Z eating habits is authenticity and exploring exciting flavours from all over the world. Some of this may come from growing up in the same households as Gen X and Millennial foodies.</a:t>
            </a:r>
            <a:endParaRPr lang="en-GB">
              <a:cs typeface="Calibri"/>
            </a:endParaRPr>
          </a:p>
          <a:p>
            <a:r>
              <a:rPr lang="en-GB">
                <a:solidFill>
                  <a:srgbClr val="000000"/>
                </a:solidFill>
                <a:latin typeface="Calibri" panose="020F0502020204030204"/>
                <a:cs typeface="Calibri" panose="020F0502020204030204"/>
              </a:rPr>
              <a:t>Gen Z brought up as 'digital natives' - they see and experience food around the globe – heritage and authenticity are key words.  </a:t>
            </a:r>
          </a:p>
          <a:p>
            <a:endParaRPr lang="en-GB">
              <a:solidFill>
                <a:srgbClr val="222222"/>
              </a:solidFill>
              <a:latin typeface="PT Serif"/>
            </a:endParaRPr>
          </a:p>
          <a:p>
            <a:r>
              <a:rPr lang="en-GB" b="0" i="0">
                <a:solidFill>
                  <a:srgbClr val="222222"/>
                </a:solidFill>
                <a:effectLst/>
                <a:latin typeface="PT Serif"/>
              </a:rPr>
              <a:t>Food trade has played a </a:t>
            </a:r>
            <a:r>
              <a:rPr lang="en-GB" b="0" i="0" u="none" strike="noStrike">
                <a:solidFill>
                  <a:srgbClr val="B7090E"/>
                </a:solidFill>
                <a:effectLst/>
                <a:latin typeface="PT Serif"/>
              </a:rPr>
              <a:t>significant role in the history of globalisation</a:t>
            </a:r>
            <a:r>
              <a:rPr lang="en-GB" b="0" i="0">
                <a:solidFill>
                  <a:srgbClr val="222222"/>
                </a:solidFill>
                <a:effectLst/>
                <a:latin typeface="PT Serif"/>
              </a:rPr>
              <a:t>, as it has allowed for cultural exchange for thousands of years. From the transporting of spices along the Silk Road, to the potatoes being imported from the Andes to Ireland in 1589 by Sir Walter Raleigh.</a:t>
            </a:r>
            <a:r>
              <a:rPr lang="en-GB">
                <a:solidFill>
                  <a:srgbClr val="222222"/>
                </a:solidFill>
                <a:latin typeface="PT Serif"/>
              </a:rPr>
              <a:t> </a:t>
            </a:r>
            <a:endParaRPr lang="en-GB">
              <a:cs typeface="Calibri"/>
            </a:endParaRPr>
          </a:p>
          <a:p>
            <a:r>
              <a:rPr lang="en-GB">
                <a:solidFill>
                  <a:srgbClr val="222222"/>
                </a:solidFill>
                <a:latin typeface="PT Serif"/>
              </a:rPr>
              <a:t>e.g. Italian</a:t>
            </a:r>
            <a:r>
              <a:rPr lang="en-GB" b="0" i="0">
                <a:solidFill>
                  <a:srgbClr val="222222"/>
                </a:solidFill>
                <a:effectLst/>
                <a:latin typeface="PT Serif"/>
              </a:rPr>
              <a:t> coffee culture – worldwide verses local culture e.g. snakes, spiders</a:t>
            </a:r>
            <a:r>
              <a:rPr lang="en-GB">
                <a:solidFill>
                  <a:srgbClr val="222222"/>
                </a:solidFill>
                <a:latin typeface="PT Serif"/>
              </a:rPr>
              <a:t> </a:t>
            </a:r>
            <a:endParaRPr lang="en-GB">
              <a:solidFill>
                <a:srgbClr val="000000"/>
              </a:solidFill>
              <a:latin typeface="PT Serif"/>
            </a:endParaRPr>
          </a:p>
          <a:p>
            <a:endParaRPr lang="en-GB">
              <a:solidFill>
                <a:srgbClr val="222222"/>
              </a:solidFill>
              <a:latin typeface="PT Serif"/>
            </a:endParaRPr>
          </a:p>
          <a:p>
            <a:r>
              <a:rPr lang="en-GB"/>
              <a:t>The economic and cultural boundaries between countries are becoming less rigid and the gradual diffusion of different elements of national culture such as food and cuisine are some examples of this trend. </a:t>
            </a:r>
          </a:p>
          <a:p>
            <a:endParaRPr lang="en-GB">
              <a:solidFill>
                <a:srgbClr val="222222"/>
              </a:solidFill>
              <a:latin typeface="PT Serif"/>
            </a:endParaRPr>
          </a:p>
          <a:p>
            <a:endParaRPr lang="en-GB">
              <a:solidFill>
                <a:srgbClr val="222222"/>
              </a:solidFill>
              <a:latin typeface="PT Serif"/>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8</a:t>
            </a:fld>
            <a:endParaRPr lang="en-GB"/>
          </a:p>
        </p:txBody>
      </p:sp>
    </p:spTree>
    <p:extLst>
      <p:ext uri="{BB962C8B-B14F-4D97-AF65-F5344CB8AC3E}">
        <p14:creationId xmlns:p14="http://schemas.microsoft.com/office/powerpoint/2010/main" val="422386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9</a:t>
            </a:fld>
            <a:endParaRPr lang="en-GB"/>
          </a:p>
        </p:txBody>
      </p:sp>
    </p:spTree>
    <p:extLst>
      <p:ext uri="{BB962C8B-B14F-4D97-AF65-F5344CB8AC3E}">
        <p14:creationId xmlns:p14="http://schemas.microsoft.com/office/powerpoint/2010/main" val="8467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156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79973"/>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24393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od.gov.uk/safety-hygiene/food-allergy-and-intoleranc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foodafactoflife.org.uk/pupils-with-additional-needs/" TargetMode="External"/><Relationship Id="rId13" Type="http://schemas.openxmlformats.org/officeDocument/2006/relationships/hyperlink" Target="https://www.foodafactoflife.org.uk/professional-development/ppd-newsletter/" TargetMode="External"/><Relationship Id="rId3" Type="http://schemas.openxmlformats.org/officeDocument/2006/relationships/hyperlink" Target="https://www.foodafactoflife.org.uk/" TargetMode="External"/><Relationship Id="rId7"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2" Type="http://schemas.openxmlformats.org/officeDocument/2006/relationships/hyperlink" Target="https://www.foodafactoflife.org.uk/professional-developmen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foodafactoflife.org.uk/professional-development/ppd-toolkit/secondary/characteristics-of-good-practice-in-teaching-food-and-nutrition-education-in-secondary-schools/" TargetMode="External"/><Relationship Id="rId11" Type="http://schemas.openxmlformats.org/officeDocument/2006/relationships/hyperlink" Target="https://www.foodafactoflife.org.uk/news/get-a-head-start-with-your-planning-using-my-dashboard/" TargetMode="External"/><Relationship Id="rId5" Type="http://schemas.openxmlformats.org/officeDocument/2006/relationships/hyperlink" Target="https://www.foodafactoflife.org.uk/professional-development/ppd-toolkit/primary/characteristics-of-good-practice-in-teaching-food-and-nutrition-education-in-primary-schools/" TargetMode="External"/><Relationship Id="rId15" Type="http://schemas.openxmlformats.org/officeDocument/2006/relationships/image" Target="../media/image30.png"/><Relationship Id="rId10" Type="http://schemas.openxmlformats.org/officeDocument/2006/relationships/hyperlink" Target="https://www.foodafactoflife.org.uk/whole-school/guidelines-for-school-education-resources-about-food/" TargetMode="External"/><Relationship Id="rId4" Type="http://schemas.openxmlformats.org/officeDocument/2006/relationships/hyperlink" Target="https://www.foodafactoflife.org.uk/recipes/" TargetMode="External"/><Relationship Id="rId9" Type="http://schemas.openxmlformats.org/officeDocument/2006/relationships/hyperlink" Target="https://www.foodafactoflife.org.uk/whole-school/" TargetMode="External"/><Relationship Id="rId14" Type="http://schemas.openxmlformats.org/officeDocument/2006/relationships/hyperlink" Target="http://www.foodafactoflife.org.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foodafactoflife.org.uk/14-16-years/activity-packs-and-quizzes/challenge-activities-new/" TargetMode="External"/><Relationship Id="rId4" Type="http://schemas.openxmlformats.org/officeDocument/2006/relationships/hyperlink" Target="https://www.foodafactoflife.org.uk/11-14-years/activity-packs-and-quizzes/challenge-activities-ne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www.foodafactoflife.org.uk/14-16-years/activity-packs-and-quizzes/new-challenge-activities/" TargetMode="External"/><Relationship Id="rId4" Type="http://schemas.openxmlformats.org/officeDocument/2006/relationships/hyperlink" Target="https://www.foodafactoflife.org.uk/11-14-years/activity-packs-and-quizzes/new-challenge-activit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set.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hyperlink" Target="https://www.foodafactoflife.org.uk/11-14-years/nutritional-analysis/" TargetMode="External"/><Relationship Id="rId13" Type="http://schemas.openxmlformats.org/officeDocument/2006/relationships/hyperlink" Target="https://www.foodafactoflife.org.uk/7-11-years/where-food-comes-from/videos/" TargetMode="External"/><Relationship Id="rId18" Type="http://schemas.openxmlformats.org/officeDocument/2006/relationships/hyperlink" Target="https://www.foodafactoflife.org.uk/11-14-years/schemes-of-work/" TargetMode="External"/><Relationship Id="rId3" Type="http://schemas.openxmlformats.org/officeDocument/2006/relationships/hyperlink" Target="https://www.foodafactoflife.org.uk/5-7-years/activity-packs/bread-activity-pack/" TargetMode="External"/><Relationship Id="rId21"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14-16-years/knowledge-organisers/" TargetMode="External"/><Relationship Id="rId12" Type="http://schemas.openxmlformats.org/officeDocument/2006/relationships/hyperlink" Target="https://www.foodafactoflife.org.uk/11-14-years/cooking/videos/" TargetMode="External"/><Relationship Id="rId17" Type="http://schemas.openxmlformats.org/officeDocument/2006/relationships/hyperlink" Target="https://www.foodafactoflife.org.uk/professional-development/teaching-and-learning/planning-and-teaching/schemes-of-work-and-lesson-planning/#examspec" TargetMode="External"/><Relationship Id="rId2" Type="http://schemas.openxmlformats.org/officeDocument/2006/relationships/notesSlide" Target="../notesSlides/notesSlide28.xml"/><Relationship Id="rId16" Type="http://schemas.openxmlformats.org/officeDocument/2006/relationships/hyperlink" Target="https://www.foodafactoflife.org.uk/professional-development/teaching-and-learning/planning-and-teaching/schemes-of-work-and-lesson-planning/#sow" TargetMode="External"/><Relationship Id="rId20"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knowledge-organisers/" TargetMode="External"/><Relationship Id="rId11" Type="http://schemas.openxmlformats.org/officeDocument/2006/relationships/hyperlink" Target="https://www.foodafactoflife.org.uk/whole-school/remote-learning/" TargetMode="External"/><Relationship Id="rId24" Type="http://schemas.openxmlformats.org/officeDocument/2006/relationships/hyperlink" Target="https://www.foodafactoflife.org.uk/professional-development/teaching-and-learning/teacher-knowledge-and-skills/" TargetMode="External"/><Relationship Id="rId5" Type="http://schemas.openxmlformats.org/officeDocument/2006/relationships/hyperlink" Target="https://www.foodafactoflife.org.uk/5-7-years/activity-packs/harvest-festival-activity-pack/" TargetMode="External"/><Relationship Id="rId15" Type="http://schemas.openxmlformats.org/officeDocument/2006/relationships/hyperlink" Target="https://www.foodafactoflife.org.uk/professional-development/teaching-and-learning/planning-and-teaching/schemes-of-work-and-lesson-planning/#plan" TargetMode="External"/><Relationship Id="rId23" Type="http://schemas.openxmlformats.org/officeDocument/2006/relationships/hyperlink" Target="https://www.foodafactoflife.org.uk/professional-development/teaching-and-learning/planning-and-teaching/schemes-of-work-and-lesson-planning/" TargetMode="External"/><Relationship Id="rId10" Type="http://schemas.openxmlformats.org/officeDocument/2006/relationships/hyperlink" Target="https://www.foodafactoflife.org.uk/14-16-years/quizzes/" TargetMode="External"/><Relationship Id="rId19" Type="http://schemas.openxmlformats.org/officeDocument/2006/relationships/hyperlink" Target="https://www.foodafactoflife.org.uk/professional-development/teaching-and-learning/planning-and-teaching/teaching-and-learning-videos/" TargetMode="External"/><Relationship Id="rId4" Type="http://schemas.openxmlformats.org/officeDocument/2006/relationships/hyperlink" Target="https://www.foodafactoflife.org.uk/5-7-years/activity-packs/fibre-activity-pack/" TargetMode="External"/><Relationship Id="rId9" Type="http://schemas.openxmlformats.org/officeDocument/2006/relationships/hyperlink" Target="https://www.foodafactoflife.org.uk/11-14-years/quizzes/" TargetMode="External"/><Relationship Id="rId14" Type="http://schemas.openxmlformats.org/officeDocument/2006/relationships/hyperlink" Target="https://www.foodafactoflife.org.uk/professional-development/teaching-and-learning/planning-and-teaching/good-food-hygiene-and-safety-practices/" TargetMode="External"/><Relationship Id="rId22" Type="http://schemas.openxmlformats.org/officeDocument/2006/relationships/hyperlink" Target="https://www.foodafactoflife.org.uk/professional-development/ppd-toolki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utrition.org.uk/healthy-sustainable-die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ich.unesco.org/en/lis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publicdomainpictures.net/view-image.php?image=126442&amp;picture=cooking-sp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lickr.com/photos/spaztacular/33732813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74" y="3088715"/>
            <a:ext cx="10469225" cy="733096"/>
          </a:xfrm>
        </p:spPr>
        <p:txBody>
          <a:bodyPr/>
          <a:lstStyle/>
          <a:p>
            <a:r>
              <a:rPr lang="en-GB"/>
              <a:t>Food skills, recipes and diversity Caribbean Islands cuisines</a:t>
            </a:r>
            <a:br>
              <a:rPr lang="en-GB"/>
            </a:br>
            <a:r>
              <a:rPr lang="en-GB" sz="2000"/>
              <a:t>4 May 2022</a:t>
            </a:r>
            <a:endParaRPr lang="en-US"/>
          </a:p>
        </p:txBody>
      </p:sp>
      <p:sp>
        <p:nvSpPr>
          <p:cNvPr id="3" name="TextBox 2">
            <a:extLst>
              <a:ext uri="{FF2B5EF4-FFF2-40B4-BE49-F238E27FC236}">
                <a16:creationId xmlns:a16="http://schemas.microsoft.com/office/drawing/2014/main" id="{95F31A3A-D681-4FC3-A757-5C72A76C88D0}"/>
              </a:ext>
            </a:extLst>
          </p:cNvPr>
          <p:cNvSpPr txBox="1"/>
          <p:nvPr/>
        </p:nvSpPr>
        <p:spPr>
          <a:xfrm>
            <a:off x="6369269" y="5735383"/>
            <a:ext cx="3777066" cy="369332"/>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@foodafactoflife</a:t>
            </a:r>
          </a:p>
        </p:txBody>
      </p:sp>
      <p:pic>
        <p:nvPicPr>
          <p:cNvPr id="4" name="Picture 2" descr="Twitter Logo, PNG, Symbol, History, Meaning">
            <a:extLst>
              <a:ext uri="{FF2B5EF4-FFF2-40B4-BE49-F238E27FC236}">
                <a16:creationId xmlns:a16="http://schemas.microsoft.com/office/drawing/2014/main" id="{B4CA3070-9A38-49C7-8141-93E0E3DF39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9815" y="5735383"/>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DCE-9C94-442F-BD57-D84A6D308941}"/>
              </a:ext>
            </a:extLst>
          </p:cNvPr>
          <p:cNvSpPr>
            <a:spLocks noGrp="1"/>
          </p:cNvSpPr>
          <p:nvPr>
            <p:ph type="ctrTitle"/>
          </p:nvPr>
        </p:nvSpPr>
        <p:spPr/>
        <p:txBody>
          <a:bodyPr/>
          <a:lstStyle/>
          <a:p>
            <a:r>
              <a:rPr lang="en-GB"/>
              <a:t>History</a:t>
            </a:r>
          </a:p>
        </p:txBody>
      </p:sp>
      <p:sp>
        <p:nvSpPr>
          <p:cNvPr id="3" name="Subtitle 2">
            <a:extLst>
              <a:ext uri="{FF2B5EF4-FFF2-40B4-BE49-F238E27FC236}">
                <a16:creationId xmlns:a16="http://schemas.microsoft.com/office/drawing/2014/main" id="{E2A3F1C4-3463-4CB3-8C0F-7C181BEFE4BE}"/>
              </a:ext>
            </a:extLst>
          </p:cNvPr>
          <p:cNvSpPr>
            <a:spLocks noGrp="1"/>
          </p:cNvSpPr>
          <p:nvPr>
            <p:ph type="subTitle" idx="1"/>
          </p:nvPr>
        </p:nvSpPr>
        <p:spPr>
          <a:xfrm>
            <a:off x="1169276" y="2571092"/>
            <a:ext cx="5548395" cy="3600000"/>
          </a:xfrm>
        </p:spPr>
        <p:txBody>
          <a:bodyPr/>
          <a:lstStyle/>
          <a:p>
            <a:pPr marL="0" indent="0">
              <a:buNone/>
            </a:pPr>
            <a:r>
              <a:rPr lang="en-GB" sz="2000">
                <a:latin typeface="Arial"/>
                <a:cs typeface="Arial"/>
              </a:rPr>
              <a:t>  </a:t>
            </a:r>
            <a:endParaRPr lang="en-US"/>
          </a:p>
          <a:p>
            <a:pPr marL="0" indent="0">
              <a:buNone/>
            </a:pP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F1598D-C7AD-48A5-A9AD-FFC601CA2C2D}"/>
              </a:ext>
            </a:extLst>
          </p:cNvPr>
          <p:cNvSpPr txBox="1"/>
          <p:nvPr/>
        </p:nvSpPr>
        <p:spPr>
          <a:xfrm>
            <a:off x="1034716" y="2123876"/>
            <a:ext cx="795162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The Arawak, Carib, and Taino people were the first dwellers in the Caribbean Islands. Their daily diet consists of vegetables and fruits such as papaya, yams, guavas, and cassava. The Taino began the process of preparing meat and fish in large clay pots; the Carib Indians introduced spices and lemon juice to their meat and fish recipes. </a:t>
            </a:r>
            <a:endParaRPr lang="en-US">
              <a:latin typeface="Arial"/>
              <a:cs typeface="Arial"/>
            </a:endParaRPr>
          </a:p>
          <a:p>
            <a:endParaRPr lang="en-US" sz="2000">
              <a:latin typeface="Arial"/>
              <a:ea typeface="+mn-lt"/>
              <a:cs typeface="+mn-lt"/>
            </a:endParaRPr>
          </a:p>
          <a:p>
            <a:r>
              <a:rPr lang="en-US" sz="2000">
                <a:latin typeface="Arial"/>
                <a:ea typeface="+mn-lt"/>
                <a:cs typeface="+mn-lt"/>
              </a:rPr>
              <a:t>The Caribbean has seen migration from different continents for centuries, one of the greatest cultural impacts of this migration has been on the food. The islands in the Caribbean have been fought over and owned by various European countries in the past, mainly the British, French, and Spanish. </a:t>
            </a:r>
            <a:endParaRPr lang="en-US">
              <a:latin typeface="Arial"/>
              <a:ea typeface="+mn-lt"/>
              <a:cs typeface="Arial"/>
            </a:endParaRPr>
          </a:p>
          <a:p>
            <a:r>
              <a:rPr lang="en-US" sz="2000">
                <a:latin typeface="Arial"/>
                <a:ea typeface="+mn-lt"/>
                <a:cs typeface="+mn-lt"/>
              </a:rPr>
              <a:t>All these cultures, as well as their respective culinary traditions, have played a role in forming the multi-national cuisine of the Caribbean. </a:t>
            </a:r>
            <a:endParaRPr lang="en-US">
              <a:latin typeface="Arial"/>
              <a:cs typeface="Arial"/>
            </a:endParaRPr>
          </a:p>
        </p:txBody>
      </p:sp>
      <p:pic>
        <p:nvPicPr>
          <p:cNvPr id="11" name="Picture 10" descr="A plate of food&#10;&#10;Description automatically generated with medium confidence">
            <a:extLst>
              <a:ext uri="{FF2B5EF4-FFF2-40B4-BE49-F238E27FC236}">
                <a16:creationId xmlns:a16="http://schemas.microsoft.com/office/drawing/2014/main" id="{59038544-23A6-2BD8-85FD-AC8B55D85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5228" y="3070095"/>
            <a:ext cx="3345655" cy="2214371"/>
          </a:xfrm>
          <a:prstGeom prst="rect">
            <a:avLst/>
          </a:prstGeom>
        </p:spPr>
      </p:pic>
    </p:spTree>
    <p:extLst>
      <p:ext uri="{BB962C8B-B14F-4D97-AF65-F5344CB8AC3E}">
        <p14:creationId xmlns:p14="http://schemas.microsoft.com/office/powerpoint/2010/main" val="302787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EE71-EBFF-E258-9B37-A1B27F571BB9}"/>
              </a:ext>
            </a:extLst>
          </p:cNvPr>
          <p:cNvSpPr>
            <a:spLocks noGrp="1"/>
          </p:cNvSpPr>
          <p:nvPr>
            <p:ph type="ctrTitle"/>
          </p:nvPr>
        </p:nvSpPr>
        <p:spPr/>
        <p:txBody>
          <a:bodyPr/>
          <a:lstStyle/>
          <a:p>
            <a:r>
              <a:rPr lang="en-US">
                <a:latin typeface="Arial"/>
                <a:cs typeface="Arial"/>
              </a:rPr>
              <a:t>European </a:t>
            </a:r>
            <a:r>
              <a:rPr lang="en-GB">
                <a:latin typeface="Arial"/>
                <a:cs typeface="Arial"/>
              </a:rPr>
              <a:t>flavours</a:t>
            </a:r>
            <a:endParaRPr lang="en-GB"/>
          </a:p>
        </p:txBody>
      </p:sp>
      <p:sp>
        <p:nvSpPr>
          <p:cNvPr id="3" name="Subtitle 2">
            <a:extLst>
              <a:ext uri="{FF2B5EF4-FFF2-40B4-BE49-F238E27FC236}">
                <a16:creationId xmlns:a16="http://schemas.microsoft.com/office/drawing/2014/main" id="{615C7824-6C11-BBEB-3378-4515E9EA439E}"/>
              </a:ext>
            </a:extLst>
          </p:cNvPr>
          <p:cNvSpPr>
            <a:spLocks noGrp="1"/>
          </p:cNvSpPr>
          <p:nvPr>
            <p:ph type="subTitle" idx="1"/>
          </p:nvPr>
        </p:nvSpPr>
        <p:spPr>
          <a:xfrm>
            <a:off x="1169276" y="2571092"/>
            <a:ext cx="6588493" cy="3600000"/>
          </a:xfrm>
        </p:spPr>
        <p:txBody>
          <a:bodyPr/>
          <a:lstStyle/>
          <a:p>
            <a:pPr marL="0" indent="0">
              <a:buNone/>
            </a:pPr>
            <a:r>
              <a:rPr lang="en-US" sz="2000">
                <a:latin typeface="Arial"/>
                <a:cs typeface="Arial"/>
              </a:rPr>
              <a:t>The French brought </a:t>
            </a:r>
            <a:r>
              <a:rPr lang="en-US" sz="2000" err="1">
                <a:latin typeface="Arial"/>
                <a:cs typeface="Arial"/>
              </a:rPr>
              <a:t>pâtisserie</a:t>
            </a:r>
            <a:r>
              <a:rPr lang="en-US" sz="2000">
                <a:latin typeface="Arial"/>
                <a:cs typeface="Arial"/>
              </a:rPr>
              <a:t>, stuffed crab back, tomato and herb fish stews reminiscent of Provence, escargots in garlic, and frogs’ legs (called mountain chicken in Dominica).</a:t>
            </a:r>
          </a:p>
          <a:p>
            <a:pPr marL="0" indent="0">
              <a:buNone/>
            </a:pPr>
            <a:r>
              <a:rPr lang="en-US" sz="2000">
                <a:latin typeface="Arial"/>
                <a:cs typeface="Arial"/>
              </a:rPr>
              <a:t>Jug </a:t>
            </a:r>
            <a:r>
              <a:rPr lang="en-US" sz="2000" err="1">
                <a:latin typeface="Arial"/>
                <a:cs typeface="Arial"/>
              </a:rPr>
              <a:t>Jug</a:t>
            </a:r>
            <a:r>
              <a:rPr lang="en-US" sz="2000">
                <a:latin typeface="Arial"/>
                <a:cs typeface="Arial"/>
              </a:rPr>
              <a:t>, a Christmas dish of pigeon peas, guinea corn flour, salt meat, and herbs, a type of Scottish haggis, was introduced to Barbados by the Scots when they were exiled there after the Monmouth Rebellion of 1685. </a:t>
            </a:r>
          </a:p>
          <a:p>
            <a:pPr marL="0" indent="0">
              <a:buNone/>
            </a:pPr>
            <a:r>
              <a:rPr lang="en-US" sz="2000">
                <a:latin typeface="Arial"/>
                <a:cs typeface="Arial"/>
              </a:rPr>
              <a:t>The Spanish left Trinidad dishes such as: </a:t>
            </a:r>
            <a:r>
              <a:rPr lang="en-US" sz="2000" err="1">
                <a:latin typeface="Arial"/>
                <a:cs typeface="Arial"/>
              </a:rPr>
              <a:t>pastelles</a:t>
            </a:r>
            <a:r>
              <a:rPr lang="en-US" sz="2000">
                <a:latin typeface="Arial"/>
                <a:cs typeface="Arial"/>
              </a:rPr>
              <a:t> (meat and grated corn steamed in a banana leaf), </a:t>
            </a:r>
            <a:r>
              <a:rPr lang="en-US" sz="2000" err="1">
                <a:latin typeface="Arial"/>
                <a:cs typeface="Arial"/>
              </a:rPr>
              <a:t>escoviche</a:t>
            </a:r>
            <a:r>
              <a:rPr lang="en-US" sz="2000">
                <a:latin typeface="Arial"/>
                <a:cs typeface="Arial"/>
              </a:rPr>
              <a:t> (pickled fish), </a:t>
            </a:r>
            <a:r>
              <a:rPr lang="en-US" sz="2000" err="1">
                <a:latin typeface="Arial"/>
                <a:cs typeface="Arial"/>
              </a:rPr>
              <a:t>buljol</a:t>
            </a:r>
            <a:r>
              <a:rPr lang="en-US" sz="2000">
                <a:latin typeface="Arial"/>
                <a:cs typeface="Arial"/>
              </a:rPr>
              <a:t> (salt fish, tomato, lime, pepper, garlic, and avocado). </a:t>
            </a:r>
            <a:endParaRPr lang="en-US" sz="2000"/>
          </a:p>
        </p:txBody>
      </p:sp>
      <p:pic>
        <p:nvPicPr>
          <p:cNvPr id="9" name="Picture 8" descr="A picture containing food, plate, indoor, slice&#10;&#10;Description automatically generated">
            <a:extLst>
              <a:ext uri="{FF2B5EF4-FFF2-40B4-BE49-F238E27FC236}">
                <a16:creationId xmlns:a16="http://schemas.microsoft.com/office/drawing/2014/main" id="{E8E36520-3A17-4067-B765-E5544ECFA6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6067" y="1762197"/>
            <a:ext cx="3058194" cy="2064281"/>
          </a:xfrm>
          <a:prstGeom prst="rect">
            <a:avLst/>
          </a:prstGeom>
        </p:spPr>
      </p:pic>
      <p:pic>
        <p:nvPicPr>
          <p:cNvPr id="11" name="Picture 10" descr="A picture containing food, indoor, vegetable, dish&#10;&#10;Description automatically generated">
            <a:extLst>
              <a:ext uri="{FF2B5EF4-FFF2-40B4-BE49-F238E27FC236}">
                <a16:creationId xmlns:a16="http://schemas.microsoft.com/office/drawing/2014/main" id="{3181A7D9-E753-49E1-9AAE-BD07CACC59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6067" y="4024877"/>
            <a:ext cx="3058194" cy="2042874"/>
          </a:xfrm>
          <a:prstGeom prst="rect">
            <a:avLst/>
          </a:prstGeom>
        </p:spPr>
      </p:pic>
    </p:spTree>
    <p:extLst>
      <p:ext uri="{BB962C8B-B14F-4D97-AF65-F5344CB8AC3E}">
        <p14:creationId xmlns:p14="http://schemas.microsoft.com/office/powerpoint/2010/main" val="411651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5897-1763-4AAA-9EF2-0235221C1FD4}"/>
              </a:ext>
            </a:extLst>
          </p:cNvPr>
          <p:cNvSpPr>
            <a:spLocks noGrp="1"/>
          </p:cNvSpPr>
          <p:nvPr>
            <p:ph type="ctrTitle"/>
          </p:nvPr>
        </p:nvSpPr>
        <p:spPr>
          <a:xfrm>
            <a:off x="870261" y="1525216"/>
            <a:ext cx="9720000" cy="720000"/>
          </a:xfrm>
        </p:spPr>
        <p:txBody>
          <a:bodyPr/>
          <a:lstStyle/>
          <a:p>
            <a:r>
              <a:rPr lang="en-US">
                <a:latin typeface="Arial"/>
                <a:cs typeface="Arial"/>
              </a:rPr>
              <a:t>History </a:t>
            </a:r>
            <a:endParaRPr lang="en-US"/>
          </a:p>
        </p:txBody>
      </p:sp>
      <p:sp>
        <p:nvSpPr>
          <p:cNvPr id="3" name="Subtitle 2">
            <a:extLst>
              <a:ext uri="{FF2B5EF4-FFF2-40B4-BE49-F238E27FC236}">
                <a16:creationId xmlns:a16="http://schemas.microsoft.com/office/drawing/2014/main" id="{ED4724E4-47BE-4307-9930-E2B0469704C1}"/>
              </a:ext>
            </a:extLst>
          </p:cNvPr>
          <p:cNvSpPr>
            <a:spLocks noGrp="1"/>
          </p:cNvSpPr>
          <p:nvPr>
            <p:ph type="subTitle" idx="1"/>
          </p:nvPr>
        </p:nvSpPr>
        <p:spPr>
          <a:xfrm>
            <a:off x="868486" y="2518054"/>
            <a:ext cx="6560693" cy="3600000"/>
          </a:xfrm>
        </p:spPr>
        <p:txBody>
          <a:bodyPr/>
          <a:lstStyle/>
          <a:p>
            <a:pPr marL="0" indent="0">
              <a:buNone/>
            </a:pPr>
            <a:endParaRPr lang="en-US" sz="2000"/>
          </a:p>
          <a:p>
            <a:pPr marL="0" indent="0">
              <a:buNone/>
            </a:pPr>
            <a:endParaRPr lang="en-US"/>
          </a:p>
        </p:txBody>
      </p:sp>
      <p:sp>
        <p:nvSpPr>
          <p:cNvPr id="5" name="TextBox 4">
            <a:extLst>
              <a:ext uri="{FF2B5EF4-FFF2-40B4-BE49-F238E27FC236}">
                <a16:creationId xmlns:a16="http://schemas.microsoft.com/office/drawing/2014/main" id="{D7957001-6A53-9988-8048-23E9EB1C871C}"/>
              </a:ext>
            </a:extLst>
          </p:cNvPr>
          <p:cNvSpPr txBox="1"/>
          <p:nvPr/>
        </p:nvSpPr>
        <p:spPr>
          <a:xfrm>
            <a:off x="736948" y="2093935"/>
            <a:ext cx="79421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The key moment in the evolution of Caribbean cuisine was the Europeans bringing African enslaved people to the islands - in effect, the Caribbean became the crossroads to the rest of the world. </a:t>
            </a:r>
            <a:endParaRPr lang="en-US" sz="2000">
              <a:latin typeface="Arial"/>
              <a:ea typeface="+mn-lt"/>
              <a:cs typeface="Arial"/>
            </a:endParaRPr>
          </a:p>
          <a:p>
            <a:endParaRPr lang="en-US" sz="2000">
              <a:latin typeface="Arial"/>
              <a:ea typeface="+mn-lt"/>
              <a:cs typeface="+mn-lt"/>
            </a:endParaRPr>
          </a:p>
          <a:p>
            <a:r>
              <a:rPr lang="en-US" sz="2000">
                <a:latin typeface="Arial"/>
                <a:ea typeface="+mn-lt"/>
                <a:cs typeface="+mn-lt"/>
              </a:rPr>
              <a:t>They blended traditional African foods with staple foods found on the islands, introducing okra, callaloo, fish cakes, saltfish, ackee, pudding, and mangos. </a:t>
            </a:r>
          </a:p>
          <a:p>
            <a:endParaRPr lang="en-US" sz="2000">
              <a:latin typeface="Arial"/>
              <a:ea typeface="Calibri"/>
              <a:cs typeface="Calibri"/>
            </a:endParaRPr>
          </a:p>
          <a:p>
            <a:r>
              <a:rPr lang="en-US" sz="2000">
                <a:latin typeface="Arial"/>
                <a:ea typeface="+mn-lt"/>
                <a:cs typeface="+mn-lt"/>
              </a:rPr>
              <a:t>When slavery was abolished owners had to look elsewhere, bringing in help from India and China. Different types of dishes using rice or curry were introduced and blended into mainstream Caribbean cuisine. </a:t>
            </a:r>
            <a:endParaRPr lang="en-US" sz="2000">
              <a:latin typeface="Arial"/>
            </a:endParaRPr>
          </a:p>
        </p:txBody>
      </p:sp>
      <p:pic>
        <p:nvPicPr>
          <p:cNvPr id="8" name="Picture 7" descr="A picture containing food, dish, several, arranged&#10;&#10;Description automatically generated">
            <a:extLst>
              <a:ext uri="{FF2B5EF4-FFF2-40B4-BE49-F238E27FC236}">
                <a16:creationId xmlns:a16="http://schemas.microsoft.com/office/drawing/2014/main" id="{6C252A1D-CA02-486F-B87E-27120007E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3208" y="2767305"/>
            <a:ext cx="3473545" cy="2507167"/>
          </a:xfrm>
          <a:prstGeom prst="rect">
            <a:avLst/>
          </a:prstGeom>
        </p:spPr>
      </p:pic>
    </p:spTree>
    <p:extLst>
      <p:ext uri="{BB962C8B-B14F-4D97-AF65-F5344CB8AC3E}">
        <p14:creationId xmlns:p14="http://schemas.microsoft.com/office/powerpoint/2010/main" val="275878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DECF-1A6F-4024-A0B2-A24986077FB8}"/>
              </a:ext>
            </a:extLst>
          </p:cNvPr>
          <p:cNvSpPr>
            <a:spLocks noGrp="1"/>
          </p:cNvSpPr>
          <p:nvPr>
            <p:ph type="ctrTitle"/>
          </p:nvPr>
        </p:nvSpPr>
        <p:spPr>
          <a:xfrm>
            <a:off x="1009348" y="1507354"/>
            <a:ext cx="9720000" cy="720000"/>
          </a:xfrm>
        </p:spPr>
        <p:txBody>
          <a:bodyPr/>
          <a:lstStyle/>
          <a:p>
            <a:r>
              <a:rPr lang="en-GB">
                <a:latin typeface="Arial"/>
                <a:cs typeface="Arial"/>
              </a:rPr>
              <a:t>Modern cuisine</a:t>
            </a:r>
            <a:endParaRPr lang="en-GB"/>
          </a:p>
        </p:txBody>
      </p:sp>
      <p:sp>
        <p:nvSpPr>
          <p:cNvPr id="3" name="Subtitle 2">
            <a:extLst>
              <a:ext uri="{FF2B5EF4-FFF2-40B4-BE49-F238E27FC236}">
                <a16:creationId xmlns:a16="http://schemas.microsoft.com/office/drawing/2014/main" id="{0ACEFD45-B8E2-4D6F-92AE-0B0C63B87A93}"/>
              </a:ext>
            </a:extLst>
          </p:cNvPr>
          <p:cNvSpPr>
            <a:spLocks noGrp="1"/>
          </p:cNvSpPr>
          <p:nvPr>
            <p:ph type="subTitle" idx="1"/>
          </p:nvPr>
        </p:nvSpPr>
        <p:spPr>
          <a:xfrm>
            <a:off x="1011960" y="2228357"/>
            <a:ext cx="5806309" cy="3600000"/>
          </a:xfrm>
        </p:spPr>
        <p:txBody>
          <a:bodyPr/>
          <a:lstStyle/>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solidFill>
                <a:srgbClr val="202124"/>
              </a:solidFill>
              <a:effectLst/>
              <a:latin typeface="Arial" panose="020B0604020202020204" pitchFamily="34" charset="0"/>
              <a:cs typeface="Arial" panose="020B0604020202020204" pitchFamily="34" charset="0"/>
            </a:endParaRPr>
          </a:p>
          <a:p>
            <a:pPr marL="0" indent="0">
              <a:buNone/>
            </a:pPr>
            <a:endParaRPr lang="en-GB"/>
          </a:p>
        </p:txBody>
      </p:sp>
      <p:sp>
        <p:nvSpPr>
          <p:cNvPr id="4" name="TextBox 3">
            <a:extLst>
              <a:ext uri="{FF2B5EF4-FFF2-40B4-BE49-F238E27FC236}">
                <a16:creationId xmlns:a16="http://schemas.microsoft.com/office/drawing/2014/main" id="{70B304CE-7B87-D778-A69B-71AF7151B288}"/>
              </a:ext>
            </a:extLst>
          </p:cNvPr>
          <p:cNvSpPr txBox="1"/>
          <p:nvPr/>
        </p:nvSpPr>
        <p:spPr>
          <a:xfrm>
            <a:off x="904755" y="2291886"/>
            <a:ext cx="673027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Caribbean cuisine therefore is a fusion of African, Amerindian, European, East Indian, Arab and Chinese cuisine.</a:t>
            </a:r>
            <a:endParaRPr lang="en-US">
              <a:latin typeface="Arial"/>
              <a:ea typeface="+mn-lt"/>
              <a:cs typeface="Arial"/>
            </a:endParaRPr>
          </a:p>
          <a:p>
            <a:endParaRPr lang="en-US" sz="2000">
              <a:latin typeface="Arial"/>
              <a:ea typeface="+mn-lt"/>
              <a:cs typeface="+mn-lt"/>
            </a:endParaRPr>
          </a:p>
          <a:p>
            <a:r>
              <a:rPr lang="en-US" sz="2000">
                <a:latin typeface="Arial"/>
                <a:ea typeface="+mn-lt"/>
                <a:cs typeface="+mn-lt"/>
              </a:rPr>
              <a:t>These global influences, combined with indigenous Caribbean ingredients and techniques have defined modern Caribbean cuisine. </a:t>
            </a:r>
            <a:endParaRPr lang="en-US" sz="2000">
              <a:latin typeface="Arial"/>
              <a:ea typeface="Calibri"/>
              <a:cs typeface="Calibri"/>
            </a:endParaRPr>
          </a:p>
          <a:p>
            <a:endParaRPr lang="en-US" sz="2000">
              <a:latin typeface="Arial"/>
              <a:ea typeface="Calibri"/>
              <a:cs typeface="Calibri"/>
            </a:endParaRPr>
          </a:p>
          <a:p>
            <a:r>
              <a:rPr lang="en-US" sz="2000">
                <a:latin typeface="Arial"/>
                <a:ea typeface="+mn-lt"/>
                <a:cs typeface="+mn-lt"/>
              </a:rPr>
              <a:t>Common ingredients in Caribbean food are rice, plantains, beans, cassava, coriander, peppers, chickpeas, tomatoes, sweet potatoes, and coconut milk. </a:t>
            </a:r>
            <a:endParaRPr lang="en-US">
              <a:latin typeface="Arial"/>
              <a:cs typeface="Arial"/>
            </a:endParaRPr>
          </a:p>
          <a:p>
            <a:endParaRPr lang="en-US" sz="2000">
              <a:latin typeface="Arial"/>
              <a:ea typeface="Calibri"/>
              <a:cs typeface="Calibri"/>
            </a:endParaRPr>
          </a:p>
          <a:p>
            <a:r>
              <a:rPr lang="en-US" sz="2000">
                <a:latin typeface="Arial"/>
                <a:ea typeface="Calibri"/>
                <a:cs typeface="Calibri"/>
              </a:rPr>
              <a:t>Food is not often fried - grilling, barbeque, roasting and stewing are popular methods of cooking.</a:t>
            </a:r>
          </a:p>
        </p:txBody>
      </p:sp>
      <p:sp>
        <p:nvSpPr>
          <p:cNvPr id="11" name="TextBox 10">
            <a:extLst>
              <a:ext uri="{FF2B5EF4-FFF2-40B4-BE49-F238E27FC236}">
                <a16:creationId xmlns:a16="http://schemas.microsoft.com/office/drawing/2014/main" id="{C353AB78-4DB8-B040-04DB-BC156FB83574}"/>
              </a:ext>
            </a:extLst>
          </p:cNvPr>
          <p:cNvSpPr txBox="1"/>
          <p:nvPr/>
        </p:nvSpPr>
        <p:spPr>
          <a:xfrm>
            <a:off x="9846198" y="3576578"/>
            <a:ext cx="1238491"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panose="020B0604020202020204" pitchFamily="34" charset="0"/>
                <a:cs typeface="Arial" panose="020B0604020202020204" pitchFamily="34" charset="0"/>
              </a:rPr>
              <a:t>Burghul</a:t>
            </a:r>
          </a:p>
        </p:txBody>
      </p:sp>
      <p:sp>
        <p:nvSpPr>
          <p:cNvPr id="6" name="TextBox 5">
            <a:extLst>
              <a:ext uri="{FF2B5EF4-FFF2-40B4-BE49-F238E27FC236}">
                <a16:creationId xmlns:a16="http://schemas.microsoft.com/office/drawing/2014/main" id="{4D06FA0F-50EF-B8EF-FFB9-91C79E9483B9}"/>
              </a:ext>
            </a:extLst>
          </p:cNvPr>
          <p:cNvSpPr txBox="1"/>
          <p:nvPr/>
        </p:nvSpPr>
        <p:spPr>
          <a:xfrm>
            <a:off x="9836552" y="4087792"/>
            <a:ext cx="1267428"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rPr>
              <a:t>Freekeh</a:t>
            </a:r>
            <a:endParaRPr lang="en-US">
              <a:solidFill>
                <a:srgbClr val="FFFFFF"/>
              </a:solidFill>
            </a:endParaRPr>
          </a:p>
        </p:txBody>
      </p:sp>
      <p:pic>
        <p:nvPicPr>
          <p:cNvPr id="7" name="Picture 6" descr="A plate of food on a beach&#10;&#10;Description automatically generated with medium confidence">
            <a:extLst>
              <a:ext uri="{FF2B5EF4-FFF2-40B4-BE49-F238E27FC236}">
                <a16:creationId xmlns:a16="http://schemas.microsoft.com/office/drawing/2014/main" id="{1B6AFD37-44D1-46E0-801C-25C718991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6529" y="2727667"/>
            <a:ext cx="4136604" cy="2806717"/>
          </a:xfrm>
          <a:prstGeom prst="rect">
            <a:avLst/>
          </a:prstGeom>
        </p:spPr>
      </p:pic>
    </p:spTree>
    <p:extLst>
      <p:ext uri="{BB962C8B-B14F-4D97-AF65-F5344CB8AC3E}">
        <p14:creationId xmlns:p14="http://schemas.microsoft.com/office/powerpoint/2010/main" val="335118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18A-0CF4-C1EE-2841-26F2F640D31D}"/>
              </a:ext>
            </a:extLst>
          </p:cNvPr>
          <p:cNvSpPr>
            <a:spLocks noGrp="1"/>
          </p:cNvSpPr>
          <p:nvPr>
            <p:ph type="ctrTitle"/>
          </p:nvPr>
        </p:nvSpPr>
        <p:spPr/>
        <p:txBody>
          <a:bodyPr/>
          <a:lstStyle/>
          <a:p>
            <a:r>
              <a:rPr lang="en-US">
                <a:latin typeface="Arial"/>
                <a:cs typeface="Arial"/>
              </a:rPr>
              <a:t>The islands</a:t>
            </a:r>
            <a:endParaRPr lang="en-US"/>
          </a:p>
        </p:txBody>
      </p:sp>
      <p:sp>
        <p:nvSpPr>
          <p:cNvPr id="3" name="Subtitle 2">
            <a:extLst>
              <a:ext uri="{FF2B5EF4-FFF2-40B4-BE49-F238E27FC236}">
                <a16:creationId xmlns:a16="http://schemas.microsoft.com/office/drawing/2014/main" id="{7A1A5219-611E-E926-3A7B-69B44AFA0CE2}"/>
              </a:ext>
            </a:extLst>
          </p:cNvPr>
          <p:cNvSpPr>
            <a:spLocks noGrp="1"/>
          </p:cNvSpPr>
          <p:nvPr>
            <p:ph type="subTitle" idx="1"/>
          </p:nvPr>
        </p:nvSpPr>
        <p:spPr>
          <a:xfrm>
            <a:off x="1169276" y="2571092"/>
            <a:ext cx="5963116" cy="3600000"/>
          </a:xfrm>
        </p:spPr>
        <p:txBody>
          <a:bodyPr/>
          <a:lstStyle/>
          <a:p>
            <a:pPr marL="0" indent="0">
              <a:buNone/>
            </a:pPr>
            <a:r>
              <a:rPr lang="en-US" sz="2000">
                <a:latin typeface="Arial"/>
                <a:cs typeface="Arial"/>
              </a:rPr>
              <a:t>The Lucayan Archipelago also known as the Bahama Archipelago, is an island group comprising the Commonwealth of The Bahamas and the British Overseas Territory of the Turks and Caicos Islands. </a:t>
            </a:r>
            <a:endParaRPr lang="en-US"/>
          </a:p>
          <a:p>
            <a:pPr marL="0" indent="0">
              <a:buNone/>
            </a:pPr>
            <a:endParaRPr lang="en-US" sz="2000"/>
          </a:p>
          <a:p>
            <a:pPr marL="0" indent="0">
              <a:buNone/>
            </a:pPr>
            <a:r>
              <a:rPr lang="en-US" sz="2000">
                <a:latin typeface="Arial"/>
                <a:cs typeface="Arial"/>
              </a:rPr>
              <a:t>A popular dish in the Bahamas is conch (edible sea snail). It is often made into a salad or a popular fast food - cracked conch (fritters). </a:t>
            </a:r>
            <a:endParaRPr lang="en-US" sz="2000"/>
          </a:p>
          <a:p>
            <a:pPr marL="0" indent="0">
              <a:buNone/>
            </a:pPr>
            <a:endParaRPr lang="en-US" sz="2000"/>
          </a:p>
          <a:p>
            <a:pPr marL="0" indent="0">
              <a:buNone/>
            </a:pPr>
            <a:r>
              <a:rPr lang="en-US" sz="2000">
                <a:latin typeface="Arial"/>
                <a:cs typeface="Arial"/>
              </a:rPr>
              <a:t>Spiny lobster is another </a:t>
            </a:r>
            <a:r>
              <a:rPr lang="en-GB" sz="2000">
                <a:latin typeface="Arial"/>
                <a:cs typeface="Arial"/>
              </a:rPr>
              <a:t>favourite</a:t>
            </a:r>
            <a:r>
              <a:rPr lang="en-US" sz="2000">
                <a:latin typeface="Arial"/>
                <a:cs typeface="Arial"/>
              </a:rPr>
              <a:t> on the islands and is also an important export. </a:t>
            </a:r>
            <a:endParaRPr lang="en-US" sz="2000"/>
          </a:p>
          <a:p>
            <a:pPr marL="0" indent="0">
              <a:buNone/>
            </a:pPr>
            <a:endParaRPr lang="en-US" sz="2000"/>
          </a:p>
          <a:p>
            <a:pPr marL="0" indent="0">
              <a:buNone/>
            </a:pPr>
            <a:endParaRPr lang="en-US" sz="2000"/>
          </a:p>
          <a:p>
            <a:endParaRPr lang="en-US"/>
          </a:p>
        </p:txBody>
      </p:sp>
      <p:pic>
        <p:nvPicPr>
          <p:cNvPr id="5" name="Picture 4" descr="A picture containing conch&#10;&#10;Description automatically generated">
            <a:extLst>
              <a:ext uri="{FF2B5EF4-FFF2-40B4-BE49-F238E27FC236}">
                <a16:creationId xmlns:a16="http://schemas.microsoft.com/office/drawing/2014/main" id="{8557DD48-037C-48B6-94FC-CDEAB08DB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4232" y="1152149"/>
            <a:ext cx="3048000" cy="2188464"/>
          </a:xfrm>
          <a:prstGeom prst="rect">
            <a:avLst/>
          </a:prstGeom>
        </p:spPr>
      </p:pic>
      <p:pic>
        <p:nvPicPr>
          <p:cNvPr id="7" name="Picture 6" descr="A bowl of food&#10;&#10;Description automatically generated with medium confidence">
            <a:extLst>
              <a:ext uri="{FF2B5EF4-FFF2-40B4-BE49-F238E27FC236}">
                <a16:creationId xmlns:a16="http://schemas.microsoft.com/office/drawing/2014/main" id="{DF41429A-EC5E-442F-AE70-ECBF8F68A9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5742" y="2285466"/>
            <a:ext cx="2647803" cy="1985852"/>
          </a:xfrm>
          <a:prstGeom prst="rect">
            <a:avLst/>
          </a:prstGeom>
        </p:spPr>
      </p:pic>
      <p:pic>
        <p:nvPicPr>
          <p:cNvPr id="15" name="Picture 14" descr="A picture containing food, dish, toppings&#10;&#10;Description automatically generated">
            <a:extLst>
              <a:ext uri="{FF2B5EF4-FFF2-40B4-BE49-F238E27FC236}">
                <a16:creationId xmlns:a16="http://schemas.microsoft.com/office/drawing/2014/main" id="{BB43C7DA-3DC2-42DB-8B97-765EB2FF14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4724" y="4349489"/>
            <a:ext cx="2832723" cy="1889426"/>
          </a:xfrm>
          <a:prstGeom prst="rect">
            <a:avLst/>
          </a:prstGeom>
        </p:spPr>
      </p:pic>
    </p:spTree>
    <p:extLst>
      <p:ext uri="{BB962C8B-B14F-4D97-AF65-F5344CB8AC3E}">
        <p14:creationId xmlns:p14="http://schemas.microsoft.com/office/powerpoint/2010/main" val="278106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8CB9-01C0-5686-CDE9-B329DE717496}"/>
              </a:ext>
            </a:extLst>
          </p:cNvPr>
          <p:cNvSpPr>
            <a:spLocks noGrp="1"/>
          </p:cNvSpPr>
          <p:nvPr>
            <p:ph type="ctrTitle"/>
          </p:nvPr>
        </p:nvSpPr>
        <p:spPr/>
        <p:txBody>
          <a:bodyPr/>
          <a:lstStyle/>
          <a:p>
            <a:r>
              <a:rPr lang="en-US">
                <a:latin typeface="Arial"/>
                <a:cs typeface="Arial"/>
              </a:rPr>
              <a:t>The islands</a:t>
            </a:r>
            <a:endParaRPr lang="en-US"/>
          </a:p>
        </p:txBody>
      </p:sp>
      <p:sp>
        <p:nvSpPr>
          <p:cNvPr id="3" name="Subtitle 2">
            <a:extLst>
              <a:ext uri="{FF2B5EF4-FFF2-40B4-BE49-F238E27FC236}">
                <a16:creationId xmlns:a16="http://schemas.microsoft.com/office/drawing/2014/main" id="{94395AC4-19CF-4A24-B08D-1F859CAF9D30}"/>
              </a:ext>
            </a:extLst>
          </p:cNvPr>
          <p:cNvSpPr>
            <a:spLocks noGrp="1"/>
          </p:cNvSpPr>
          <p:nvPr>
            <p:ph type="subTitle" idx="1"/>
          </p:nvPr>
        </p:nvSpPr>
        <p:spPr>
          <a:xfrm>
            <a:off x="1091972" y="2394396"/>
            <a:ext cx="5512435" cy="3600000"/>
          </a:xfrm>
        </p:spPr>
        <p:txBody>
          <a:bodyPr/>
          <a:lstStyle/>
          <a:p>
            <a:pPr marL="0" indent="0">
              <a:buNone/>
            </a:pPr>
            <a:endParaRPr lang="en-US" sz="2000"/>
          </a:p>
          <a:p>
            <a:pPr marL="0" indent="0">
              <a:buNone/>
            </a:pPr>
            <a:endParaRPr lang="en-US" sz="2000"/>
          </a:p>
          <a:p>
            <a:pPr marL="0" indent="0">
              <a:buNone/>
            </a:pPr>
            <a:endParaRPr lang="en-US" sz="2000"/>
          </a:p>
        </p:txBody>
      </p:sp>
      <p:sp>
        <p:nvSpPr>
          <p:cNvPr id="4" name="TextBox 3">
            <a:extLst>
              <a:ext uri="{FF2B5EF4-FFF2-40B4-BE49-F238E27FC236}">
                <a16:creationId xmlns:a16="http://schemas.microsoft.com/office/drawing/2014/main" id="{3FD667D3-15D2-589E-7B54-2B67EDCBCFCD}"/>
              </a:ext>
            </a:extLst>
          </p:cNvPr>
          <p:cNvSpPr txBox="1"/>
          <p:nvPr/>
        </p:nvSpPr>
        <p:spPr>
          <a:xfrm>
            <a:off x="1091853" y="2208756"/>
            <a:ext cx="692604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The Greater Antilles is a grouping of the larger islands in the Caribbean Sea, including Cuba, Hispaniola (Haiti and Dominican Republic), Puerto Rico, Jamaica, and the Cayman Islands. </a:t>
            </a:r>
          </a:p>
          <a:p>
            <a:r>
              <a:rPr lang="en-US" sz="2000">
                <a:latin typeface="Arial"/>
                <a:cs typeface="Arial"/>
              </a:rPr>
              <a:t>They make up nearly 90 percent of the total land area of the entire West Indies.</a:t>
            </a:r>
          </a:p>
          <a:p>
            <a:endParaRPr lang="en-US" sz="2000">
              <a:latin typeface="Arial"/>
              <a:cs typeface="Arial"/>
            </a:endParaRPr>
          </a:p>
          <a:p>
            <a:r>
              <a:rPr lang="en-US" sz="2000">
                <a:latin typeface="Arial"/>
                <a:cs typeface="Arial"/>
              </a:rPr>
              <a:t>In Puerto Rico the cuisine is </a:t>
            </a:r>
            <a:r>
              <a:rPr lang="en-US" sz="2000">
                <a:latin typeface="Arial"/>
                <a:ea typeface="+mn-lt"/>
                <a:cs typeface="+mn-lt"/>
              </a:rPr>
              <a:t>known as cucina criolla – reflecting the mix of native Taino Arawak, African, Spanish, and American influences. </a:t>
            </a:r>
          </a:p>
          <a:p>
            <a:r>
              <a:rPr lang="en-US" sz="2000">
                <a:latin typeface="Arial"/>
                <a:ea typeface="+mn-lt"/>
                <a:cs typeface="+mn-lt"/>
              </a:rPr>
              <a:t>The most popular Puerto Rican dishes include arroz con </a:t>
            </a:r>
            <a:r>
              <a:rPr lang="en-US" sz="2000" err="1">
                <a:latin typeface="Arial"/>
                <a:ea typeface="+mn-lt"/>
                <a:cs typeface="+mn-lt"/>
              </a:rPr>
              <a:t>gandules</a:t>
            </a:r>
            <a:r>
              <a:rPr lang="en-US" sz="2000">
                <a:latin typeface="Arial"/>
                <a:ea typeface="+mn-lt"/>
                <a:cs typeface="+mn-lt"/>
              </a:rPr>
              <a:t> (rice with pigeon peas), </a:t>
            </a:r>
            <a:r>
              <a:rPr lang="en-US" sz="2000" err="1">
                <a:latin typeface="Arial"/>
                <a:ea typeface="+mn-lt"/>
                <a:cs typeface="+mn-lt"/>
              </a:rPr>
              <a:t>pasteles</a:t>
            </a:r>
            <a:r>
              <a:rPr lang="en-US" sz="2000">
                <a:latin typeface="Arial"/>
                <a:ea typeface="+mn-lt"/>
                <a:cs typeface="+mn-lt"/>
              </a:rPr>
              <a:t> (plantain cakes), </a:t>
            </a:r>
            <a:r>
              <a:rPr lang="en-US" sz="2000" err="1">
                <a:latin typeface="Arial"/>
                <a:ea typeface="+mn-lt"/>
                <a:cs typeface="+mn-lt"/>
              </a:rPr>
              <a:t>tostones</a:t>
            </a:r>
            <a:r>
              <a:rPr lang="en-US" sz="2000">
                <a:latin typeface="Arial"/>
                <a:ea typeface="+mn-lt"/>
                <a:cs typeface="+mn-lt"/>
              </a:rPr>
              <a:t> (twice fried plantain slices), </a:t>
            </a:r>
            <a:r>
              <a:rPr lang="en-US" sz="2000" err="1">
                <a:latin typeface="Arial"/>
                <a:ea typeface="+mn-lt"/>
                <a:cs typeface="+mn-lt"/>
              </a:rPr>
              <a:t>cuchifritos</a:t>
            </a:r>
            <a:r>
              <a:rPr lang="en-US" sz="2000">
                <a:latin typeface="Arial"/>
                <a:ea typeface="+mn-lt"/>
                <a:cs typeface="+mn-lt"/>
              </a:rPr>
              <a:t> (fried appetizers), and arroz con dulce (sweet rice). </a:t>
            </a:r>
            <a:endParaRPr lang="en-US" sz="2000">
              <a:latin typeface="Arial"/>
              <a:cs typeface="Arial"/>
            </a:endParaRPr>
          </a:p>
        </p:txBody>
      </p:sp>
      <p:pic>
        <p:nvPicPr>
          <p:cNvPr id="7" name="Picture 6" descr="A plate of food&#10;&#10;Description automatically generated with medium confidence">
            <a:extLst>
              <a:ext uri="{FF2B5EF4-FFF2-40B4-BE49-F238E27FC236}">
                <a16:creationId xmlns:a16="http://schemas.microsoft.com/office/drawing/2014/main" id="{44161F67-ABD8-4FEF-8DAB-B9F7B1612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5402" y="1563798"/>
            <a:ext cx="3403475" cy="2262648"/>
          </a:xfrm>
          <a:prstGeom prst="rect">
            <a:avLst/>
          </a:prstGeom>
        </p:spPr>
      </p:pic>
      <p:pic>
        <p:nvPicPr>
          <p:cNvPr id="10" name="Picture 9" descr="A picture containing table, wooden, food, wood&#10;&#10;Description automatically generated">
            <a:extLst>
              <a:ext uri="{FF2B5EF4-FFF2-40B4-BE49-F238E27FC236}">
                <a16:creationId xmlns:a16="http://schemas.microsoft.com/office/drawing/2014/main" id="{1F6DEF4B-8CDC-44BE-9378-42381C41F3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3690" y="3961380"/>
            <a:ext cx="3405187" cy="2271140"/>
          </a:xfrm>
          <a:prstGeom prst="rect">
            <a:avLst/>
          </a:prstGeom>
        </p:spPr>
      </p:pic>
    </p:spTree>
    <p:extLst>
      <p:ext uri="{BB962C8B-B14F-4D97-AF65-F5344CB8AC3E}">
        <p14:creationId xmlns:p14="http://schemas.microsoft.com/office/powerpoint/2010/main" val="201609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18A-0CF4-C1EE-2841-26F2F640D31D}"/>
              </a:ext>
            </a:extLst>
          </p:cNvPr>
          <p:cNvSpPr>
            <a:spLocks noGrp="1"/>
          </p:cNvSpPr>
          <p:nvPr>
            <p:ph type="ctrTitle"/>
          </p:nvPr>
        </p:nvSpPr>
        <p:spPr>
          <a:xfrm>
            <a:off x="929788" y="1531141"/>
            <a:ext cx="9720000" cy="720000"/>
          </a:xfrm>
        </p:spPr>
        <p:txBody>
          <a:bodyPr/>
          <a:lstStyle/>
          <a:p>
            <a:r>
              <a:rPr lang="en-US">
                <a:latin typeface="Arial"/>
                <a:cs typeface="Arial"/>
              </a:rPr>
              <a:t>The islands</a:t>
            </a:r>
            <a:endParaRPr lang="en-US"/>
          </a:p>
        </p:txBody>
      </p:sp>
      <p:sp>
        <p:nvSpPr>
          <p:cNvPr id="3" name="Subtitle 2">
            <a:extLst>
              <a:ext uri="{FF2B5EF4-FFF2-40B4-BE49-F238E27FC236}">
                <a16:creationId xmlns:a16="http://schemas.microsoft.com/office/drawing/2014/main" id="{7A1A5219-611E-E926-3A7B-69B44AFA0CE2}"/>
              </a:ext>
            </a:extLst>
          </p:cNvPr>
          <p:cNvSpPr>
            <a:spLocks noGrp="1"/>
          </p:cNvSpPr>
          <p:nvPr>
            <p:ph type="subTitle" idx="1"/>
          </p:nvPr>
        </p:nvSpPr>
        <p:spPr>
          <a:xfrm>
            <a:off x="925286" y="2388715"/>
            <a:ext cx="7443936" cy="3600000"/>
          </a:xfrm>
        </p:spPr>
        <p:txBody>
          <a:bodyPr/>
          <a:lstStyle/>
          <a:p>
            <a:pPr marL="0" indent="0">
              <a:buNone/>
            </a:pPr>
            <a:endParaRPr lang="en-US" sz="2000"/>
          </a:p>
          <a:p>
            <a:pPr>
              <a:buNone/>
            </a:pPr>
            <a:endParaRPr lang="en-US" sz="2000"/>
          </a:p>
          <a:p>
            <a:pPr marL="0" indent="0">
              <a:buNone/>
            </a:pPr>
            <a:endParaRPr lang="en-US"/>
          </a:p>
        </p:txBody>
      </p:sp>
      <p:sp>
        <p:nvSpPr>
          <p:cNvPr id="4" name="TextBox 3">
            <a:extLst>
              <a:ext uri="{FF2B5EF4-FFF2-40B4-BE49-F238E27FC236}">
                <a16:creationId xmlns:a16="http://schemas.microsoft.com/office/drawing/2014/main" id="{6ABDE824-E93C-B1EE-9861-81CB18C77CEC}"/>
              </a:ext>
            </a:extLst>
          </p:cNvPr>
          <p:cNvSpPr txBox="1"/>
          <p:nvPr/>
        </p:nvSpPr>
        <p:spPr>
          <a:xfrm>
            <a:off x="924838" y="2146126"/>
            <a:ext cx="733607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Arial"/>
                <a:cs typeface="Arial"/>
              </a:rPr>
              <a:t>The Lesser Antilles form long arc of small islands in the Caribbean Sea extending in a north-south direction from the Virgin Islands to Grenada.</a:t>
            </a:r>
          </a:p>
          <a:p>
            <a:r>
              <a:rPr lang="en-US" sz="2000">
                <a:latin typeface="Arial"/>
                <a:ea typeface="+mn-lt"/>
                <a:cs typeface="+mn-lt"/>
              </a:rPr>
              <a:t>The Lesser Antilles consists of three smaller island groups - the Windward Islands, the Leeward Islands, and the Leeward Antilles. </a:t>
            </a:r>
            <a:endParaRPr lang="en-US" sz="2000">
              <a:latin typeface="Arial"/>
              <a:cs typeface="Calibri"/>
            </a:endParaRPr>
          </a:p>
          <a:p>
            <a:r>
              <a:rPr lang="en-US" sz="2000">
                <a:latin typeface="Arial"/>
                <a:cs typeface="Calibri"/>
              </a:rPr>
              <a:t>The cuisine on the Leeward Islands is influenced by </a:t>
            </a:r>
            <a:r>
              <a:rPr lang="en-US" sz="2000">
                <a:latin typeface="Arial"/>
                <a:ea typeface="+mn-lt"/>
                <a:cs typeface="+mn-lt"/>
              </a:rPr>
              <a:t>local seafood, including prawns, crab, lobster, mahi mahi, marlin and many other kinds of fish. </a:t>
            </a:r>
          </a:p>
          <a:p>
            <a:r>
              <a:rPr lang="en-US" sz="2000">
                <a:latin typeface="Arial"/>
                <a:ea typeface="+mn-lt"/>
                <a:cs typeface="+mn-lt"/>
              </a:rPr>
              <a:t>Goat meat is popular, a legacy of the animals left behind by early seafarers.</a:t>
            </a:r>
            <a:endParaRPr lang="en-US">
              <a:latin typeface="Calibri" panose="020F0502020204030204"/>
              <a:ea typeface="+mn-lt"/>
              <a:cs typeface="+mn-lt"/>
            </a:endParaRPr>
          </a:p>
          <a:p>
            <a:r>
              <a:rPr lang="en-US" sz="2000">
                <a:latin typeface="Arial"/>
                <a:ea typeface="+mn-lt"/>
                <a:cs typeface="+mn-lt"/>
              </a:rPr>
              <a:t>St Kitts &amp; Nevis has good rich soil for growing fresh produce</a:t>
            </a:r>
            <a:r>
              <a:rPr lang="en-US" sz="2000">
                <a:latin typeface="Arial"/>
                <a:cs typeface="Calibri"/>
              </a:rPr>
              <a:t> and is sometimes known as the breadbasket of the Caribbean. </a:t>
            </a:r>
          </a:p>
          <a:p>
            <a:endParaRPr lang="en-US" sz="2000">
              <a:latin typeface="Arial"/>
              <a:cs typeface="Calibri"/>
            </a:endParaRPr>
          </a:p>
        </p:txBody>
      </p:sp>
      <p:pic>
        <p:nvPicPr>
          <p:cNvPr id="6" name="Picture 5" descr="Map&#10;&#10;Description automatically generated">
            <a:extLst>
              <a:ext uri="{FF2B5EF4-FFF2-40B4-BE49-F238E27FC236}">
                <a16:creationId xmlns:a16="http://schemas.microsoft.com/office/drawing/2014/main" id="{EBC84D1C-CC8C-4BF4-B094-F5B3549935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6925" y="2388715"/>
            <a:ext cx="3624573" cy="2612959"/>
          </a:xfrm>
          <a:prstGeom prst="rect">
            <a:avLst/>
          </a:prstGeom>
        </p:spPr>
      </p:pic>
    </p:spTree>
    <p:extLst>
      <p:ext uri="{BB962C8B-B14F-4D97-AF65-F5344CB8AC3E}">
        <p14:creationId xmlns:p14="http://schemas.microsoft.com/office/powerpoint/2010/main" val="151221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92E1-4A5C-4EF3-9C23-E23921DDE8BD}"/>
              </a:ext>
            </a:extLst>
          </p:cNvPr>
          <p:cNvSpPr>
            <a:spLocks noGrp="1"/>
          </p:cNvSpPr>
          <p:nvPr>
            <p:ph type="ctrTitle"/>
          </p:nvPr>
        </p:nvSpPr>
        <p:spPr>
          <a:xfrm>
            <a:off x="942807" y="1543527"/>
            <a:ext cx="9720000" cy="720000"/>
          </a:xfrm>
        </p:spPr>
        <p:txBody>
          <a:bodyPr/>
          <a:lstStyle/>
          <a:p>
            <a:r>
              <a:rPr lang="en-GB">
                <a:latin typeface="Arial"/>
                <a:cs typeface="Arial"/>
              </a:rPr>
              <a:t>The islands</a:t>
            </a:r>
            <a:endParaRPr lang="en-GB"/>
          </a:p>
        </p:txBody>
      </p:sp>
      <p:sp>
        <p:nvSpPr>
          <p:cNvPr id="3" name="Subtitle 2">
            <a:extLst>
              <a:ext uri="{FF2B5EF4-FFF2-40B4-BE49-F238E27FC236}">
                <a16:creationId xmlns:a16="http://schemas.microsoft.com/office/drawing/2014/main" id="{BFED384D-1EC2-423C-A54C-ED74664F6E3B}"/>
              </a:ext>
            </a:extLst>
          </p:cNvPr>
          <p:cNvSpPr>
            <a:spLocks noGrp="1"/>
          </p:cNvSpPr>
          <p:nvPr>
            <p:ph type="subTitle" idx="1"/>
          </p:nvPr>
        </p:nvSpPr>
        <p:spPr>
          <a:xfrm>
            <a:off x="1169277" y="2571092"/>
            <a:ext cx="6531405" cy="3600000"/>
          </a:xfrm>
        </p:spPr>
        <p:txBody>
          <a:bodyPr/>
          <a:lstStyle/>
          <a:p>
            <a:pPr marL="0" indent="0">
              <a:buNone/>
            </a:pPr>
            <a:endParaRPr lang="en-US"/>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7B586AB1-15CB-5569-B74A-508861486357}"/>
              </a:ext>
            </a:extLst>
          </p:cNvPr>
          <p:cNvSpPr txBox="1"/>
          <p:nvPr/>
        </p:nvSpPr>
        <p:spPr>
          <a:xfrm>
            <a:off x="984575" y="2206906"/>
            <a:ext cx="57306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Arial"/>
              <a:ea typeface="+mn-lt"/>
              <a:cs typeface="+mn-lt"/>
            </a:endParaRPr>
          </a:p>
        </p:txBody>
      </p:sp>
      <p:sp>
        <p:nvSpPr>
          <p:cNvPr id="5" name="TextBox 4">
            <a:extLst>
              <a:ext uri="{FF2B5EF4-FFF2-40B4-BE49-F238E27FC236}">
                <a16:creationId xmlns:a16="http://schemas.microsoft.com/office/drawing/2014/main" id="{1B17F74E-3034-7164-599E-CF3D81970C74}"/>
              </a:ext>
            </a:extLst>
          </p:cNvPr>
          <p:cNvSpPr txBox="1"/>
          <p:nvPr/>
        </p:nvSpPr>
        <p:spPr>
          <a:xfrm>
            <a:off x="7068274" y="2206905"/>
            <a:ext cx="4739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Arial"/>
              <a:cs typeface="Calibri"/>
            </a:endParaRPr>
          </a:p>
        </p:txBody>
      </p:sp>
      <p:sp>
        <p:nvSpPr>
          <p:cNvPr id="7" name="TextBox 6">
            <a:extLst>
              <a:ext uri="{FF2B5EF4-FFF2-40B4-BE49-F238E27FC236}">
                <a16:creationId xmlns:a16="http://schemas.microsoft.com/office/drawing/2014/main" id="{E81B4A2B-FB03-80A8-C167-62FF4797C2BA}"/>
              </a:ext>
            </a:extLst>
          </p:cNvPr>
          <p:cNvSpPr txBox="1"/>
          <p:nvPr/>
        </p:nvSpPr>
        <p:spPr>
          <a:xfrm>
            <a:off x="862208" y="2104373"/>
            <a:ext cx="632355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The ABC Islands (Leeward </a:t>
            </a:r>
            <a:r>
              <a:rPr lang="en-US" err="1">
                <a:latin typeface="Arial"/>
                <a:cs typeface="Arial"/>
              </a:rPr>
              <a:t>Antillies</a:t>
            </a:r>
            <a:r>
              <a:rPr lang="en-US">
                <a:latin typeface="Arial"/>
                <a:cs typeface="Arial"/>
              </a:rPr>
              <a:t>)</a:t>
            </a:r>
            <a:r>
              <a:rPr lang="en-US" b="1">
                <a:latin typeface="Arial"/>
                <a:cs typeface="Arial"/>
              </a:rPr>
              <a:t> </a:t>
            </a:r>
            <a:r>
              <a:rPr lang="en-US">
                <a:latin typeface="Arial"/>
                <a:cs typeface="Arial"/>
              </a:rPr>
              <a:t>are the group of Aruba, Bonaire, and Curaçao, the three westernmost islands of the Leeward Antilles in the Caribbean Sea. </a:t>
            </a:r>
          </a:p>
          <a:p>
            <a:endParaRPr lang="en-US">
              <a:latin typeface="Arial"/>
              <a:cs typeface="Arial"/>
            </a:endParaRPr>
          </a:p>
          <a:p>
            <a:r>
              <a:rPr lang="en-US">
                <a:latin typeface="Arial"/>
                <a:cs typeface="Arial"/>
              </a:rPr>
              <a:t>The ABC islands share a similar European heritage (Dutch) and because of this they share similar dishes. </a:t>
            </a:r>
            <a:endParaRPr lang="en-US">
              <a:latin typeface="Arial"/>
              <a:cs typeface="Calibri"/>
            </a:endParaRPr>
          </a:p>
          <a:p>
            <a:endParaRPr lang="en-US">
              <a:latin typeface="Arial"/>
              <a:cs typeface="Arial"/>
            </a:endParaRPr>
          </a:p>
          <a:p>
            <a:r>
              <a:rPr lang="en-US">
                <a:latin typeface="Arial"/>
                <a:cs typeface="Arial"/>
              </a:rPr>
              <a:t>The local cuisines on the Leeward islands also have a lot in common with South American cuisine as most of their fresh vegetables and fruits are imported from Venezuela.</a:t>
            </a:r>
          </a:p>
          <a:p>
            <a:endParaRPr lang="en-US">
              <a:latin typeface="Arial"/>
              <a:cs typeface="Arial"/>
            </a:endParaRPr>
          </a:p>
          <a:p>
            <a:r>
              <a:rPr lang="en-US">
                <a:latin typeface="Arial"/>
                <a:ea typeface="+mn-lt"/>
                <a:cs typeface="+mn-lt"/>
              </a:rPr>
              <a:t>On special occasions dishes such as weddings, Keshi </a:t>
            </a:r>
            <a:r>
              <a:rPr lang="en-US" err="1">
                <a:latin typeface="Arial"/>
                <a:ea typeface="+mn-lt"/>
                <a:cs typeface="+mn-lt"/>
              </a:rPr>
              <a:t>Yená</a:t>
            </a:r>
            <a:r>
              <a:rPr lang="en-US">
                <a:latin typeface="Arial"/>
                <a:ea typeface="+mn-lt"/>
                <a:cs typeface="+mn-lt"/>
              </a:rPr>
              <a:t>, </a:t>
            </a:r>
            <a:r>
              <a:rPr lang="en-US" err="1">
                <a:latin typeface="Arial"/>
                <a:ea typeface="+mn-lt"/>
                <a:cs typeface="+mn-lt"/>
              </a:rPr>
              <a:t>stobá</a:t>
            </a:r>
            <a:r>
              <a:rPr lang="en-US">
                <a:latin typeface="Arial"/>
                <a:ea typeface="+mn-lt"/>
                <a:cs typeface="+mn-lt"/>
              </a:rPr>
              <a:t> and bolo </a:t>
            </a:r>
            <a:r>
              <a:rPr lang="en-US" err="1">
                <a:latin typeface="Arial"/>
                <a:ea typeface="+mn-lt"/>
                <a:cs typeface="+mn-lt"/>
              </a:rPr>
              <a:t>pretu</a:t>
            </a:r>
            <a:r>
              <a:rPr lang="en-US">
                <a:latin typeface="Arial"/>
                <a:ea typeface="+mn-lt"/>
                <a:cs typeface="+mn-lt"/>
              </a:rPr>
              <a:t> are served. Keshi </a:t>
            </a:r>
            <a:r>
              <a:rPr lang="en-US" err="1">
                <a:latin typeface="Arial"/>
                <a:ea typeface="+mn-lt"/>
                <a:cs typeface="+mn-lt"/>
              </a:rPr>
              <a:t>Yená</a:t>
            </a:r>
            <a:r>
              <a:rPr lang="en-US">
                <a:latin typeface="Arial"/>
                <a:ea typeface="+mn-lt"/>
                <a:cs typeface="+mn-lt"/>
              </a:rPr>
              <a:t> is a dish made from a hollowed out Edam cheese that is filled with a mixture of meat with raisins, plums, capers and olives. </a:t>
            </a:r>
            <a:endParaRPr lang="en-US">
              <a:latin typeface="Arial"/>
              <a:cs typeface="Arial"/>
            </a:endParaRPr>
          </a:p>
        </p:txBody>
      </p:sp>
      <p:pic>
        <p:nvPicPr>
          <p:cNvPr id="6" name="Picture 7" descr="A plate of food&#10;&#10;Description automatically generated">
            <a:extLst>
              <a:ext uri="{FF2B5EF4-FFF2-40B4-BE49-F238E27FC236}">
                <a16:creationId xmlns:a16="http://schemas.microsoft.com/office/drawing/2014/main" id="{3BD48A1E-DBF8-CB03-6806-451CB4722A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1867" y="3033490"/>
            <a:ext cx="4306238" cy="2151934"/>
          </a:xfrm>
          <a:prstGeom prst="rect">
            <a:avLst/>
          </a:prstGeom>
        </p:spPr>
      </p:pic>
    </p:spTree>
    <p:extLst>
      <p:ext uri="{BB962C8B-B14F-4D97-AF65-F5344CB8AC3E}">
        <p14:creationId xmlns:p14="http://schemas.microsoft.com/office/powerpoint/2010/main" val="40034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9592-FAD5-4E42-B12C-3DBF557BD53B}"/>
              </a:ext>
            </a:extLst>
          </p:cNvPr>
          <p:cNvSpPr>
            <a:spLocks noGrp="1"/>
          </p:cNvSpPr>
          <p:nvPr>
            <p:ph type="ctrTitle"/>
          </p:nvPr>
        </p:nvSpPr>
        <p:spPr/>
        <p:txBody>
          <a:bodyPr/>
          <a:lstStyle/>
          <a:p>
            <a:r>
              <a:rPr lang="en-GB"/>
              <a:t>Ingredients </a:t>
            </a:r>
          </a:p>
        </p:txBody>
      </p:sp>
      <p:sp>
        <p:nvSpPr>
          <p:cNvPr id="3" name="Subtitle 2">
            <a:extLst>
              <a:ext uri="{FF2B5EF4-FFF2-40B4-BE49-F238E27FC236}">
                <a16:creationId xmlns:a16="http://schemas.microsoft.com/office/drawing/2014/main" id="{D51BB2F1-4FF3-475B-8D3C-E786DB78F06A}"/>
              </a:ext>
            </a:extLst>
          </p:cNvPr>
          <p:cNvSpPr>
            <a:spLocks noGrp="1"/>
          </p:cNvSpPr>
          <p:nvPr>
            <p:ph type="subTitle" idx="1"/>
          </p:nvPr>
        </p:nvSpPr>
        <p:spPr>
          <a:xfrm>
            <a:off x="1171572" y="2228559"/>
            <a:ext cx="7077260" cy="4059287"/>
          </a:xfrm>
        </p:spPr>
        <p:txBody>
          <a:bodyPr/>
          <a:lstStyle/>
          <a:p>
            <a:r>
              <a:rPr lang="en-GB" b="1">
                <a:latin typeface="Arial"/>
                <a:cs typeface="Arial"/>
              </a:rPr>
              <a:t>Pimento (Allspice)</a:t>
            </a:r>
            <a:r>
              <a:rPr lang="en-GB">
                <a:latin typeface="Arial"/>
                <a:cs typeface="Arial"/>
              </a:rPr>
              <a:t> - dried pimento berries look like large dark peppercorns and are used in jerk cooking. Pimento wood is often used to smoke jerked meat, the sticks are placed over the heat, the meat (usually chicken or pork) sits on top of the wood and is sealed by a metal lid, thus infusing the meat. The berries are also used to make jerk seasoning or rub. </a:t>
            </a:r>
            <a:endParaRPr lang="en-GB"/>
          </a:p>
          <a:p>
            <a:r>
              <a:rPr lang="en-GB" b="1">
                <a:latin typeface="Arial"/>
                <a:cs typeface="Arial"/>
              </a:rPr>
              <a:t>Tamarind</a:t>
            </a:r>
            <a:r>
              <a:rPr lang="en-GB">
                <a:latin typeface="Arial"/>
                <a:cs typeface="Arial"/>
              </a:rPr>
              <a:t> - a sticky sweet made of balls of tamarind flesh rolled in sugar is common across the Caribbean where the season is usually around March. Tamarind is used to flavour sauces, and to make tamarind balls.</a:t>
            </a:r>
            <a:endParaRPr lang="en-GB"/>
          </a:p>
          <a:p>
            <a:r>
              <a:rPr lang="en-GB" b="1">
                <a:latin typeface="Arial"/>
                <a:cs typeface="Arial"/>
              </a:rPr>
              <a:t>Coconut milk</a:t>
            </a:r>
            <a:r>
              <a:rPr lang="en-GB">
                <a:latin typeface="Arial"/>
                <a:cs typeface="Arial"/>
              </a:rPr>
              <a:t> - milk is made by grating fresh coconut flesh and blending that with water, traditionally by hand. With little or no water added, rich coconut cream is obtained, adding more water and further blending results in a thinner milk. </a:t>
            </a:r>
            <a:endParaRPr lang="en-GB"/>
          </a:p>
          <a:p>
            <a:pPr marL="0" indent="0">
              <a:buNone/>
            </a:pPr>
            <a:r>
              <a:rPr lang="en-GB" sz="1200">
                <a:latin typeface="Arial"/>
                <a:cs typeface="Arial"/>
              </a:rPr>
              <a:t>Check the list of ingredients for any potential allergens and consider alternatives. For more information on </a:t>
            </a:r>
            <a:r>
              <a:rPr lang="en-GB" sz="1200">
                <a:latin typeface="Arial"/>
                <a:cs typeface="Arial"/>
                <a:hlinkClick r:id="rId3"/>
              </a:rPr>
              <a:t>allergens</a:t>
            </a:r>
            <a:r>
              <a:rPr lang="en-GB" sz="1200">
                <a:latin typeface="Arial"/>
                <a:cs typeface="Arial"/>
              </a:rPr>
              <a:t>.</a:t>
            </a:r>
            <a:endParaRPr lang="en-GB" sz="1200"/>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a:cs typeface="Arial"/>
              </a:rPr>
              <a:t>  </a:t>
            </a:r>
          </a:p>
          <a:p>
            <a:pPr marL="0" indent="0">
              <a:buNone/>
            </a:pPr>
            <a:endParaRPr lang="en-GB">
              <a:latin typeface="Arial" panose="020B0604020202020204" pitchFamily="34" charset="0"/>
              <a:cs typeface="Arial" panose="020B0604020202020204" pitchFamily="34" charset="0"/>
            </a:endParaRPr>
          </a:p>
        </p:txBody>
      </p:sp>
      <p:pic>
        <p:nvPicPr>
          <p:cNvPr id="10" name="Picture 9" descr="A bowl of coffee beans&#10;&#10;Description automatically generated">
            <a:extLst>
              <a:ext uri="{FF2B5EF4-FFF2-40B4-BE49-F238E27FC236}">
                <a16:creationId xmlns:a16="http://schemas.microsoft.com/office/drawing/2014/main" id="{4AF27D5E-5160-4E9D-9DF3-0CC2BFF45B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4483" y="1481120"/>
            <a:ext cx="2113155" cy="1411254"/>
          </a:xfrm>
          <a:prstGeom prst="rect">
            <a:avLst/>
          </a:prstGeom>
        </p:spPr>
      </p:pic>
      <p:pic>
        <p:nvPicPr>
          <p:cNvPr id="12" name="Picture 11" descr="A picture containing snack food&#10;&#10;Description automatically generated">
            <a:extLst>
              <a:ext uri="{FF2B5EF4-FFF2-40B4-BE49-F238E27FC236}">
                <a16:creationId xmlns:a16="http://schemas.microsoft.com/office/drawing/2014/main" id="{B909DCAF-28C9-4A8D-846C-0C51D9FA55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604" y="3089810"/>
            <a:ext cx="2058351" cy="1603455"/>
          </a:xfrm>
          <a:prstGeom prst="rect">
            <a:avLst/>
          </a:prstGeom>
        </p:spPr>
      </p:pic>
      <p:pic>
        <p:nvPicPr>
          <p:cNvPr id="14" name="Picture 13" descr="A picture containing food, milk, cream&#10;&#10;Description automatically generated">
            <a:extLst>
              <a:ext uri="{FF2B5EF4-FFF2-40B4-BE49-F238E27FC236}">
                <a16:creationId xmlns:a16="http://schemas.microsoft.com/office/drawing/2014/main" id="{2D54F1DC-2894-4B13-9643-234EFD11D6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492" y="4684391"/>
            <a:ext cx="2411211" cy="1603455"/>
          </a:xfrm>
          <a:prstGeom prst="rect">
            <a:avLst/>
          </a:prstGeom>
        </p:spPr>
      </p:pic>
    </p:spTree>
    <p:extLst>
      <p:ext uri="{BB962C8B-B14F-4D97-AF65-F5344CB8AC3E}">
        <p14:creationId xmlns:p14="http://schemas.microsoft.com/office/powerpoint/2010/main" val="335597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E328-12FE-451C-A458-38A91021BB54}"/>
              </a:ext>
            </a:extLst>
          </p:cNvPr>
          <p:cNvSpPr>
            <a:spLocks noGrp="1"/>
          </p:cNvSpPr>
          <p:nvPr>
            <p:ph type="ctrTitle"/>
          </p:nvPr>
        </p:nvSpPr>
        <p:spPr/>
        <p:txBody>
          <a:bodyPr/>
          <a:lstStyle/>
          <a:p>
            <a:r>
              <a:rPr lang="en-US">
                <a:latin typeface="Arial"/>
                <a:cs typeface="Arial"/>
              </a:rPr>
              <a:t>Plantains</a:t>
            </a:r>
            <a:endParaRPr lang="en-US"/>
          </a:p>
        </p:txBody>
      </p:sp>
      <p:sp>
        <p:nvSpPr>
          <p:cNvPr id="3" name="Subtitle 2">
            <a:extLst>
              <a:ext uri="{FF2B5EF4-FFF2-40B4-BE49-F238E27FC236}">
                <a16:creationId xmlns:a16="http://schemas.microsoft.com/office/drawing/2014/main" id="{E21413F8-45A0-A97D-E756-868657CF734A}"/>
              </a:ext>
            </a:extLst>
          </p:cNvPr>
          <p:cNvSpPr>
            <a:spLocks noGrp="1"/>
          </p:cNvSpPr>
          <p:nvPr>
            <p:ph type="subTitle" idx="1"/>
          </p:nvPr>
        </p:nvSpPr>
        <p:spPr>
          <a:xfrm>
            <a:off x="1169276" y="2571092"/>
            <a:ext cx="6652709" cy="3600000"/>
          </a:xfrm>
        </p:spPr>
        <p:txBody>
          <a:bodyPr/>
          <a:lstStyle/>
          <a:p>
            <a:pPr marL="0" indent="0">
              <a:buNone/>
            </a:pPr>
            <a:r>
              <a:rPr lang="en-US" sz="2000">
                <a:latin typeface="Arial"/>
                <a:cs typeface="Arial"/>
              </a:rPr>
              <a:t>Plantains can be found all over the Caribbean and Central America, but they were not always native to these areas. Plantains are indigenous to the tropical regions of Southeast Asia. </a:t>
            </a:r>
            <a:endParaRPr lang="en-US" sz="2000"/>
          </a:p>
          <a:p>
            <a:pPr marL="0" indent="0">
              <a:buNone/>
            </a:pPr>
            <a:r>
              <a:rPr lang="en-US" sz="2000">
                <a:latin typeface="Arial"/>
                <a:cs typeface="Arial"/>
              </a:rPr>
              <a:t>They made their way along trade routes to Africa and then were brought to the Caribbean by the Spanish and African slave traders. The plantain eventually became a staple ingredient in the Caribbean.</a:t>
            </a:r>
          </a:p>
          <a:p>
            <a:pPr marL="0" indent="0">
              <a:buNone/>
            </a:pPr>
            <a:r>
              <a:rPr lang="en-US" sz="2000">
                <a:latin typeface="Arial"/>
                <a:cs typeface="Arial"/>
              </a:rPr>
              <a:t>Plantains can be used in both sweet and </a:t>
            </a:r>
            <a:r>
              <a:rPr lang="en-GB" sz="2000">
                <a:latin typeface="Arial"/>
                <a:cs typeface="Arial"/>
              </a:rPr>
              <a:t>savoury</a:t>
            </a:r>
            <a:r>
              <a:rPr lang="en-US" sz="2000">
                <a:latin typeface="Arial"/>
                <a:cs typeface="Arial"/>
              </a:rPr>
              <a:t> dishes. They can be boiled, baked, fried, or mashed, and depending on the </a:t>
            </a:r>
            <a:r>
              <a:rPr lang="en-US" sz="2000" err="1">
                <a:latin typeface="Arial"/>
                <a:cs typeface="Arial"/>
              </a:rPr>
              <a:t>colour</a:t>
            </a:r>
            <a:r>
              <a:rPr lang="en-US" sz="2000">
                <a:latin typeface="Arial"/>
                <a:cs typeface="Arial"/>
              </a:rPr>
              <a:t> of their skin, they can be mild and </a:t>
            </a:r>
            <a:r>
              <a:rPr lang="en-GB" sz="2000">
                <a:latin typeface="Arial"/>
                <a:cs typeface="Arial"/>
              </a:rPr>
              <a:t>savoury</a:t>
            </a:r>
            <a:r>
              <a:rPr lang="en-US" sz="2000">
                <a:latin typeface="Arial"/>
                <a:cs typeface="Arial"/>
              </a:rPr>
              <a:t> or lovely and sweet.</a:t>
            </a:r>
            <a:endParaRPr lang="en-US" sz="2000"/>
          </a:p>
          <a:p>
            <a:pPr marL="0" indent="0">
              <a:buNone/>
            </a:pPr>
            <a:endParaRPr lang="en-US" sz="2000"/>
          </a:p>
          <a:p>
            <a:pPr marL="0" indent="0">
              <a:buNone/>
            </a:pPr>
            <a:endParaRPr lang="en-US" sz="2000"/>
          </a:p>
        </p:txBody>
      </p:sp>
      <p:pic>
        <p:nvPicPr>
          <p:cNvPr id="7" name="Picture 6" descr="A bunch of bananas&#10;&#10;Description automatically generated">
            <a:extLst>
              <a:ext uri="{FF2B5EF4-FFF2-40B4-BE49-F238E27FC236}">
                <a16:creationId xmlns:a16="http://schemas.microsoft.com/office/drawing/2014/main" id="{10A13D81-DE4D-41AC-AFA2-C1A929873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1798" y="2841305"/>
            <a:ext cx="3735048" cy="2495212"/>
          </a:xfrm>
          <a:prstGeom prst="rect">
            <a:avLst/>
          </a:prstGeom>
        </p:spPr>
      </p:pic>
    </p:spTree>
    <p:extLst>
      <p:ext uri="{BB962C8B-B14F-4D97-AF65-F5344CB8AC3E}">
        <p14:creationId xmlns:p14="http://schemas.microsoft.com/office/powerpoint/2010/main" val="369518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Housekeeping and overview</a:t>
            </a:r>
            <a:endParaRPr lang="en-GB"/>
          </a:p>
        </p:txBody>
      </p:sp>
      <p:sp>
        <p:nvSpPr>
          <p:cNvPr id="5" name="Subtitle 2">
            <a:extLst>
              <a:ext uri="{FF2B5EF4-FFF2-40B4-BE49-F238E27FC236}">
                <a16:creationId xmlns:a16="http://schemas.microsoft.com/office/drawing/2014/main" id="{9E9FE813-0F08-471B-A015-DEA83C9268BD}"/>
              </a:ext>
            </a:extLst>
          </p:cNvPr>
          <p:cNvSpPr>
            <a:spLocks noGrp="1"/>
          </p:cNvSpPr>
          <p:nvPr>
            <p:ph type="subTitle" idx="1"/>
          </p:nvPr>
        </p:nvSpPr>
        <p:spPr>
          <a:xfrm>
            <a:off x="1169274" y="2195706"/>
            <a:ext cx="7002571" cy="4270407"/>
          </a:xfrm>
        </p:spPr>
        <p:txBody>
          <a:bodyPr/>
          <a:lstStyle/>
          <a:p>
            <a:r>
              <a:rPr lang="en-US">
                <a:latin typeface="Arial"/>
                <a:cs typeface="Arial"/>
              </a:rPr>
              <a:t>Turn off mobile phone (pop on vibrate) </a:t>
            </a:r>
          </a:p>
          <a:p>
            <a:r>
              <a:rPr lang="en-US">
                <a:latin typeface="Arial"/>
                <a:cs typeface="Arial"/>
              </a:rPr>
              <a:t>You should have all your equipment and ingredients ready/handy</a:t>
            </a:r>
          </a:p>
          <a:p>
            <a:r>
              <a:rPr lang="en-US">
                <a:latin typeface="Arial"/>
                <a:cs typeface="Arial"/>
              </a:rPr>
              <a:t>Get ready to cook!</a:t>
            </a:r>
          </a:p>
          <a:p>
            <a:r>
              <a:rPr lang="en-US">
                <a:latin typeface="Arial"/>
                <a:cs typeface="Arial"/>
              </a:rPr>
              <a:t>Chat box – feel free to use to ask questions and share info/links and ideas</a:t>
            </a:r>
          </a:p>
          <a:p>
            <a:r>
              <a:rPr lang="en-US">
                <a:latin typeface="Arial"/>
                <a:cs typeface="Arial"/>
              </a:rPr>
              <a:t>Camera on – we want to see your food skills</a:t>
            </a:r>
          </a:p>
          <a:p>
            <a:r>
              <a:rPr lang="en-US">
                <a:latin typeface="Arial"/>
                <a:cs typeface="Arial"/>
              </a:rPr>
              <a:t>Help and direction (please don’t take as criticism!) </a:t>
            </a:r>
            <a:endParaRPr lang="en-US"/>
          </a:p>
          <a:p>
            <a:r>
              <a:rPr lang="en-US">
                <a:latin typeface="Arial"/>
                <a:cs typeface="Arial"/>
              </a:rPr>
              <a:t>Feel free to ask questions and engage!</a:t>
            </a:r>
          </a:p>
          <a:p>
            <a:r>
              <a:rPr lang="en-US">
                <a:latin typeface="Arial"/>
                <a:cs typeface="Arial"/>
              </a:rPr>
              <a:t>Feedback – it’s good to get your views!</a:t>
            </a:r>
          </a:p>
          <a:p>
            <a:r>
              <a:rPr lang="en-US">
                <a:latin typeface="Arial"/>
                <a:cs typeface="Arial"/>
              </a:rPr>
              <a:t>Tweet or post on Facebook!</a:t>
            </a:r>
          </a:p>
          <a:p>
            <a:r>
              <a:rPr lang="en-US">
                <a:latin typeface="Arial"/>
                <a:cs typeface="Arial"/>
              </a:rPr>
              <a:t>Enjoy!</a:t>
            </a:r>
          </a:p>
        </p:txBody>
      </p:sp>
      <p:sp>
        <p:nvSpPr>
          <p:cNvPr id="8" name="TextBox 7">
            <a:extLst>
              <a:ext uri="{FF2B5EF4-FFF2-40B4-BE49-F238E27FC236}">
                <a16:creationId xmlns:a16="http://schemas.microsoft.com/office/drawing/2014/main" id="{E599A8AC-78EC-4933-ABE9-129F20AB12F3}"/>
              </a:ext>
            </a:extLst>
          </p:cNvPr>
          <p:cNvSpPr txBox="1"/>
          <p:nvPr/>
        </p:nvSpPr>
        <p:spPr>
          <a:xfrm>
            <a:off x="8651630" y="1923798"/>
            <a:ext cx="3326676" cy="3416320"/>
          </a:xfrm>
          <a:prstGeom prst="rect">
            <a:avLst/>
          </a:prstGeom>
          <a:noFill/>
          <a:ln>
            <a:solidFill>
              <a:srgbClr val="C33D86"/>
            </a:solidFill>
          </a:ln>
        </p:spPr>
        <p:txBody>
          <a:bodyPr wrap="square">
            <a:spAutoFit/>
          </a:bodyPr>
          <a:lstStyle/>
          <a:p>
            <a:pPr marL="0" indent="0" algn="ctr">
              <a:buNone/>
            </a:pPr>
            <a:r>
              <a:rPr lang="en-US" sz="1800" b="1">
                <a:latin typeface="Arial"/>
                <a:cs typeface="Arial"/>
              </a:rPr>
              <a:t>Good food hygiene and safety practices - are you ready to cook?</a:t>
            </a:r>
          </a:p>
          <a:p>
            <a:pPr marL="0" indent="0" algn="ctr">
              <a:buNone/>
            </a:pPr>
            <a:endParaRPr lang="en-US" b="1"/>
          </a:p>
          <a:p>
            <a:pPr marL="0" indent="0" algn="ctr">
              <a:buNone/>
            </a:pPr>
            <a:r>
              <a:rPr lang="en-GB" sz="1800">
                <a:latin typeface="Arial"/>
                <a:cs typeface="Arial"/>
              </a:rPr>
              <a:t>Long hair tied up. </a:t>
            </a:r>
            <a:endParaRPr lang="en-GB"/>
          </a:p>
          <a:p>
            <a:pPr marL="0" indent="0" algn="ctr">
              <a:buNone/>
            </a:pPr>
            <a:r>
              <a:rPr lang="en-GB" sz="1800">
                <a:latin typeface="Arial"/>
                <a:cs typeface="Arial"/>
              </a:rPr>
              <a:t>Jumpers removed/long sleeves rolled up. </a:t>
            </a:r>
            <a:endParaRPr lang="en-GB">
              <a:latin typeface="Arial"/>
              <a:cs typeface="Arial"/>
            </a:endParaRPr>
          </a:p>
          <a:p>
            <a:pPr marL="0" indent="0" algn="ctr">
              <a:buNone/>
            </a:pPr>
            <a:r>
              <a:rPr lang="en-GB" sz="1800">
                <a:latin typeface="Arial"/>
                <a:cs typeface="Arial"/>
              </a:rPr>
              <a:t>Nail varnish and jewellery/watches removed.</a:t>
            </a:r>
            <a:endParaRPr lang="en-GB">
              <a:latin typeface="Arial"/>
              <a:cs typeface="Arial"/>
            </a:endParaRPr>
          </a:p>
          <a:p>
            <a:pPr marL="0" indent="0" algn="ctr">
              <a:buNone/>
            </a:pPr>
            <a:r>
              <a:rPr lang="en-GB" sz="1800">
                <a:latin typeface="Arial"/>
                <a:cs typeface="Arial"/>
              </a:rPr>
              <a:t>Thoroughly washed and dried hands.</a:t>
            </a:r>
            <a:endParaRPr lang="en-GB">
              <a:latin typeface="Arial"/>
              <a:cs typeface="Arial"/>
            </a:endParaRPr>
          </a:p>
          <a:p>
            <a:pPr marL="0" indent="0" algn="ctr">
              <a:buNone/>
            </a:pPr>
            <a:r>
              <a:rPr lang="en-GB" sz="1800">
                <a:latin typeface="Arial"/>
                <a:cs typeface="Arial"/>
              </a:rPr>
              <a:t>Clean apron on.</a:t>
            </a:r>
            <a:endParaRPr lang="en-GB">
              <a:latin typeface="Arial"/>
              <a:cs typeface="Arial"/>
            </a:endParaRPr>
          </a:p>
        </p:txBody>
      </p:sp>
      <p:sp>
        <p:nvSpPr>
          <p:cNvPr id="6" name="TextBox 5">
            <a:extLst>
              <a:ext uri="{FF2B5EF4-FFF2-40B4-BE49-F238E27FC236}">
                <a16:creationId xmlns:a16="http://schemas.microsoft.com/office/drawing/2014/main" id="{A2F9FD18-B40C-441E-B45A-A8E01F246931}"/>
              </a:ext>
            </a:extLst>
          </p:cNvPr>
          <p:cNvSpPr txBox="1"/>
          <p:nvPr/>
        </p:nvSpPr>
        <p:spPr>
          <a:xfrm>
            <a:off x="9311473" y="5700118"/>
            <a:ext cx="3777066" cy="369332"/>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@foodafactoflife</a:t>
            </a:r>
          </a:p>
        </p:txBody>
      </p:sp>
      <p:pic>
        <p:nvPicPr>
          <p:cNvPr id="7" name="Picture 2" descr="Twitter Logo, PNG, Symbol, History, Meaning">
            <a:extLst>
              <a:ext uri="{FF2B5EF4-FFF2-40B4-BE49-F238E27FC236}">
                <a16:creationId xmlns:a16="http://schemas.microsoft.com/office/drawing/2014/main" id="{79CC6770-51BE-48CF-90AF-49C7C62A67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2019" y="5700118"/>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3FA2-BEB0-4EE5-92B4-9EF04D9558DB}"/>
              </a:ext>
            </a:extLst>
          </p:cNvPr>
          <p:cNvSpPr>
            <a:spLocks noGrp="1"/>
          </p:cNvSpPr>
          <p:nvPr>
            <p:ph type="ctrTitle"/>
          </p:nvPr>
        </p:nvSpPr>
        <p:spPr>
          <a:xfrm>
            <a:off x="842703" y="1527512"/>
            <a:ext cx="9720000" cy="720000"/>
          </a:xfrm>
        </p:spPr>
        <p:txBody>
          <a:bodyPr/>
          <a:lstStyle/>
          <a:p>
            <a:r>
              <a:rPr lang="en-GB"/>
              <a:t>The recipes</a:t>
            </a:r>
          </a:p>
        </p:txBody>
      </p:sp>
      <p:sp>
        <p:nvSpPr>
          <p:cNvPr id="3" name="Subtitle 2">
            <a:extLst>
              <a:ext uri="{FF2B5EF4-FFF2-40B4-BE49-F238E27FC236}">
                <a16:creationId xmlns:a16="http://schemas.microsoft.com/office/drawing/2014/main" id="{3FE6FC15-942C-41B9-AAFB-C1CDAFF16230}"/>
              </a:ext>
            </a:extLst>
          </p:cNvPr>
          <p:cNvSpPr>
            <a:spLocks noGrp="1"/>
          </p:cNvSpPr>
          <p:nvPr>
            <p:ph type="subTitle" idx="1"/>
          </p:nvPr>
        </p:nvSpPr>
        <p:spPr>
          <a:xfrm>
            <a:off x="840501" y="2358561"/>
            <a:ext cx="6669842" cy="3911609"/>
          </a:xfrm>
        </p:spPr>
        <p:txBody>
          <a:bodyPr/>
          <a:lstStyle/>
          <a:p>
            <a:pPr marL="0" indent="0">
              <a:buNone/>
            </a:pPr>
            <a:r>
              <a:rPr lang="en-GB" sz="2000">
                <a:latin typeface="Arial"/>
                <a:cs typeface="Arial"/>
              </a:rPr>
              <a:t>Recipes that will be available on the </a:t>
            </a:r>
            <a:r>
              <a:rPr lang="en-GB" sz="2000" i="1">
                <a:latin typeface="Arial"/>
                <a:cs typeface="Arial"/>
              </a:rPr>
              <a:t>Food – a fact of life </a:t>
            </a:r>
            <a:r>
              <a:rPr lang="en-GB" sz="2000">
                <a:latin typeface="Arial"/>
                <a:cs typeface="Arial"/>
              </a:rPr>
              <a:t>website:</a:t>
            </a:r>
            <a:endParaRPr lang="en-GB" sz="2000"/>
          </a:p>
          <a:p>
            <a:r>
              <a:rPr lang="en-GB" sz="2000">
                <a:latin typeface="Arial"/>
                <a:cs typeface="Arial"/>
              </a:rPr>
              <a:t>Bean and plantain stew</a:t>
            </a:r>
            <a:endParaRPr lang="en-GB" sz="2000"/>
          </a:p>
          <a:p>
            <a:r>
              <a:rPr lang="en-GB" sz="2000">
                <a:latin typeface="Arial"/>
                <a:cs typeface="Arial"/>
              </a:rPr>
              <a:t>Caribbean style turkey curry</a:t>
            </a:r>
            <a:endParaRPr lang="en-GB" sz="2000"/>
          </a:p>
          <a:p>
            <a:r>
              <a:rPr lang="en-GB" sz="2000">
                <a:latin typeface="Arial"/>
                <a:cs typeface="Arial"/>
              </a:rPr>
              <a:t>Cuban arroz con pollo</a:t>
            </a:r>
            <a:endParaRPr lang="en-GB" sz="2000"/>
          </a:p>
          <a:p>
            <a:r>
              <a:rPr lang="en-GB" sz="2000">
                <a:latin typeface="Arial"/>
                <a:cs typeface="Arial"/>
              </a:rPr>
              <a:t>Jerk chicken traybake</a:t>
            </a:r>
            <a:endParaRPr lang="en-GB" sz="2000"/>
          </a:p>
          <a:p>
            <a:r>
              <a:rPr lang="en-GB" sz="2000">
                <a:latin typeface="Arial"/>
                <a:cs typeface="Arial"/>
              </a:rPr>
              <a:t>Jerk potato and black bean curry</a:t>
            </a:r>
            <a:endParaRPr lang="en-GB" sz="2000"/>
          </a:p>
          <a:p>
            <a:r>
              <a:rPr lang="en-GB" sz="2000">
                <a:latin typeface="Arial"/>
                <a:cs typeface="Arial"/>
              </a:rPr>
              <a:t>Picadillo</a:t>
            </a:r>
            <a:endParaRPr lang="en-GB" sz="2000"/>
          </a:p>
          <a:p>
            <a:r>
              <a:rPr lang="en-GB" sz="2000">
                <a:latin typeface="Arial"/>
                <a:cs typeface="Arial"/>
              </a:rPr>
              <a:t>Quick Jamaican coco bread</a:t>
            </a:r>
            <a:endParaRPr lang="en-GB" sz="2000"/>
          </a:p>
          <a:p>
            <a:r>
              <a:rPr lang="en-GB" sz="2000">
                <a:latin typeface="Arial"/>
                <a:cs typeface="Arial"/>
              </a:rPr>
              <a:t>Rice and peas</a:t>
            </a:r>
            <a:endParaRPr lang="en-GB" sz="2000"/>
          </a:p>
          <a:p>
            <a:pPr marL="0" indent="0">
              <a:buNone/>
            </a:pPr>
            <a:endParaRPr lang="en-GB" sz="2000"/>
          </a:p>
          <a:p>
            <a:endParaRPr lang="en-GB" sz="2000"/>
          </a:p>
          <a:p>
            <a:pPr marL="0" indent="0">
              <a:buNone/>
            </a:pPr>
            <a:endParaRPr lang="en-GB" sz="2000"/>
          </a:p>
          <a:p>
            <a:endParaRPr lang="en-GB" sz="2000"/>
          </a:p>
          <a:p>
            <a:pPr marL="0" indent="0">
              <a:buNone/>
            </a:pPr>
            <a:endParaRPr lang="en-GB" sz="2000"/>
          </a:p>
          <a:p>
            <a:endParaRPr lang="en-GB" sz="2000"/>
          </a:p>
          <a:p>
            <a:endParaRPr lang="en-GB" sz="2000"/>
          </a:p>
          <a:p>
            <a:endParaRPr lang="en-GB" sz="2000"/>
          </a:p>
          <a:p>
            <a:endParaRPr lang="en-GB" sz="2000"/>
          </a:p>
          <a:p>
            <a:endParaRPr lang="en-GB" sz="2000"/>
          </a:p>
          <a:p>
            <a:endParaRPr lang="en-GB" sz="2000"/>
          </a:p>
        </p:txBody>
      </p:sp>
      <p:sp>
        <p:nvSpPr>
          <p:cNvPr id="8" name="TextBox 7">
            <a:extLst>
              <a:ext uri="{FF2B5EF4-FFF2-40B4-BE49-F238E27FC236}">
                <a16:creationId xmlns:a16="http://schemas.microsoft.com/office/drawing/2014/main" id="{CBEE189F-F3A2-C876-4179-188CE0EC8345}"/>
              </a:ext>
            </a:extLst>
          </p:cNvPr>
          <p:cNvSpPr txBox="1"/>
          <p:nvPr/>
        </p:nvSpPr>
        <p:spPr>
          <a:xfrm>
            <a:off x="5465522" y="10653386"/>
            <a:ext cx="81421" cy="66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5" name="Picture 5">
            <a:extLst>
              <a:ext uri="{FF2B5EF4-FFF2-40B4-BE49-F238E27FC236}">
                <a16:creationId xmlns:a16="http://schemas.microsoft.com/office/drawing/2014/main" id="{B9AC3873-02EA-6D2F-DD82-BD721E739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7"/>
          <a:stretch/>
        </p:blipFill>
        <p:spPr>
          <a:xfrm>
            <a:off x="7512325" y="1321282"/>
            <a:ext cx="2136943" cy="2105327"/>
          </a:xfrm>
          <a:prstGeom prst="rect">
            <a:avLst/>
          </a:prstGeom>
        </p:spPr>
      </p:pic>
      <p:sp>
        <p:nvSpPr>
          <p:cNvPr id="6" name="TextBox 5">
            <a:extLst>
              <a:ext uri="{FF2B5EF4-FFF2-40B4-BE49-F238E27FC236}">
                <a16:creationId xmlns:a16="http://schemas.microsoft.com/office/drawing/2014/main" id="{CFA6ADAA-DCAA-9944-0AFB-E92BA8F87AA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 name="Picture 10" descr="A plate of food&#10;&#10;Description automatically generated">
            <a:extLst>
              <a:ext uri="{FF2B5EF4-FFF2-40B4-BE49-F238E27FC236}">
                <a16:creationId xmlns:a16="http://schemas.microsoft.com/office/drawing/2014/main" id="{15CEE3FD-E50F-8C07-A244-924953F40B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9000" y="2059608"/>
            <a:ext cx="2032002" cy="2716697"/>
          </a:xfrm>
          <a:prstGeom prst="rect">
            <a:avLst/>
          </a:prstGeom>
        </p:spPr>
      </p:pic>
      <p:sp>
        <p:nvSpPr>
          <p:cNvPr id="11" name="TextBox 10">
            <a:extLst>
              <a:ext uri="{FF2B5EF4-FFF2-40B4-BE49-F238E27FC236}">
                <a16:creationId xmlns:a16="http://schemas.microsoft.com/office/drawing/2014/main" id="{69A611B1-705E-32AA-B3DF-9122CA968B3A}"/>
              </a:ext>
            </a:extLst>
          </p:cNvPr>
          <p:cNvSpPr txBox="1"/>
          <p:nvPr/>
        </p:nvSpPr>
        <p:spPr>
          <a:xfrm>
            <a:off x="7286487" y="-2774123"/>
            <a:ext cx="181115" cy="71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2" name="Picture 12">
            <a:extLst>
              <a:ext uri="{FF2B5EF4-FFF2-40B4-BE49-F238E27FC236}">
                <a16:creationId xmlns:a16="http://schemas.microsoft.com/office/drawing/2014/main" id="{566898B6-FDB2-50FD-33AC-F8F1841CCC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0694" y="3666432"/>
            <a:ext cx="2816088" cy="2098263"/>
          </a:xfrm>
          <a:prstGeom prst="rect">
            <a:avLst/>
          </a:prstGeom>
        </p:spPr>
      </p:pic>
    </p:spTree>
    <p:extLst>
      <p:ext uri="{BB962C8B-B14F-4D97-AF65-F5344CB8AC3E}">
        <p14:creationId xmlns:p14="http://schemas.microsoft.com/office/powerpoint/2010/main" val="283977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0438"/>
            <a:ext cx="9720000" cy="720000"/>
          </a:xfrm>
        </p:spPr>
        <p:txBody>
          <a:bodyPr/>
          <a:lstStyle/>
          <a:p>
            <a:r>
              <a:rPr lang="en-US">
                <a:latin typeface="Arial"/>
                <a:cs typeface="Arial"/>
              </a:rPr>
              <a:t>Quick Jamaican coco bread</a:t>
            </a:r>
            <a:r>
              <a:rPr lang="en-US" b="0">
                <a:latin typeface="Arial"/>
                <a:cs typeface="Arial"/>
              </a:rPr>
              <a:t> </a:t>
            </a:r>
            <a:endParaRPr lang="en-US"/>
          </a:p>
        </p:txBody>
      </p:sp>
      <p:sp>
        <p:nvSpPr>
          <p:cNvPr id="3" name="Subtitle 2"/>
          <p:cNvSpPr>
            <a:spLocks noGrp="1"/>
          </p:cNvSpPr>
          <p:nvPr>
            <p:ph type="subTitle" idx="1"/>
          </p:nvPr>
        </p:nvSpPr>
        <p:spPr>
          <a:xfrm>
            <a:off x="1169275" y="2013426"/>
            <a:ext cx="6848402" cy="4383695"/>
          </a:xfrm>
        </p:spPr>
        <p:txBody>
          <a:bodyPr/>
          <a:lstStyle/>
          <a:p>
            <a:pPr marL="0" indent="0">
              <a:buNone/>
            </a:pPr>
            <a:r>
              <a:rPr lang="en-US" sz="1600" b="1">
                <a:solidFill>
                  <a:srgbClr val="000000"/>
                </a:solidFill>
                <a:latin typeface="Arial"/>
                <a:cs typeface="Arial"/>
              </a:rPr>
              <a:t>Why are we doing this?</a:t>
            </a:r>
            <a:endParaRPr lang="en-GB" sz="1600">
              <a:solidFill>
                <a:srgbClr val="000000"/>
              </a:solidFill>
              <a:cs typeface="Arial"/>
            </a:endParaRPr>
          </a:p>
          <a:p>
            <a:pPr marL="0" indent="0">
              <a:buNone/>
            </a:pPr>
            <a:r>
              <a:rPr lang="en-US" sz="1600">
                <a:solidFill>
                  <a:srgbClr val="000000"/>
                </a:solidFill>
                <a:latin typeface="Arial"/>
                <a:cs typeface="Arial"/>
              </a:rPr>
              <a:t>Learning in lesson: focus on skill/knowledge, not recipe.</a:t>
            </a:r>
          </a:p>
          <a:p>
            <a:pPr marL="0" indent="0">
              <a:buNone/>
            </a:pPr>
            <a:r>
              <a:rPr lang="en-GB" sz="1600">
                <a:solidFill>
                  <a:srgbClr val="000000"/>
                </a:solidFill>
                <a:effectLst/>
                <a:latin typeface="Arial"/>
                <a:ea typeface="MS Mincho"/>
                <a:cs typeface="Times New Roman"/>
              </a:rPr>
              <a:t>A </a:t>
            </a:r>
            <a:r>
              <a:rPr lang="en-GB" sz="1600" b="1">
                <a:solidFill>
                  <a:srgbClr val="000000"/>
                </a:solidFill>
                <a:effectLst/>
                <a:latin typeface="Arial"/>
                <a:ea typeface="MS Mincho"/>
                <a:cs typeface="Times New Roman"/>
              </a:rPr>
              <a:t>quick to prepare</a:t>
            </a:r>
            <a:r>
              <a:rPr lang="en-GB" sz="1600">
                <a:solidFill>
                  <a:srgbClr val="000000"/>
                </a:solidFill>
                <a:effectLst/>
                <a:latin typeface="Arial"/>
                <a:ea typeface="MS Mincho"/>
                <a:cs typeface="Times New Roman"/>
              </a:rPr>
              <a:t>, </a:t>
            </a:r>
            <a:r>
              <a:rPr lang="en-GB" sz="1600" b="1">
                <a:solidFill>
                  <a:srgbClr val="000000"/>
                </a:solidFill>
                <a:effectLst/>
                <a:latin typeface="Arial"/>
                <a:ea typeface="MS Mincho"/>
                <a:cs typeface="Times New Roman"/>
              </a:rPr>
              <a:t>medium complexity </a:t>
            </a:r>
            <a:r>
              <a:rPr lang="en-GB" sz="1600">
                <a:solidFill>
                  <a:srgbClr val="000000"/>
                </a:solidFill>
                <a:effectLst/>
                <a:latin typeface="Arial"/>
                <a:ea typeface="MS Mincho"/>
                <a:cs typeface="Times New Roman"/>
              </a:rPr>
              <a:t>recipe. U</a:t>
            </a:r>
            <a:r>
              <a:rPr lang="en-GB" sz="1600">
                <a:effectLst/>
                <a:latin typeface="Arial"/>
                <a:ea typeface="MS Mincho"/>
                <a:cs typeface="Times New Roman"/>
              </a:rPr>
              <a:t>ses the quick/cold oven method</a:t>
            </a:r>
            <a:r>
              <a:rPr lang="en-GB" sz="1600">
                <a:latin typeface="Arial"/>
                <a:ea typeface="MS Mincho"/>
                <a:cs typeface="Times New Roman"/>
              </a:rPr>
              <a:t>.</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a:solidFill>
                  <a:srgbClr val="000000"/>
                </a:solidFill>
                <a:effectLst/>
                <a:latin typeface="Arial"/>
                <a:ea typeface="MS Mincho"/>
                <a:cs typeface="Arial"/>
              </a:rPr>
              <a:t>Demonstrates a </a:t>
            </a:r>
            <a:r>
              <a:rPr lang="en-GB" sz="1600" b="1">
                <a:solidFill>
                  <a:srgbClr val="000000"/>
                </a:solidFill>
                <a:effectLst/>
                <a:latin typeface="Arial"/>
                <a:ea typeface="MS Mincho"/>
                <a:cs typeface="Arial"/>
              </a:rPr>
              <a:t>wide range of basic food skills </a:t>
            </a:r>
            <a:r>
              <a:rPr lang="en-GB" sz="1600">
                <a:solidFill>
                  <a:srgbClr val="000000"/>
                </a:solidFill>
                <a:effectLst/>
                <a:latin typeface="Arial"/>
                <a:ea typeface="MS Mincho"/>
                <a:cs typeface="Arial"/>
              </a:rPr>
              <a:t>but can be extended to allow for differentiation and </a:t>
            </a:r>
            <a:r>
              <a:rPr lang="en-GB" sz="1600" b="1">
                <a:solidFill>
                  <a:srgbClr val="000000"/>
                </a:solidFill>
                <a:effectLst/>
                <a:latin typeface="Arial"/>
                <a:ea typeface="MS Mincho"/>
                <a:cs typeface="Arial"/>
              </a:rPr>
              <a:t>inclusion</a:t>
            </a:r>
            <a:r>
              <a:rPr lang="en-GB" sz="1600">
                <a:solidFill>
                  <a:srgbClr val="000000"/>
                </a:solidFill>
                <a:effectLst/>
                <a:latin typeface="Arial"/>
                <a:ea typeface="MS Mincho"/>
                <a:cs typeface="Arial"/>
              </a:rPr>
              <a:t>.</a:t>
            </a:r>
          </a:p>
          <a:p>
            <a:pPr marL="0" indent="0">
              <a:buNone/>
            </a:pPr>
            <a:r>
              <a:rPr lang="en-GB" sz="1600">
                <a:solidFill>
                  <a:srgbClr val="000000"/>
                </a:solidFill>
                <a:effectLst/>
                <a:latin typeface="Arial"/>
                <a:ea typeface="MS Mincho"/>
                <a:cs typeface="Arial"/>
              </a:rPr>
              <a:t>Uses ingredients that are </a:t>
            </a:r>
            <a:r>
              <a:rPr lang="en-GB" sz="1600" b="1">
                <a:solidFill>
                  <a:srgbClr val="000000"/>
                </a:solidFill>
                <a:effectLst/>
                <a:latin typeface="Arial"/>
                <a:ea typeface="MS Mincho"/>
                <a:cs typeface="Arial"/>
              </a:rPr>
              <a:t>easy to source</a:t>
            </a:r>
            <a:r>
              <a:rPr lang="en-GB" sz="1600">
                <a:solidFill>
                  <a:srgbClr val="000000"/>
                </a:solidFill>
                <a:effectLst/>
                <a:latin typeface="Arial"/>
                <a:ea typeface="MS Mincho"/>
                <a:cs typeface="Arial"/>
              </a:rPr>
              <a:t>, inexpensive and</a:t>
            </a:r>
            <a:r>
              <a:rPr lang="en-GB" sz="1600">
                <a:solidFill>
                  <a:srgbClr val="000000"/>
                </a:solidFill>
                <a:latin typeface="Arial"/>
                <a:ea typeface="MS Mincho"/>
                <a:cs typeface="Arial"/>
              </a:rPr>
              <a:t> mostly stored </a:t>
            </a:r>
            <a:r>
              <a:rPr lang="en-GB" sz="1600">
                <a:solidFill>
                  <a:srgbClr val="000000"/>
                </a:solidFill>
                <a:effectLst/>
                <a:latin typeface="Arial"/>
                <a:ea typeface="MS Mincho"/>
                <a:cs typeface="Arial"/>
              </a:rPr>
              <a:t>at</a:t>
            </a:r>
            <a:r>
              <a:rPr lang="en-GB" sz="1600">
                <a:solidFill>
                  <a:srgbClr val="000000"/>
                </a:solidFill>
                <a:latin typeface="Arial"/>
                <a:ea typeface="MS Mincho"/>
                <a:cs typeface="Arial"/>
              </a:rPr>
              <a:t> ambient temperatures.</a:t>
            </a:r>
            <a:endParaRPr lang="en-GB" sz="1600">
              <a:solidFill>
                <a:srgbClr val="000000"/>
              </a:solidFill>
              <a:effectLst/>
              <a:latin typeface="Arial"/>
              <a:ea typeface="MS Mincho"/>
              <a:cs typeface="Arial"/>
            </a:endParaRPr>
          </a:p>
          <a:p>
            <a:pPr marL="0" indent="0">
              <a:buNone/>
            </a:pPr>
            <a:r>
              <a:rPr lang="en-GB" sz="1600" b="1">
                <a:solidFill>
                  <a:srgbClr val="000000"/>
                </a:solidFill>
                <a:latin typeface="Arial"/>
                <a:ea typeface="MS Mincho"/>
                <a:cs typeface="Arial"/>
              </a:rPr>
              <a:t>Nutrition science</a:t>
            </a:r>
            <a:r>
              <a:rPr lang="en-GB" sz="1600">
                <a:solidFill>
                  <a:srgbClr val="000000"/>
                </a:solidFill>
                <a:latin typeface="Arial"/>
                <a:ea typeface="MS Mincho"/>
                <a:cs typeface="Arial"/>
              </a:rPr>
              <a:t>: Starchy carbohydrates in the diet.</a:t>
            </a:r>
            <a:endParaRPr lang="en-GB" sz="1600">
              <a:solidFill>
                <a:srgbClr val="000000"/>
              </a:solidFill>
              <a:latin typeface="Arial" panose="020B0604020202020204" pitchFamily="34" charset="0"/>
              <a:ea typeface="Cambria"/>
              <a:cs typeface="Arial"/>
            </a:endParaRPr>
          </a:p>
          <a:p>
            <a:pPr marL="0" indent="0">
              <a:buNone/>
            </a:pPr>
            <a:r>
              <a:rPr lang="en-GB" sz="1600" b="1">
                <a:solidFill>
                  <a:srgbClr val="000000"/>
                </a:solidFill>
                <a:latin typeface="Arial"/>
                <a:ea typeface="Cambria"/>
                <a:cs typeface="Times New Roman"/>
              </a:rPr>
              <a:t>Food science</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a:t>
            </a:r>
            <a:r>
              <a:rPr lang="en-GB" sz="1600">
                <a:solidFill>
                  <a:srgbClr val="000000"/>
                </a:solidFill>
                <a:latin typeface="Arial"/>
                <a:ea typeface="Cambria"/>
                <a:cs typeface="Arial"/>
              </a:rPr>
              <a:t>Gluten formation (discussion around gluten content in the different types of flour), the effect of cooking (coagulation, </a:t>
            </a:r>
            <a:r>
              <a:rPr lang="en-GB" sz="1600" err="1">
                <a:solidFill>
                  <a:srgbClr val="000000"/>
                </a:solidFill>
                <a:latin typeface="Arial"/>
                <a:ea typeface="Cambria"/>
                <a:cs typeface="Arial"/>
              </a:rPr>
              <a:t>dextrinisation</a:t>
            </a:r>
            <a:r>
              <a:rPr lang="en-GB" sz="1600">
                <a:solidFill>
                  <a:srgbClr val="000000"/>
                </a:solidFill>
                <a:latin typeface="Arial"/>
                <a:ea typeface="Cambria"/>
                <a:cs typeface="Arial"/>
              </a:rPr>
              <a:t>), Maillard reaction.</a:t>
            </a:r>
            <a:endParaRPr lang="en-GB" sz="1600">
              <a:solidFill>
                <a:srgbClr val="000000"/>
              </a:solidFill>
              <a:latin typeface="Arial" panose="020B0604020202020204" pitchFamily="34" charset="0"/>
              <a:ea typeface="Cambria"/>
              <a:cs typeface="Arial"/>
            </a:endParaRPr>
          </a:p>
          <a:p>
            <a:pPr marL="0" indent="0">
              <a:buNone/>
            </a:pPr>
            <a:r>
              <a:rPr lang="en-GB" sz="1600" b="1">
                <a:solidFill>
                  <a:srgbClr val="000000"/>
                </a:solidFill>
                <a:latin typeface="Arial"/>
                <a:ea typeface="Cambria"/>
                <a:cs typeface="Arial"/>
              </a:rPr>
              <a:t>Sensory science</a:t>
            </a:r>
            <a:r>
              <a:rPr lang="en-GB" sz="1600">
                <a:solidFill>
                  <a:srgbClr val="000000"/>
                </a:solidFill>
                <a:latin typeface="Arial"/>
                <a:ea typeface="Cambria"/>
                <a:cs typeface="Arial"/>
              </a:rPr>
              <a:t>: Testing, tasting and evaluation.</a:t>
            </a:r>
          </a:p>
          <a:p>
            <a:pPr marL="0" indent="0">
              <a:buNone/>
            </a:pPr>
            <a:r>
              <a:rPr lang="en-GB" sz="1600" b="1">
                <a:solidFill>
                  <a:srgbClr val="000000"/>
                </a:solidFill>
                <a:effectLst/>
                <a:latin typeface="Arial"/>
                <a:ea typeface="Cambria"/>
                <a:cs typeface="Times New Roman"/>
              </a:rPr>
              <a:t>Maths</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W</a:t>
            </a:r>
            <a:r>
              <a:rPr lang="en-GB" sz="1600">
                <a:solidFill>
                  <a:srgbClr val="000000"/>
                </a:solidFill>
                <a:latin typeface="Arial"/>
                <a:ea typeface="Cambria"/>
                <a:cs typeface="Arial"/>
              </a:rPr>
              <a:t>eighing, measuring, time, temperature.</a:t>
            </a:r>
          </a:p>
          <a:p>
            <a:pPr marL="0" indent="0">
              <a:lnSpc>
                <a:spcPct val="100000"/>
              </a:lnSpc>
              <a:buNone/>
            </a:pPr>
            <a:r>
              <a:rPr lang="en-GB" sz="1600" b="1">
                <a:solidFill>
                  <a:srgbClr val="000000"/>
                </a:solidFill>
                <a:latin typeface="Arial"/>
                <a:ea typeface="Cambria"/>
                <a:cs typeface="Times New Roman"/>
              </a:rPr>
              <a:t>English</a:t>
            </a:r>
            <a:r>
              <a:rPr lang="en-GB" sz="1600">
                <a:solidFill>
                  <a:srgbClr val="000000"/>
                </a:solidFill>
                <a:latin typeface="Arial"/>
                <a:ea typeface="Cambria"/>
                <a:cs typeface="Times New Roman"/>
              </a:rPr>
              <a:t>: R</a:t>
            </a:r>
            <a:r>
              <a:rPr lang="en-GB" sz="1600">
                <a:solidFill>
                  <a:srgbClr val="000000"/>
                </a:solidFill>
                <a:latin typeface="Arial"/>
                <a:ea typeface="Cambria"/>
                <a:cs typeface="Arial"/>
              </a:rPr>
              <a:t>eading and following a recipe, following written and verbal instructions.</a:t>
            </a:r>
            <a:endParaRPr lang="en-GB" sz="1600">
              <a:solidFill>
                <a:srgbClr val="000000"/>
              </a:solidFill>
              <a:latin typeface="Arial" panose="020B0604020202020204" pitchFamily="34" charset="0"/>
              <a:cs typeface="Arial" panose="020B0604020202020204" pitchFamily="34" charset="0"/>
            </a:endParaRPr>
          </a:p>
        </p:txBody>
      </p:sp>
      <p:pic>
        <p:nvPicPr>
          <p:cNvPr id="6" name="Picture 5" descr="A picture containing food, fries, bread, set&#10;&#10;Description automatically generated">
            <a:extLst>
              <a:ext uri="{FF2B5EF4-FFF2-40B4-BE49-F238E27FC236}">
                <a16:creationId xmlns:a16="http://schemas.microsoft.com/office/drawing/2014/main" id="{5C6022B2-3BAD-0201-64FF-8ABD490A0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7"/>
          <a:stretch/>
        </p:blipFill>
        <p:spPr>
          <a:xfrm>
            <a:off x="8462064" y="2116412"/>
            <a:ext cx="3230247" cy="3176543"/>
          </a:xfrm>
          <a:prstGeom prst="rect">
            <a:avLst/>
          </a:prstGeom>
        </p:spPr>
      </p:pic>
    </p:spTree>
    <p:extLst>
      <p:ext uri="{BB962C8B-B14F-4D97-AF65-F5344CB8AC3E}">
        <p14:creationId xmlns:p14="http://schemas.microsoft.com/office/powerpoint/2010/main" val="61512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315-8491-46A7-96E5-63948037FAB8}"/>
              </a:ext>
            </a:extLst>
          </p:cNvPr>
          <p:cNvSpPr>
            <a:spLocks noGrp="1"/>
          </p:cNvSpPr>
          <p:nvPr>
            <p:ph type="ctrTitle"/>
          </p:nvPr>
        </p:nvSpPr>
        <p:spPr>
          <a:xfrm>
            <a:off x="511835" y="1240569"/>
            <a:ext cx="9720000" cy="720000"/>
          </a:xfrm>
        </p:spPr>
        <p:txBody>
          <a:bodyPr/>
          <a:lstStyle/>
          <a:p>
            <a:r>
              <a:rPr lang="en-US">
                <a:latin typeface="Arial"/>
                <a:cs typeface="Arial"/>
              </a:rPr>
              <a:t>Quick Jamaican coco bread</a:t>
            </a:r>
            <a:r>
              <a:rPr lang="en-US" b="0">
                <a:latin typeface="Arial"/>
                <a:cs typeface="Arial"/>
              </a:rPr>
              <a:t> </a:t>
            </a:r>
            <a:endParaRPr lang="en-US"/>
          </a:p>
          <a:p>
            <a:endParaRPr lang="en-GB"/>
          </a:p>
        </p:txBody>
      </p:sp>
      <p:sp>
        <p:nvSpPr>
          <p:cNvPr id="8" name="TextBox 7">
            <a:extLst>
              <a:ext uri="{FF2B5EF4-FFF2-40B4-BE49-F238E27FC236}">
                <a16:creationId xmlns:a16="http://schemas.microsoft.com/office/drawing/2014/main" id="{17CE176B-08D5-44CA-BF88-7424D5A92C23}"/>
              </a:ext>
            </a:extLst>
          </p:cNvPr>
          <p:cNvSpPr txBox="1"/>
          <p:nvPr/>
        </p:nvSpPr>
        <p:spPr>
          <a:xfrm>
            <a:off x="292653" y="2161095"/>
            <a:ext cx="3690298" cy="2277547"/>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latin typeface="Arial"/>
                <a:cs typeface="Arial"/>
              </a:rPr>
              <a:t>Ingredients</a:t>
            </a:r>
          </a:p>
          <a:p>
            <a:r>
              <a:rPr lang="en-GB" sz="1400" dirty="0">
                <a:latin typeface="Arial"/>
                <a:ea typeface="+mn-lt"/>
                <a:cs typeface="+mn-lt"/>
              </a:rPr>
              <a:t>Spray oil</a:t>
            </a:r>
          </a:p>
          <a:p>
            <a:r>
              <a:rPr lang="en-GB" sz="1400" dirty="0">
                <a:latin typeface="Arial"/>
                <a:ea typeface="+mn-lt"/>
                <a:cs typeface="+mn-lt"/>
              </a:rPr>
              <a:t>120ml light coconut milk</a:t>
            </a:r>
            <a:endParaRPr lang="en-US" sz="1400" dirty="0">
              <a:latin typeface="Arial"/>
              <a:ea typeface="+mn-lt"/>
              <a:cs typeface="+mn-lt"/>
            </a:endParaRPr>
          </a:p>
          <a:p>
            <a:r>
              <a:rPr lang="en-GB" sz="1400" dirty="0">
                <a:latin typeface="Arial"/>
                <a:ea typeface="+mn-lt"/>
                <a:cs typeface="+mn-lt"/>
              </a:rPr>
              <a:t>1 x 15ml spoon sugar</a:t>
            </a:r>
            <a:endParaRPr lang="en-US" sz="1400" dirty="0">
              <a:latin typeface="Arial"/>
              <a:ea typeface="+mn-lt"/>
              <a:cs typeface="+mn-lt"/>
            </a:endParaRPr>
          </a:p>
          <a:p>
            <a:r>
              <a:rPr lang="en-GB" sz="1400" dirty="0">
                <a:latin typeface="Arial"/>
                <a:ea typeface="+mn-lt"/>
                <a:cs typeface="+mn-lt"/>
              </a:rPr>
              <a:t>25g butter or reduced fat spread</a:t>
            </a:r>
            <a:endParaRPr lang="en-US" sz="1400" dirty="0">
              <a:latin typeface="Arial"/>
              <a:ea typeface="+mn-lt"/>
              <a:cs typeface="+mn-lt"/>
            </a:endParaRPr>
          </a:p>
          <a:p>
            <a:r>
              <a:rPr lang="en-GB" sz="1400" dirty="0">
                <a:latin typeface="Arial"/>
                <a:ea typeface="+mn-lt"/>
                <a:cs typeface="+mn-lt"/>
              </a:rPr>
              <a:t>½ x 5ml spoon salt</a:t>
            </a:r>
            <a:endParaRPr lang="en-US" sz="1400" dirty="0">
              <a:latin typeface="Arial"/>
              <a:ea typeface="+mn-lt"/>
              <a:cs typeface="+mn-lt"/>
            </a:endParaRPr>
          </a:p>
          <a:p>
            <a:r>
              <a:rPr lang="en-GB" sz="1400" dirty="0">
                <a:latin typeface="Arial"/>
                <a:ea typeface="+mn-lt"/>
                <a:cs typeface="+mn-lt"/>
              </a:rPr>
              <a:t>1 sachet fast action yeast</a:t>
            </a:r>
            <a:endParaRPr lang="en-US" sz="1400" dirty="0">
              <a:latin typeface="Arial"/>
              <a:ea typeface="+mn-lt"/>
              <a:cs typeface="+mn-lt"/>
            </a:endParaRPr>
          </a:p>
          <a:p>
            <a:r>
              <a:rPr lang="en-GB" sz="1400" dirty="0">
                <a:latin typeface="Arial"/>
                <a:ea typeface="+mn-lt"/>
                <a:cs typeface="+mn-lt"/>
              </a:rPr>
              <a:t>1 small egg</a:t>
            </a:r>
            <a:endParaRPr lang="en-US" sz="1400" dirty="0">
              <a:latin typeface="Arial"/>
              <a:ea typeface="+mn-lt"/>
              <a:cs typeface="+mn-lt"/>
            </a:endParaRPr>
          </a:p>
          <a:p>
            <a:r>
              <a:rPr lang="en-GB" sz="1400" dirty="0">
                <a:latin typeface="Arial"/>
                <a:ea typeface="+mn-lt"/>
                <a:cs typeface="+mn-lt"/>
              </a:rPr>
              <a:t>250g plain flour</a:t>
            </a:r>
            <a:endParaRPr lang="en-US" sz="1400" dirty="0">
              <a:latin typeface="Arial"/>
              <a:ea typeface="+mn-lt"/>
              <a:cs typeface="+mn-lt"/>
            </a:endParaRPr>
          </a:p>
          <a:p>
            <a:endParaRPr lang="en-US" sz="1400" dirty="0">
              <a:latin typeface="Arial"/>
              <a:cs typeface="Calibri"/>
            </a:endParaRPr>
          </a:p>
        </p:txBody>
      </p:sp>
      <p:sp>
        <p:nvSpPr>
          <p:cNvPr id="10" name="TextBox 9">
            <a:extLst>
              <a:ext uri="{FF2B5EF4-FFF2-40B4-BE49-F238E27FC236}">
                <a16:creationId xmlns:a16="http://schemas.microsoft.com/office/drawing/2014/main" id="{53DD69BD-6794-4C7C-8FF5-49ECA3B04F45}"/>
              </a:ext>
            </a:extLst>
          </p:cNvPr>
          <p:cNvSpPr txBox="1"/>
          <p:nvPr/>
        </p:nvSpPr>
        <p:spPr>
          <a:xfrm>
            <a:off x="4087132" y="2156350"/>
            <a:ext cx="8022768" cy="4411785"/>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latin typeface="Arial"/>
                <a:cs typeface="Arial"/>
              </a:rPr>
              <a:t>Method</a:t>
            </a: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Line a large baking tray with greaseproof paper, spray with spray oil.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In a medium bowl, combine coconut milk, sugar, salt and butter/reduced fat spread. Heat in a microwave for about 30 seconds or more, until the fat melts. Do not let it boil or overheat. If the liquid becomes too hot, it will kill the yeast. Alternatively, heat gently in a small saucepan.</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Pour the warm liquid into large mixing bowl.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Crack the egg into a small bowl and beat with a fork. Add most of the beaten egg to the mixing bowl. Retain a small amount of the egg to glaze the bread with before baking.</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Mix the yeast into the liquid.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Stir in three quarters of the flour at first, to form a soft dough. Add more flour if need be. Do not add too much flour as a soft dough results in tender coco bread.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Turn dough onto a lightly floured surface and knead gently for 3-4 minutes.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Divide the dough into eight equal pieces.</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Roll each piece with a rolling pin to about 10-12cm diameter and about ½-1cm thick. </a:t>
            </a:r>
            <a:endParaRPr lang="en-GB"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400" dirty="0">
                <a:effectLst/>
                <a:latin typeface="Arial" panose="020B0604020202020204" pitchFamily="34" charset="0"/>
                <a:ea typeface="Times New Roman" panose="02020603050405020304" pitchFamily="18" charset="0"/>
              </a:rPr>
              <a:t>Fold a dough circle in half and place on the prepared baking tray, repeat with remaining pieces. Brush the tops with the remaining beaten egg.</a:t>
            </a:r>
            <a:endParaRPr lang="en-GB" sz="14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dirty="0">
                <a:effectLst/>
                <a:latin typeface="Arial" panose="020B0604020202020204" pitchFamily="34" charset="0"/>
                <a:ea typeface="Times New Roman" panose="02020603050405020304" pitchFamily="18" charset="0"/>
              </a:rPr>
              <a:t>Place the baking tray into a COLD oven and turn up the temperature immediately to the highest setting.</a:t>
            </a:r>
            <a:endParaRPr lang="en-GB" sz="14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400" dirty="0">
                <a:effectLst/>
                <a:latin typeface="Arial" panose="020B0604020202020204" pitchFamily="34" charset="0"/>
                <a:ea typeface="Times New Roman" panose="02020603050405020304" pitchFamily="18" charset="0"/>
              </a:rPr>
              <a:t>Remove from oven after approximately 15 minutes and cool on a cooling rack.</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840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086" y="1213960"/>
            <a:ext cx="9720000" cy="720000"/>
          </a:xfrm>
        </p:spPr>
        <p:txBody>
          <a:bodyPr/>
          <a:lstStyle/>
          <a:p>
            <a:r>
              <a:rPr lang="en-US" b="0">
                <a:latin typeface="Arial"/>
                <a:cs typeface="Arial"/>
              </a:rPr>
              <a:t> </a:t>
            </a:r>
            <a:r>
              <a:rPr lang="en-US">
                <a:latin typeface="Arial"/>
                <a:cs typeface="Arial"/>
              </a:rPr>
              <a:t>Quick Jamaican coco bread</a:t>
            </a:r>
            <a:r>
              <a:rPr lang="en-US" b="0">
                <a:latin typeface="Arial"/>
                <a:cs typeface="Arial"/>
              </a:rPr>
              <a:t> </a:t>
            </a:r>
            <a:r>
              <a:rPr lang="en-US">
                <a:latin typeface="Arial"/>
                <a:cs typeface="Arial"/>
              </a:rPr>
              <a:t>-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977016495"/>
              </p:ext>
            </p:extLst>
          </p:nvPr>
        </p:nvGraphicFramePr>
        <p:xfrm>
          <a:off x="813988" y="1939793"/>
          <a:ext cx="10805604" cy="4562441"/>
        </p:xfrm>
        <a:graphic>
          <a:graphicData uri="http://schemas.openxmlformats.org/drawingml/2006/table">
            <a:tbl>
              <a:tblPr firstRow="1" bandRow="1">
                <a:tableStyleId>{5C22544A-7EE6-4342-B048-85BDC9FD1C3A}</a:tableStyleId>
              </a:tblPr>
              <a:tblGrid>
                <a:gridCol w="3601868">
                  <a:extLst>
                    <a:ext uri="{9D8B030D-6E8A-4147-A177-3AD203B41FA5}">
                      <a16:colId xmlns:a16="http://schemas.microsoft.com/office/drawing/2014/main" val="3987826760"/>
                    </a:ext>
                  </a:extLst>
                </a:gridCol>
                <a:gridCol w="3601868">
                  <a:extLst>
                    <a:ext uri="{9D8B030D-6E8A-4147-A177-3AD203B41FA5}">
                      <a16:colId xmlns:a16="http://schemas.microsoft.com/office/drawing/2014/main" val="1855280855"/>
                    </a:ext>
                  </a:extLst>
                </a:gridCol>
                <a:gridCol w="3601868">
                  <a:extLst>
                    <a:ext uri="{9D8B030D-6E8A-4147-A177-3AD203B41FA5}">
                      <a16:colId xmlns:a16="http://schemas.microsoft.com/office/drawing/2014/main" val="3355334905"/>
                    </a:ext>
                  </a:extLst>
                </a:gridCol>
              </a:tblGrid>
              <a:tr h="956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Skills and knowledge developed and demonstrated</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Practicalities in the secondary classroom</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Alternatives – ingredients, cooking methods …</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05953">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None/>
                      </a:pPr>
                      <a:endParaRPr lang="en-GB" sz="1600">
                        <a:latin typeface="Arial"/>
                        <a:cs typeface="Arial"/>
                      </a:endParaRPr>
                    </a:p>
                  </a:txBody>
                  <a:tcPr>
                    <a:solidFill>
                      <a:srgbClr val="F9D4B6"/>
                    </a:solidFill>
                  </a:tcPr>
                </a:tc>
                <a:tc>
                  <a:txBody>
                    <a:bodyPr/>
                    <a:lstStyle/>
                    <a:p>
                      <a:pPr marL="0" indent="0">
                        <a:buNone/>
                      </a:pPr>
                      <a:endParaRPr lang="en-GB" sz="1600" b="0" i="0" u="none" strike="noStrike" noProof="0">
                        <a:latin typeface="Arial"/>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4" name="TextBox 3"/>
          <p:cNvSpPr txBox="1"/>
          <p:nvPr/>
        </p:nvSpPr>
        <p:spPr>
          <a:xfrm>
            <a:off x="1122838" y="2879038"/>
            <a:ext cx="3321018" cy="3754874"/>
          </a:xfrm>
          <a:prstGeom prst="rect">
            <a:avLst/>
          </a:prstGeom>
          <a:noFill/>
        </p:spPr>
        <p:txBody>
          <a:bodyPr wrap="square" lIns="91440" tIns="45720" rIns="91440" bIns="45720" rtlCol="0" anchor="t">
            <a:spAutoFit/>
          </a:bodyPr>
          <a:lstStyle/>
          <a:p>
            <a:pPr marL="285750" indent="-285750">
              <a:buFont typeface="Arial"/>
              <a:buChar char="•"/>
            </a:pPr>
            <a:r>
              <a:rPr lang="en-GB" sz="1400" b="1">
                <a:latin typeface="Arial"/>
                <a:ea typeface="+mn-lt"/>
                <a:cs typeface="+mn-lt"/>
              </a:rPr>
              <a:t>Practical food skills: </a:t>
            </a:r>
            <a:r>
              <a:rPr lang="en-US" sz="1400">
                <a:effectLst/>
                <a:latin typeface="Arial"/>
                <a:ea typeface="+mn-lt"/>
                <a:cs typeface="+mn-lt"/>
              </a:rPr>
              <a:t>Weigh</a:t>
            </a:r>
            <a:endParaRPr lang="en-GB" sz="1400">
              <a:latin typeface="Arial"/>
              <a:ea typeface="+mn-lt"/>
              <a:cs typeface="+mn-lt"/>
            </a:endParaRPr>
          </a:p>
          <a:p>
            <a:pPr marL="285750" indent="-285750">
              <a:buFont typeface="Arial"/>
              <a:buChar char="•"/>
            </a:pPr>
            <a:r>
              <a:rPr lang="en-US" sz="1400">
                <a:latin typeface="Arial"/>
                <a:ea typeface="+mn-lt"/>
                <a:cs typeface="+mn-lt"/>
              </a:rPr>
              <a:t>Measure, Melt, Mix, Stir, Knead,     Divide, Roll-out, Shape, Bake</a:t>
            </a:r>
            <a:endParaRPr lang="en-GB" sz="1400">
              <a:latin typeface="Arial"/>
              <a:ea typeface="+mn-lt"/>
              <a:cs typeface="+mn-lt"/>
            </a:endParaRPr>
          </a:p>
          <a:p>
            <a:pPr marL="285750" indent="-285750">
              <a:buFont typeface="Arial"/>
              <a:buChar char="•"/>
            </a:pPr>
            <a:r>
              <a:rPr lang="en-GB" sz="1400" b="1">
                <a:latin typeface="Arial"/>
                <a:ea typeface="+mn-lt"/>
                <a:cs typeface="+mn-lt"/>
              </a:rPr>
              <a:t>Nutrition science</a:t>
            </a:r>
            <a:r>
              <a:rPr lang="en-GB" sz="1400">
                <a:latin typeface="Arial"/>
                <a:ea typeface="+mn-lt"/>
                <a:cs typeface="+mn-lt"/>
              </a:rPr>
              <a:t>: Starchy carbohydrates in the diet. </a:t>
            </a:r>
            <a:endParaRPr lang="en-US" sz="1400">
              <a:latin typeface="Arial"/>
              <a:ea typeface="+mn-lt"/>
              <a:cs typeface="+mn-lt"/>
            </a:endParaRPr>
          </a:p>
          <a:p>
            <a:pPr marL="285750" indent="-285750">
              <a:buFont typeface="Arial"/>
              <a:buChar char="•"/>
            </a:pPr>
            <a:r>
              <a:rPr lang="en-GB" sz="1400" b="1">
                <a:latin typeface="Arial"/>
                <a:ea typeface="+mn-lt"/>
                <a:cs typeface="+mn-lt"/>
              </a:rPr>
              <a:t>Food science</a:t>
            </a:r>
            <a:r>
              <a:rPr lang="en-GB" sz="1400">
                <a:latin typeface="Arial"/>
                <a:ea typeface="+mn-lt"/>
                <a:cs typeface="+mn-lt"/>
              </a:rPr>
              <a:t>: Gluten formation (discussion around gluten content in the different types of flour), the effect of cooking  (coagulation,         </a:t>
            </a:r>
            <a:r>
              <a:rPr lang="en-GB" sz="1400" err="1">
                <a:latin typeface="Arial"/>
                <a:ea typeface="+mn-lt"/>
                <a:cs typeface="+mn-lt"/>
              </a:rPr>
              <a:t>dextrinisation</a:t>
            </a:r>
            <a:r>
              <a:rPr lang="en-GB" sz="1400">
                <a:latin typeface="Arial"/>
                <a:ea typeface="+mn-lt"/>
                <a:cs typeface="+mn-lt"/>
              </a:rPr>
              <a:t>), Maillard reaction.</a:t>
            </a:r>
          </a:p>
          <a:p>
            <a:pPr marL="285750" indent="-285750">
              <a:buFont typeface="Arial"/>
              <a:buChar char="•"/>
            </a:pPr>
            <a:r>
              <a:rPr lang="en-GB" sz="1400" b="1">
                <a:latin typeface="Arial"/>
                <a:ea typeface="+mn-lt"/>
                <a:cs typeface="+mn-lt"/>
              </a:rPr>
              <a:t>Sensory science</a:t>
            </a:r>
            <a:r>
              <a:rPr lang="en-GB" sz="1400">
                <a:latin typeface="Arial"/>
                <a:ea typeface="+mn-lt"/>
                <a:cs typeface="+mn-lt"/>
              </a:rPr>
              <a:t>: Testing, tasting and evaluation.</a:t>
            </a:r>
            <a:endParaRPr lang="en-US" sz="1400">
              <a:latin typeface="Arial"/>
              <a:ea typeface="+mn-lt"/>
              <a:cs typeface="+mn-lt"/>
            </a:endParaRPr>
          </a:p>
          <a:p>
            <a:pPr marL="285750" indent="-285750">
              <a:buFont typeface="Arial"/>
              <a:buChar char="•"/>
            </a:pPr>
            <a:r>
              <a:rPr lang="en-GB" sz="1400" b="1">
                <a:latin typeface="Arial"/>
                <a:ea typeface="+mn-lt"/>
                <a:cs typeface="+mn-lt"/>
              </a:rPr>
              <a:t>Maths</a:t>
            </a:r>
            <a:r>
              <a:rPr lang="en-GB" sz="1400">
                <a:latin typeface="Arial"/>
                <a:ea typeface="+mn-lt"/>
                <a:cs typeface="+mn-lt"/>
              </a:rPr>
              <a:t>: Weighing, measuring, time, temperature.</a:t>
            </a:r>
            <a:endParaRPr lang="en-US" sz="1400">
              <a:latin typeface="Arial"/>
              <a:ea typeface="+mn-lt"/>
              <a:cs typeface="+mn-lt"/>
            </a:endParaRPr>
          </a:p>
          <a:p>
            <a:pPr marL="285750" indent="-285750">
              <a:buFont typeface="Arial"/>
              <a:buChar char="•"/>
            </a:pPr>
            <a:r>
              <a:rPr lang="en-GB" sz="1400" b="1">
                <a:latin typeface="Arial"/>
                <a:ea typeface="+mn-lt"/>
                <a:cs typeface="+mn-lt"/>
              </a:rPr>
              <a:t>English</a:t>
            </a:r>
            <a:r>
              <a:rPr lang="en-GB" sz="1400">
                <a:latin typeface="Arial"/>
                <a:ea typeface="+mn-lt"/>
                <a:cs typeface="+mn-lt"/>
              </a:rPr>
              <a:t>: Reading and following a recipe, following written and verbal instructions.</a:t>
            </a:r>
            <a:endParaRPr lang="en-US" sz="1400">
              <a:latin typeface="Arial"/>
              <a:ea typeface="+mn-lt"/>
              <a:cs typeface="+mn-lt"/>
            </a:endParaRPr>
          </a:p>
        </p:txBody>
      </p:sp>
      <p:sp>
        <p:nvSpPr>
          <p:cNvPr id="5" name="TextBox 4"/>
          <p:cNvSpPr txBox="1"/>
          <p:nvPr/>
        </p:nvSpPr>
        <p:spPr>
          <a:xfrm>
            <a:off x="4680975" y="2961488"/>
            <a:ext cx="3228204" cy="2246769"/>
          </a:xfrm>
          <a:prstGeom prst="rect">
            <a:avLst/>
          </a:prstGeom>
          <a:noFill/>
        </p:spPr>
        <p:txBody>
          <a:bodyPr wrap="square" lIns="91440" tIns="45720" rIns="91440" bIns="45720" rtlCol="0" anchor="t">
            <a:spAutoFit/>
          </a:bodyPr>
          <a:lstStyle/>
          <a:p>
            <a:r>
              <a:rPr lang="en-GB" sz="1400">
                <a:latin typeface="Arial"/>
                <a:cs typeface="Arial"/>
              </a:rPr>
              <a:t>Do not let the </a:t>
            </a:r>
            <a:r>
              <a:rPr lang="en-GB" sz="1400">
                <a:latin typeface="Arial"/>
                <a:ea typeface="+mn-lt"/>
                <a:cs typeface="+mn-lt"/>
              </a:rPr>
              <a:t>coconut milk, sugar, salt and butter/reduced fat spread</a:t>
            </a:r>
            <a:r>
              <a:rPr lang="en-GB" sz="1400">
                <a:latin typeface="Arial"/>
                <a:cs typeface="Arial"/>
              </a:rPr>
              <a:t> boil or overheat. If the liquid becomes too hot, it will kill the yeast.</a:t>
            </a:r>
          </a:p>
          <a:p>
            <a:endParaRPr lang="en-GB" sz="1400">
              <a:latin typeface="Arial"/>
              <a:cs typeface="Arial"/>
            </a:endParaRPr>
          </a:p>
          <a:p>
            <a:r>
              <a:rPr lang="en-GB" sz="1400">
                <a:latin typeface="Arial"/>
                <a:cs typeface="Arial"/>
              </a:rPr>
              <a:t>Soak mixing bowl in cold water </a:t>
            </a:r>
          </a:p>
          <a:p>
            <a:endParaRPr lang="en-GB" sz="1400">
              <a:latin typeface="Arial"/>
              <a:cs typeface="Arial"/>
            </a:endParaRPr>
          </a:p>
          <a:p>
            <a:r>
              <a:rPr lang="en-GB" sz="1400">
                <a:latin typeface="Arial"/>
                <a:cs typeface="Arial"/>
              </a:rPr>
              <a:t>Divide the mixture into equal sized pieces to ensure even cooking.</a:t>
            </a:r>
          </a:p>
          <a:p>
            <a:endParaRPr lang="en-GB" sz="1400">
              <a:latin typeface="Arial"/>
              <a:cs typeface="Arial"/>
            </a:endParaRPr>
          </a:p>
        </p:txBody>
      </p:sp>
      <p:sp>
        <p:nvSpPr>
          <p:cNvPr id="10" name="TextBox 9">
            <a:extLst>
              <a:ext uri="{FF2B5EF4-FFF2-40B4-BE49-F238E27FC236}">
                <a16:creationId xmlns:a16="http://schemas.microsoft.com/office/drawing/2014/main" id="{5823336E-B997-402F-A849-B175CD96414D}"/>
              </a:ext>
            </a:extLst>
          </p:cNvPr>
          <p:cNvSpPr txBox="1"/>
          <p:nvPr/>
        </p:nvSpPr>
        <p:spPr>
          <a:xfrm>
            <a:off x="8107006" y="2959871"/>
            <a:ext cx="344968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ea typeface="+mn-lt"/>
                <a:cs typeface="+mn-lt"/>
              </a:rPr>
              <a:t>If time allows, leave the dough to rest for an hour before shaping and then again for 10-15 minutes before baking.</a:t>
            </a:r>
          </a:p>
          <a:p>
            <a:endParaRPr lang="en-GB" sz="1400">
              <a:latin typeface="Arial"/>
              <a:ea typeface="+mn-lt"/>
              <a:cs typeface="+mn-lt"/>
            </a:endParaRPr>
          </a:p>
          <a:p>
            <a:endParaRPr lang="en-GB" sz="1400">
              <a:latin typeface="Arial"/>
              <a:ea typeface="+mn-lt"/>
              <a:cs typeface="+mn-lt"/>
            </a:endParaRPr>
          </a:p>
        </p:txBody>
      </p:sp>
    </p:spTree>
    <p:extLst>
      <p:ext uri="{BB962C8B-B14F-4D97-AF65-F5344CB8AC3E}">
        <p14:creationId xmlns:p14="http://schemas.microsoft.com/office/powerpoint/2010/main" val="201534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0438"/>
            <a:ext cx="9720000" cy="720000"/>
          </a:xfrm>
        </p:spPr>
        <p:txBody>
          <a:bodyPr/>
          <a:lstStyle/>
          <a:p>
            <a:r>
              <a:rPr lang="en-GB"/>
              <a:t>Bean and plantain stew</a:t>
            </a:r>
            <a:endParaRPr lang="en-US"/>
          </a:p>
        </p:txBody>
      </p:sp>
      <p:sp>
        <p:nvSpPr>
          <p:cNvPr id="3" name="Subtitle 2"/>
          <p:cNvSpPr>
            <a:spLocks noGrp="1"/>
          </p:cNvSpPr>
          <p:nvPr>
            <p:ph type="subTitle" idx="1"/>
          </p:nvPr>
        </p:nvSpPr>
        <p:spPr>
          <a:xfrm>
            <a:off x="1169275" y="2113360"/>
            <a:ext cx="6673517" cy="4383695"/>
          </a:xfrm>
        </p:spPr>
        <p:txBody>
          <a:bodyPr/>
          <a:lstStyle/>
          <a:p>
            <a:pPr marL="0" indent="0">
              <a:buNone/>
            </a:pPr>
            <a:r>
              <a:rPr lang="en-US" sz="1600" b="1">
                <a:solidFill>
                  <a:srgbClr val="000000"/>
                </a:solidFill>
                <a:latin typeface="Arial"/>
                <a:cs typeface="Arial"/>
              </a:rPr>
              <a:t>Why are we doing this?</a:t>
            </a:r>
            <a:endParaRPr lang="en-GB" sz="1600">
              <a:solidFill>
                <a:srgbClr val="000000"/>
              </a:solidFill>
              <a:cs typeface="Arial"/>
            </a:endParaRPr>
          </a:p>
          <a:p>
            <a:pPr marL="0" indent="0">
              <a:buNone/>
            </a:pPr>
            <a:r>
              <a:rPr lang="en-US" sz="1600">
                <a:solidFill>
                  <a:srgbClr val="000000"/>
                </a:solidFill>
                <a:latin typeface="Arial"/>
                <a:cs typeface="Arial"/>
              </a:rPr>
              <a:t>Learning in lesson: focus on skill/knowledge, not recipe.</a:t>
            </a:r>
          </a:p>
          <a:p>
            <a:pPr marL="0" indent="0">
              <a:buNone/>
            </a:pPr>
            <a:r>
              <a:rPr lang="en-GB" sz="1600">
                <a:solidFill>
                  <a:srgbClr val="000000"/>
                </a:solidFill>
                <a:effectLst/>
                <a:latin typeface="Arial"/>
                <a:ea typeface="MS Mincho"/>
                <a:cs typeface="Times New Roman"/>
              </a:rPr>
              <a:t>A </a:t>
            </a:r>
            <a:r>
              <a:rPr lang="en-GB" sz="1600" b="1">
                <a:solidFill>
                  <a:srgbClr val="000000"/>
                </a:solidFill>
                <a:effectLst/>
                <a:latin typeface="Arial"/>
                <a:ea typeface="MS Mincho"/>
                <a:cs typeface="Times New Roman"/>
              </a:rPr>
              <a:t>quick to prepare</a:t>
            </a:r>
            <a:r>
              <a:rPr lang="en-GB" sz="1600">
                <a:solidFill>
                  <a:srgbClr val="000000"/>
                </a:solidFill>
                <a:effectLst/>
                <a:latin typeface="Arial"/>
                <a:ea typeface="MS Mincho"/>
                <a:cs typeface="Times New Roman"/>
              </a:rPr>
              <a:t>, </a:t>
            </a:r>
            <a:r>
              <a:rPr lang="en-GB" sz="1600" b="1">
                <a:solidFill>
                  <a:srgbClr val="000000"/>
                </a:solidFill>
                <a:effectLst/>
                <a:latin typeface="Arial"/>
                <a:ea typeface="MS Mincho"/>
                <a:cs typeface="Times New Roman"/>
              </a:rPr>
              <a:t>medium-high complexity </a:t>
            </a:r>
            <a:r>
              <a:rPr lang="en-GB" sz="1600">
                <a:solidFill>
                  <a:srgbClr val="000000"/>
                </a:solidFill>
                <a:effectLst/>
                <a:latin typeface="Arial"/>
                <a:ea typeface="MS Mincho"/>
                <a:cs typeface="Times New Roman"/>
              </a:rPr>
              <a:t>recipe.</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a:solidFill>
                  <a:srgbClr val="000000"/>
                </a:solidFill>
                <a:effectLst/>
                <a:latin typeface="Arial"/>
                <a:ea typeface="MS Mincho"/>
                <a:cs typeface="Arial"/>
              </a:rPr>
              <a:t>Demonstrates a </a:t>
            </a:r>
            <a:r>
              <a:rPr lang="en-GB" sz="1600" b="1">
                <a:solidFill>
                  <a:srgbClr val="000000"/>
                </a:solidFill>
                <a:effectLst/>
                <a:latin typeface="Arial"/>
                <a:ea typeface="MS Mincho"/>
                <a:cs typeface="Arial"/>
              </a:rPr>
              <a:t>wide range of basic food skills </a:t>
            </a:r>
            <a:r>
              <a:rPr lang="en-GB" sz="1600">
                <a:solidFill>
                  <a:srgbClr val="000000"/>
                </a:solidFill>
                <a:effectLst/>
                <a:latin typeface="Arial"/>
                <a:ea typeface="MS Mincho"/>
                <a:cs typeface="Arial"/>
              </a:rPr>
              <a:t>but can be extended to allow for differentiation and </a:t>
            </a:r>
            <a:r>
              <a:rPr lang="en-GB" sz="1600" b="1">
                <a:solidFill>
                  <a:srgbClr val="000000"/>
                </a:solidFill>
                <a:effectLst/>
                <a:latin typeface="Arial"/>
                <a:ea typeface="MS Mincho"/>
                <a:cs typeface="Arial"/>
              </a:rPr>
              <a:t>inclusion</a:t>
            </a:r>
            <a:r>
              <a:rPr lang="en-GB" sz="1600">
                <a:solidFill>
                  <a:srgbClr val="000000"/>
                </a:solidFill>
                <a:effectLst/>
                <a:latin typeface="Arial"/>
                <a:ea typeface="MS Mincho"/>
                <a:cs typeface="Arial"/>
              </a:rPr>
              <a:t>.</a:t>
            </a:r>
          </a:p>
          <a:p>
            <a:pPr marL="0" indent="0">
              <a:buNone/>
            </a:pPr>
            <a:r>
              <a:rPr lang="en-GB" sz="1600">
                <a:effectLst/>
                <a:latin typeface="Arial" panose="020B0604020202020204" pitchFamily="34" charset="0"/>
                <a:ea typeface="MS Mincho" panose="02020609040205080304" pitchFamily="49" charset="-128"/>
              </a:rPr>
              <a:t>Uses ingredients that are easy to source (depending on location, but substitutes can be used), stored at ambient temperatures and traditional to Caribbean cuisines.</a:t>
            </a:r>
          </a:p>
          <a:p>
            <a:pPr marL="0" indent="0">
              <a:buNone/>
            </a:pPr>
            <a:r>
              <a:rPr lang="en-GB" sz="1600" b="1">
                <a:solidFill>
                  <a:srgbClr val="000000"/>
                </a:solidFill>
                <a:latin typeface="Arial"/>
                <a:ea typeface="MS Mincho"/>
                <a:cs typeface="Arial"/>
              </a:rPr>
              <a:t>Nutrition science</a:t>
            </a:r>
            <a:r>
              <a:rPr lang="en-GB" sz="1600">
                <a:solidFill>
                  <a:srgbClr val="000000"/>
                </a:solidFill>
                <a:latin typeface="Arial"/>
                <a:ea typeface="MS Mincho"/>
                <a:cs typeface="Arial"/>
              </a:rPr>
              <a:t>: Vegetables in the diet.</a:t>
            </a:r>
            <a:endParaRPr lang="en-GB" sz="1600">
              <a:solidFill>
                <a:srgbClr val="000000"/>
              </a:solidFill>
              <a:latin typeface="Arial" panose="020B0604020202020204" pitchFamily="34" charset="0"/>
              <a:ea typeface="Cambria"/>
              <a:cs typeface="Arial"/>
            </a:endParaRPr>
          </a:p>
          <a:p>
            <a:pPr marL="0" indent="0">
              <a:buNone/>
            </a:pPr>
            <a:r>
              <a:rPr lang="en-GB" sz="1600" b="1">
                <a:solidFill>
                  <a:srgbClr val="000000"/>
                </a:solidFill>
                <a:latin typeface="Arial"/>
                <a:ea typeface="Cambria"/>
                <a:cs typeface="Times New Roman"/>
              </a:rPr>
              <a:t>Food science</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a:t>
            </a:r>
            <a:r>
              <a:rPr lang="en-GB" sz="1600">
                <a:solidFill>
                  <a:srgbClr val="000000"/>
                </a:solidFill>
                <a:latin typeface="Arial"/>
                <a:ea typeface="Cambria"/>
                <a:cs typeface="Arial"/>
              </a:rPr>
              <a:t>Heat transfer.</a:t>
            </a:r>
            <a:endParaRPr lang="en-GB" sz="1600">
              <a:solidFill>
                <a:srgbClr val="000000"/>
              </a:solidFill>
              <a:latin typeface="Arial" panose="020B0604020202020204" pitchFamily="34" charset="0"/>
              <a:ea typeface="Cambria"/>
              <a:cs typeface="Arial"/>
            </a:endParaRPr>
          </a:p>
          <a:p>
            <a:pPr marL="0" indent="0">
              <a:buNone/>
            </a:pPr>
            <a:r>
              <a:rPr lang="en-GB" sz="1600" b="1">
                <a:solidFill>
                  <a:srgbClr val="000000"/>
                </a:solidFill>
                <a:latin typeface="Arial"/>
                <a:ea typeface="Cambria"/>
                <a:cs typeface="Arial"/>
              </a:rPr>
              <a:t>Sensory science</a:t>
            </a:r>
            <a:r>
              <a:rPr lang="en-GB" sz="1600">
                <a:solidFill>
                  <a:srgbClr val="000000"/>
                </a:solidFill>
                <a:latin typeface="Arial"/>
                <a:ea typeface="Cambria"/>
                <a:cs typeface="Arial"/>
              </a:rPr>
              <a:t>: Testing, tasting and evaluation.</a:t>
            </a:r>
          </a:p>
          <a:p>
            <a:pPr marL="0" indent="0">
              <a:buNone/>
            </a:pPr>
            <a:r>
              <a:rPr lang="en-GB" sz="1600" b="1">
                <a:solidFill>
                  <a:srgbClr val="000000"/>
                </a:solidFill>
                <a:effectLst/>
                <a:latin typeface="Arial"/>
                <a:ea typeface="Cambria"/>
                <a:cs typeface="Times New Roman"/>
              </a:rPr>
              <a:t>Maths</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W</a:t>
            </a:r>
            <a:r>
              <a:rPr lang="en-GB" sz="1600">
                <a:solidFill>
                  <a:srgbClr val="000000"/>
                </a:solidFill>
                <a:latin typeface="Arial"/>
                <a:ea typeface="Cambria"/>
                <a:cs typeface="Arial"/>
              </a:rPr>
              <a:t>eighing, measuring, time, temperature.</a:t>
            </a:r>
          </a:p>
          <a:p>
            <a:pPr marL="0" indent="0">
              <a:lnSpc>
                <a:spcPct val="100000"/>
              </a:lnSpc>
              <a:buNone/>
            </a:pPr>
            <a:r>
              <a:rPr lang="en-GB" sz="1600" b="1">
                <a:solidFill>
                  <a:srgbClr val="000000"/>
                </a:solidFill>
                <a:latin typeface="Arial"/>
                <a:ea typeface="Cambria"/>
                <a:cs typeface="Times New Roman"/>
              </a:rPr>
              <a:t>English</a:t>
            </a:r>
            <a:r>
              <a:rPr lang="en-GB" sz="1600">
                <a:solidFill>
                  <a:srgbClr val="000000"/>
                </a:solidFill>
                <a:latin typeface="Arial"/>
                <a:ea typeface="Cambria"/>
                <a:cs typeface="Times New Roman"/>
              </a:rPr>
              <a:t>: R</a:t>
            </a:r>
            <a:r>
              <a:rPr lang="en-GB" sz="1600">
                <a:solidFill>
                  <a:srgbClr val="000000"/>
                </a:solidFill>
                <a:latin typeface="Arial"/>
                <a:ea typeface="Cambria"/>
                <a:cs typeface="Arial"/>
              </a:rPr>
              <a:t>eading and following a recipe, following written and verbal instructions.</a:t>
            </a:r>
            <a:endParaRPr lang="en-GB" sz="1600">
              <a:solidFill>
                <a:srgbClr val="000000"/>
              </a:solidFill>
              <a:latin typeface="Arial" panose="020B0604020202020204" pitchFamily="34" charset="0"/>
              <a:cs typeface="Arial" panose="020B0604020202020204" pitchFamily="34" charset="0"/>
            </a:endParaRPr>
          </a:p>
        </p:txBody>
      </p:sp>
      <p:pic>
        <p:nvPicPr>
          <p:cNvPr id="4" name="Picture 10" descr="A plate of food&#10;&#10;Description automatically generated">
            <a:extLst>
              <a:ext uri="{FF2B5EF4-FFF2-40B4-BE49-F238E27FC236}">
                <a16:creationId xmlns:a16="http://schemas.microsoft.com/office/drawing/2014/main" id="{017CD6F8-E78D-12C7-8BBC-4DAC222711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3425" y="2070651"/>
            <a:ext cx="2977577" cy="3969135"/>
          </a:xfrm>
          <a:prstGeom prst="rect">
            <a:avLst/>
          </a:prstGeom>
        </p:spPr>
      </p:pic>
    </p:spTree>
    <p:extLst>
      <p:ext uri="{BB962C8B-B14F-4D97-AF65-F5344CB8AC3E}">
        <p14:creationId xmlns:p14="http://schemas.microsoft.com/office/powerpoint/2010/main" val="89069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5EF-03A8-4A4C-B033-94181FB00166}"/>
              </a:ext>
            </a:extLst>
          </p:cNvPr>
          <p:cNvSpPr>
            <a:spLocks noGrp="1"/>
          </p:cNvSpPr>
          <p:nvPr>
            <p:ph type="ctrTitle"/>
          </p:nvPr>
        </p:nvSpPr>
        <p:spPr>
          <a:xfrm>
            <a:off x="889552" y="1177976"/>
            <a:ext cx="9720000" cy="720000"/>
          </a:xfrm>
        </p:spPr>
        <p:txBody>
          <a:bodyPr/>
          <a:lstStyle/>
          <a:p>
            <a:r>
              <a:rPr lang="en-GB">
                <a:latin typeface="Arial"/>
                <a:cs typeface="Arial"/>
              </a:rPr>
              <a:t>Bean and plantain stew</a:t>
            </a:r>
          </a:p>
        </p:txBody>
      </p:sp>
      <p:sp>
        <p:nvSpPr>
          <p:cNvPr id="7" name="TextBox 6">
            <a:extLst>
              <a:ext uri="{FF2B5EF4-FFF2-40B4-BE49-F238E27FC236}">
                <a16:creationId xmlns:a16="http://schemas.microsoft.com/office/drawing/2014/main" id="{FA4F76C5-211C-4C13-B4A9-386684191B9A}"/>
              </a:ext>
            </a:extLst>
          </p:cNvPr>
          <p:cNvSpPr txBox="1"/>
          <p:nvPr/>
        </p:nvSpPr>
        <p:spPr>
          <a:xfrm>
            <a:off x="887046" y="1662578"/>
            <a:ext cx="3212681" cy="4616648"/>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Ingredients</a:t>
            </a:r>
          </a:p>
          <a:p>
            <a:r>
              <a:rPr lang="en-GB" sz="1400">
                <a:latin typeface="Arial"/>
                <a:ea typeface="+mn-lt"/>
                <a:cs typeface="+mn-lt"/>
              </a:rPr>
              <a:t>1 small onion </a:t>
            </a:r>
            <a:endParaRPr lang="en-US" sz="1400">
              <a:latin typeface="Arial"/>
              <a:ea typeface="+mn-lt"/>
              <a:cs typeface="+mn-lt"/>
            </a:endParaRPr>
          </a:p>
          <a:p>
            <a:r>
              <a:rPr lang="en-GB" sz="1400">
                <a:latin typeface="Arial"/>
                <a:ea typeface="+mn-lt"/>
                <a:cs typeface="+mn-lt"/>
              </a:rPr>
              <a:t>1 carrot</a:t>
            </a:r>
            <a:endParaRPr lang="en-US" sz="1400">
              <a:latin typeface="Arial"/>
              <a:ea typeface="+mn-lt"/>
              <a:cs typeface="+mn-lt"/>
            </a:endParaRPr>
          </a:p>
          <a:p>
            <a:r>
              <a:rPr lang="en-GB" sz="1400">
                <a:latin typeface="Arial"/>
                <a:ea typeface="+mn-lt"/>
                <a:cs typeface="+mn-lt"/>
              </a:rPr>
              <a:t>1 celery stick</a:t>
            </a:r>
            <a:endParaRPr lang="en-US" sz="1400">
              <a:latin typeface="Arial"/>
              <a:ea typeface="+mn-lt"/>
              <a:cs typeface="+mn-lt"/>
            </a:endParaRPr>
          </a:p>
          <a:p>
            <a:r>
              <a:rPr lang="en-GB" sz="1400">
                <a:latin typeface="Arial"/>
                <a:ea typeface="+mn-lt"/>
                <a:cs typeface="+mn-lt"/>
              </a:rPr>
              <a:t>1 clove garlic</a:t>
            </a:r>
            <a:endParaRPr lang="en-US" sz="1400">
              <a:latin typeface="Arial"/>
              <a:ea typeface="+mn-lt"/>
              <a:cs typeface="+mn-lt"/>
            </a:endParaRPr>
          </a:p>
          <a:p>
            <a:r>
              <a:rPr lang="en-GB" sz="1400">
                <a:latin typeface="Arial"/>
                <a:ea typeface="+mn-lt"/>
                <a:cs typeface="+mn-lt"/>
              </a:rPr>
              <a:t>1/8</a:t>
            </a:r>
            <a:r>
              <a:rPr lang="en-GB" sz="1400" baseline="30000">
                <a:latin typeface="Arial"/>
                <a:ea typeface="+mn-lt"/>
                <a:cs typeface="+mn-lt"/>
              </a:rPr>
              <a:t>th</a:t>
            </a:r>
            <a:r>
              <a:rPr lang="en-GB" sz="1400">
                <a:latin typeface="Arial"/>
                <a:ea typeface="+mn-lt"/>
                <a:cs typeface="+mn-lt"/>
              </a:rPr>
              <a:t> scotch bonnet chilli or ½ x 5ml spoon chilli flakes</a:t>
            </a:r>
            <a:endParaRPr lang="en-US" sz="1400">
              <a:latin typeface="Arial"/>
              <a:ea typeface="+mn-lt"/>
              <a:cs typeface="+mn-lt"/>
            </a:endParaRPr>
          </a:p>
          <a:p>
            <a:r>
              <a:rPr lang="en-GB" sz="1400">
                <a:latin typeface="Arial"/>
                <a:ea typeface="+mn-lt"/>
                <a:cs typeface="+mn-lt"/>
              </a:rPr>
              <a:t>1 plantain</a:t>
            </a:r>
            <a:endParaRPr lang="en-US" sz="1400">
              <a:latin typeface="Arial"/>
              <a:ea typeface="+mn-lt"/>
              <a:cs typeface="+mn-lt"/>
            </a:endParaRPr>
          </a:p>
          <a:p>
            <a:r>
              <a:rPr lang="en-GB" sz="1400">
                <a:latin typeface="Arial"/>
                <a:ea typeface="+mn-lt"/>
                <a:cs typeface="+mn-lt"/>
              </a:rPr>
              <a:t>400g canned kidney beans</a:t>
            </a:r>
            <a:endParaRPr lang="en-US" sz="1400">
              <a:latin typeface="Arial"/>
              <a:ea typeface="+mn-lt"/>
              <a:cs typeface="+mn-lt"/>
            </a:endParaRPr>
          </a:p>
          <a:p>
            <a:r>
              <a:rPr lang="en-GB" sz="1400">
                <a:latin typeface="Arial"/>
                <a:ea typeface="+mn-lt"/>
                <a:cs typeface="+mn-lt"/>
              </a:rPr>
              <a:t>spray oil</a:t>
            </a:r>
            <a:endParaRPr lang="en-US" sz="1400">
              <a:latin typeface="Arial"/>
              <a:ea typeface="+mn-lt"/>
              <a:cs typeface="+mn-lt"/>
            </a:endParaRPr>
          </a:p>
          <a:p>
            <a:r>
              <a:rPr lang="en-GB" sz="1400">
                <a:latin typeface="Arial"/>
                <a:ea typeface="+mn-lt"/>
                <a:cs typeface="+mn-lt"/>
              </a:rPr>
              <a:t>200g canned chopped tomatoes</a:t>
            </a:r>
            <a:endParaRPr lang="en-US" sz="1400">
              <a:latin typeface="Arial"/>
              <a:ea typeface="+mn-lt"/>
              <a:cs typeface="+mn-lt"/>
            </a:endParaRPr>
          </a:p>
          <a:p>
            <a:r>
              <a:rPr lang="en-GB" sz="1400">
                <a:latin typeface="Arial"/>
                <a:ea typeface="+mn-lt"/>
                <a:cs typeface="+mn-lt"/>
              </a:rPr>
              <a:t>1 vegetable stock cube</a:t>
            </a:r>
            <a:endParaRPr lang="en-US" sz="1400">
              <a:latin typeface="Arial"/>
              <a:ea typeface="+mn-lt"/>
              <a:cs typeface="+mn-lt"/>
            </a:endParaRPr>
          </a:p>
          <a:p>
            <a:r>
              <a:rPr lang="en-GB" sz="1400">
                <a:latin typeface="Arial"/>
                <a:ea typeface="+mn-lt"/>
                <a:cs typeface="+mn-lt"/>
              </a:rPr>
              <a:t>125ml water</a:t>
            </a:r>
            <a:endParaRPr lang="en-US" sz="1400">
              <a:latin typeface="Arial"/>
              <a:ea typeface="+mn-lt"/>
              <a:cs typeface="+mn-lt"/>
            </a:endParaRPr>
          </a:p>
          <a:p>
            <a:r>
              <a:rPr lang="en-GB" sz="1400">
                <a:latin typeface="Arial"/>
                <a:ea typeface="+mn-lt"/>
                <a:cs typeface="+mn-lt"/>
              </a:rPr>
              <a:t>1 x 15ml spoon dried thyme</a:t>
            </a:r>
            <a:endParaRPr lang="en-US" sz="1400">
              <a:latin typeface="Arial"/>
              <a:ea typeface="+mn-lt"/>
              <a:cs typeface="+mn-lt"/>
            </a:endParaRPr>
          </a:p>
          <a:p>
            <a:r>
              <a:rPr lang="en-GB" sz="1400">
                <a:latin typeface="Arial"/>
                <a:ea typeface="+mn-lt"/>
                <a:cs typeface="+mn-lt"/>
              </a:rPr>
              <a:t>½ x 15ml spoon All purpose seasoning</a:t>
            </a:r>
            <a:endParaRPr lang="en-US" sz="1400">
              <a:latin typeface="Arial"/>
              <a:ea typeface="+mn-lt"/>
              <a:cs typeface="+mn-lt"/>
            </a:endParaRPr>
          </a:p>
          <a:p>
            <a:r>
              <a:rPr lang="en-GB" sz="1400">
                <a:latin typeface="Arial"/>
                <a:ea typeface="+mn-lt"/>
                <a:cs typeface="+mn-lt"/>
              </a:rPr>
              <a:t>Black pepper</a:t>
            </a:r>
            <a:endParaRPr lang="en-US" sz="1400">
              <a:latin typeface="Arial"/>
              <a:ea typeface="+mn-lt"/>
              <a:cs typeface="+mn-lt"/>
            </a:endParaRPr>
          </a:p>
          <a:p>
            <a:endParaRPr lang="en-US" sz="1400">
              <a:latin typeface="Arial"/>
              <a:ea typeface="+mn-lt"/>
              <a:cs typeface="+mn-lt"/>
            </a:endParaRPr>
          </a:p>
          <a:p>
            <a:r>
              <a:rPr lang="en-GB" sz="1400">
                <a:latin typeface="Arial"/>
                <a:ea typeface="+mn-lt"/>
                <a:cs typeface="+mn-lt"/>
              </a:rPr>
              <a:t>Optional - garnish</a:t>
            </a:r>
            <a:endParaRPr lang="en-US" sz="1400">
              <a:latin typeface="Arial"/>
              <a:ea typeface="+mn-lt"/>
              <a:cs typeface="+mn-lt"/>
            </a:endParaRPr>
          </a:p>
          <a:p>
            <a:r>
              <a:rPr lang="en-GB" sz="1400">
                <a:latin typeface="Arial"/>
                <a:ea typeface="+mn-lt"/>
                <a:cs typeface="+mn-lt"/>
              </a:rPr>
              <a:t>25g parsley</a:t>
            </a:r>
            <a:endParaRPr lang="en-US" sz="1400">
              <a:latin typeface="Arial"/>
              <a:ea typeface="+mn-lt"/>
              <a:cs typeface="+mn-lt"/>
            </a:endParaRPr>
          </a:p>
          <a:p>
            <a:endParaRPr lang="en-US" sz="1400">
              <a:latin typeface="Arial"/>
              <a:cs typeface="Arial"/>
            </a:endParaRPr>
          </a:p>
        </p:txBody>
      </p:sp>
      <p:sp>
        <p:nvSpPr>
          <p:cNvPr id="8" name="TextBox 7">
            <a:extLst>
              <a:ext uri="{FF2B5EF4-FFF2-40B4-BE49-F238E27FC236}">
                <a16:creationId xmlns:a16="http://schemas.microsoft.com/office/drawing/2014/main" id="{3FEA5F6B-F9B1-441B-BF68-9F779824322F}"/>
              </a:ext>
            </a:extLst>
          </p:cNvPr>
          <p:cNvSpPr txBox="1"/>
          <p:nvPr/>
        </p:nvSpPr>
        <p:spPr>
          <a:xfrm>
            <a:off x="4256627" y="1662578"/>
            <a:ext cx="7798253" cy="4616648"/>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Method</a:t>
            </a:r>
          </a:p>
          <a:p>
            <a:pPr marL="285750" indent="-285750">
              <a:buFont typeface="Arial"/>
              <a:buChar char="•"/>
            </a:pPr>
            <a:r>
              <a:rPr lang="en-GB" sz="1400">
                <a:latin typeface="Arial"/>
                <a:ea typeface="+mn-lt"/>
                <a:cs typeface="+mn-lt"/>
              </a:rPr>
              <a:t>Prepare the ingredients:</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peel and finely dice the onion;</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peel and finely dice the carrot;</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finely dice the celery;</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peel and finely chop or crush the garlic;</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deseed and finely chop the scotch bonnet, if using;</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peel and slice the plantain;</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drain and rinse the kidney beans;</a:t>
            </a:r>
            <a:endParaRPr lang="en-US" sz="1400">
              <a:latin typeface="Arial"/>
              <a:ea typeface="+mn-lt"/>
              <a:cs typeface="+mn-lt"/>
            </a:endParaRPr>
          </a:p>
          <a:p>
            <a:pPr marL="742950" lvl="1" indent="-285750">
              <a:buFont typeface="Arial" panose="020B0604020202020204" pitchFamily="34" charset="0"/>
              <a:buChar char="•"/>
            </a:pPr>
            <a:r>
              <a:rPr lang="en-GB" sz="1400">
                <a:latin typeface="Arial"/>
                <a:ea typeface="+mn-lt"/>
                <a:cs typeface="+mn-lt"/>
              </a:rPr>
              <a:t>roughly chop the parsley, if using.</a:t>
            </a:r>
            <a:endParaRPr lang="en-US" sz="1400">
              <a:latin typeface="Arial"/>
              <a:ea typeface="+mn-lt"/>
              <a:cs typeface="+mn-lt"/>
            </a:endParaRPr>
          </a:p>
          <a:p>
            <a:pPr marL="285750" indent="-285750">
              <a:buFont typeface="Arial"/>
              <a:buChar char="•"/>
            </a:pPr>
            <a:r>
              <a:rPr lang="en-GB" sz="1400">
                <a:latin typeface="Arial"/>
                <a:ea typeface="+mn-lt"/>
                <a:cs typeface="+mn-lt"/>
              </a:rPr>
              <a:t>Spray the saucepan with oil and add the onion, carrot, celery, garlic and the fresh or dried chilli.</a:t>
            </a:r>
            <a:endParaRPr lang="en-US" sz="1400">
              <a:latin typeface="Arial"/>
              <a:ea typeface="+mn-lt"/>
              <a:cs typeface="+mn-lt"/>
            </a:endParaRPr>
          </a:p>
          <a:p>
            <a:pPr marL="285750" indent="-285750">
              <a:buFont typeface="Arial"/>
              <a:buChar char="•"/>
            </a:pPr>
            <a:r>
              <a:rPr lang="en-GB" sz="1400">
                <a:latin typeface="Arial"/>
                <a:ea typeface="+mn-lt"/>
                <a:cs typeface="+mn-lt"/>
              </a:rPr>
              <a:t>Fry gently for 3-4 minutes.</a:t>
            </a:r>
            <a:endParaRPr lang="en-US" sz="1400">
              <a:latin typeface="Arial"/>
              <a:ea typeface="+mn-lt"/>
              <a:cs typeface="+mn-lt"/>
            </a:endParaRPr>
          </a:p>
          <a:p>
            <a:pPr marL="285750" indent="-285750">
              <a:buFont typeface="Arial"/>
              <a:buChar char="•"/>
            </a:pPr>
            <a:r>
              <a:rPr lang="en-GB" sz="1400">
                <a:latin typeface="Arial"/>
                <a:ea typeface="+mn-lt"/>
                <a:cs typeface="+mn-lt"/>
              </a:rPr>
              <a:t>Add the plantain, kidney beans and chopped tomatoes.</a:t>
            </a:r>
            <a:endParaRPr lang="en-US" sz="1400">
              <a:latin typeface="Arial"/>
              <a:ea typeface="+mn-lt"/>
              <a:cs typeface="+mn-lt"/>
            </a:endParaRPr>
          </a:p>
          <a:p>
            <a:pPr marL="285750" indent="-285750">
              <a:buFont typeface="Arial"/>
              <a:buChar char="•"/>
            </a:pPr>
            <a:r>
              <a:rPr lang="en-GB" sz="1400">
                <a:latin typeface="Arial"/>
                <a:ea typeface="+mn-lt"/>
                <a:cs typeface="+mn-lt"/>
              </a:rPr>
              <a:t>Crumble over the stock cube and add the water.</a:t>
            </a:r>
            <a:endParaRPr lang="en-US" sz="1400">
              <a:latin typeface="Arial"/>
              <a:ea typeface="+mn-lt"/>
              <a:cs typeface="+mn-lt"/>
            </a:endParaRPr>
          </a:p>
          <a:p>
            <a:pPr marL="285750" indent="-285750">
              <a:buFont typeface="Arial"/>
              <a:buChar char="•"/>
            </a:pPr>
            <a:r>
              <a:rPr lang="en-GB" sz="1400">
                <a:latin typeface="Arial"/>
                <a:ea typeface="+mn-lt"/>
                <a:cs typeface="+mn-lt"/>
              </a:rPr>
              <a:t>Bring to the boil and add the dried thyme and All purpose seasoning. Season with black pepper.</a:t>
            </a:r>
            <a:endParaRPr lang="en-US" sz="1400">
              <a:latin typeface="Arial"/>
              <a:ea typeface="+mn-lt"/>
              <a:cs typeface="+mn-lt"/>
            </a:endParaRPr>
          </a:p>
          <a:p>
            <a:pPr marL="285750" indent="-285750">
              <a:buFont typeface="Arial"/>
              <a:buChar char="•"/>
            </a:pPr>
            <a:r>
              <a:rPr lang="en-GB" sz="1400">
                <a:latin typeface="Arial"/>
                <a:ea typeface="+mn-lt"/>
                <a:cs typeface="+mn-lt"/>
              </a:rPr>
              <a:t>Reduce the heat and simmer for 10 minutes, until the plantain is soft.</a:t>
            </a:r>
            <a:endParaRPr lang="en-US" sz="1400">
              <a:latin typeface="Arial"/>
              <a:ea typeface="+mn-lt"/>
              <a:cs typeface="+mn-lt"/>
            </a:endParaRPr>
          </a:p>
          <a:p>
            <a:pPr marL="285750" indent="-285750">
              <a:buFont typeface="Arial"/>
              <a:buChar char="•"/>
            </a:pPr>
            <a:r>
              <a:rPr lang="en-GB" sz="1400">
                <a:latin typeface="Arial"/>
                <a:ea typeface="+mn-lt"/>
                <a:cs typeface="+mn-lt"/>
              </a:rPr>
              <a:t>Serve sprinkled with chopped parsley, if using.</a:t>
            </a:r>
            <a:endParaRPr lang="en-US" sz="1400">
              <a:latin typeface="Arial"/>
              <a:ea typeface="+mn-lt"/>
              <a:cs typeface="+mn-lt"/>
            </a:endParaRPr>
          </a:p>
          <a:p>
            <a:endParaRPr lang="en-US" sz="1400">
              <a:latin typeface="Arial"/>
              <a:ea typeface="+mn-lt"/>
              <a:cs typeface="+mn-lt"/>
            </a:endParaRPr>
          </a:p>
          <a:p>
            <a:endParaRPr lang="en-US" sz="1400">
              <a:latin typeface="Arial"/>
              <a:ea typeface="Calibri" panose="020F0502020204030204"/>
              <a:cs typeface="Calibri" panose="020F0502020204030204"/>
            </a:endParaRPr>
          </a:p>
        </p:txBody>
      </p:sp>
    </p:spTree>
    <p:extLst>
      <p:ext uri="{BB962C8B-B14F-4D97-AF65-F5344CB8AC3E}">
        <p14:creationId xmlns:p14="http://schemas.microsoft.com/office/powerpoint/2010/main" val="274953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88" y="1418655"/>
            <a:ext cx="9720000" cy="720000"/>
          </a:xfrm>
        </p:spPr>
        <p:txBody>
          <a:bodyPr/>
          <a:lstStyle/>
          <a:p>
            <a:r>
              <a:rPr lang="en-US">
                <a:latin typeface="Arial"/>
                <a:cs typeface="Arial"/>
              </a:rPr>
              <a:t> Bean and plantain -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45003632"/>
              </p:ext>
            </p:extLst>
          </p:nvPr>
        </p:nvGraphicFramePr>
        <p:xfrm>
          <a:off x="836436" y="1883730"/>
          <a:ext cx="10977807" cy="4688009"/>
        </p:xfrm>
        <a:graphic>
          <a:graphicData uri="http://schemas.openxmlformats.org/drawingml/2006/table">
            <a:tbl>
              <a:tblPr firstRow="1" bandRow="1">
                <a:tableStyleId>{5C22544A-7EE6-4342-B048-85BDC9FD1C3A}</a:tableStyleId>
              </a:tblPr>
              <a:tblGrid>
                <a:gridCol w="3659269">
                  <a:extLst>
                    <a:ext uri="{9D8B030D-6E8A-4147-A177-3AD203B41FA5}">
                      <a16:colId xmlns:a16="http://schemas.microsoft.com/office/drawing/2014/main" val="3987826760"/>
                    </a:ext>
                  </a:extLst>
                </a:gridCol>
                <a:gridCol w="3659269">
                  <a:extLst>
                    <a:ext uri="{9D8B030D-6E8A-4147-A177-3AD203B41FA5}">
                      <a16:colId xmlns:a16="http://schemas.microsoft.com/office/drawing/2014/main" val="1855280855"/>
                    </a:ext>
                  </a:extLst>
                </a:gridCol>
                <a:gridCol w="3659269">
                  <a:extLst>
                    <a:ext uri="{9D8B030D-6E8A-4147-A177-3AD203B41FA5}">
                      <a16:colId xmlns:a16="http://schemas.microsoft.com/office/drawing/2014/main" val="3355334905"/>
                    </a:ext>
                  </a:extLst>
                </a:gridCol>
              </a:tblGrid>
              <a:tr h="927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Skills and knowledge developed and demonstrated</a:t>
                      </a:r>
                      <a:endParaRPr lang="en-GB" b="1">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Practicalities in the secondary classroom</a:t>
                      </a:r>
                      <a:endParaRPr lang="en-GB" b="1">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Alternatives – ingredients, cooking methods …</a:t>
                      </a:r>
                      <a:endParaRPr lang="en-GB" b="1">
                        <a:latin typeface="Arial"/>
                        <a:cs typeface="Arial"/>
                      </a:endParaRPr>
                    </a:p>
                  </a:txBody>
                  <a:tcPr>
                    <a:solidFill>
                      <a:srgbClr val="C33D86"/>
                    </a:solidFill>
                  </a:tcPr>
                </a:tc>
                <a:extLst>
                  <a:ext uri="{0D108BD9-81ED-4DB2-BD59-A6C34878D82A}">
                    <a16:rowId xmlns:a16="http://schemas.microsoft.com/office/drawing/2014/main" val="1064555214"/>
                  </a:ext>
                </a:extLst>
              </a:tr>
              <a:tr h="3760383">
                <a:tc>
                  <a:txBody>
                    <a:bodyPr/>
                    <a:lstStyle/>
                    <a:p>
                      <a:pPr marL="0" indent="0">
                        <a:buNone/>
                      </a:pPr>
                      <a:endParaRPr lang="en-US">
                        <a:latin typeface="Arial"/>
                        <a:cs typeface="Arial"/>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3" name="TextBox 2"/>
          <p:cNvSpPr txBox="1"/>
          <p:nvPr/>
        </p:nvSpPr>
        <p:spPr>
          <a:xfrm>
            <a:off x="821742" y="2960005"/>
            <a:ext cx="3716052" cy="3539430"/>
          </a:xfrm>
          <a:prstGeom prst="rect">
            <a:avLst/>
          </a:prstGeom>
          <a:noFill/>
        </p:spPr>
        <p:txBody>
          <a:bodyPr wrap="square" lIns="91440" tIns="45720" rIns="91440" bIns="45720" rtlCol="0" anchor="t">
            <a:spAutoFit/>
          </a:bodyPr>
          <a:lstStyle/>
          <a:p>
            <a:pPr marL="285750" indent="-285750">
              <a:buFont typeface="Arial"/>
              <a:buChar char="•"/>
            </a:pPr>
            <a:r>
              <a:rPr lang="en-US" sz="1600" b="1">
                <a:latin typeface="Arial"/>
                <a:cs typeface="Arial"/>
              </a:rPr>
              <a:t>Practical food skills: </a:t>
            </a:r>
            <a:endParaRPr lang="en-US">
              <a:latin typeface="Arial"/>
              <a:ea typeface="+mn-lt"/>
              <a:cs typeface="+mn-lt"/>
            </a:endParaRPr>
          </a:p>
          <a:p>
            <a:pPr marL="285750" indent="-285750">
              <a:buFont typeface="Arial"/>
              <a:buChar char="•"/>
            </a:pPr>
            <a:r>
              <a:rPr lang="en-US" sz="1600">
                <a:latin typeface="Arial"/>
                <a:ea typeface="+mn-lt"/>
                <a:cs typeface="+mn-lt"/>
              </a:rPr>
              <a:t>Weigh, Measure, Peel, Dice, Chop,  Slice, Drain, Fry, Boil, Simmer</a:t>
            </a:r>
            <a:endParaRPr lang="en-US">
              <a:latin typeface="Arial"/>
              <a:ea typeface="+mn-lt"/>
              <a:cs typeface="+mn-lt"/>
            </a:endParaRPr>
          </a:p>
          <a:p>
            <a:pPr marL="285750" indent="-285750">
              <a:buFont typeface="Arial"/>
              <a:buChar char="•"/>
            </a:pPr>
            <a:r>
              <a:rPr lang="en-US" sz="1600" b="1">
                <a:latin typeface="Arial"/>
                <a:cs typeface="Arial"/>
              </a:rPr>
              <a:t>Nutrition science</a:t>
            </a:r>
            <a:r>
              <a:rPr lang="en-US" sz="1600">
                <a:latin typeface="Arial"/>
                <a:cs typeface="Arial"/>
              </a:rPr>
              <a:t>: </a:t>
            </a:r>
            <a:r>
              <a:rPr lang="en-GB" sz="1600">
                <a:latin typeface="Arial"/>
                <a:ea typeface="+mn-lt"/>
                <a:cs typeface="+mn-lt"/>
              </a:rPr>
              <a:t>Vegetables in the diet</a:t>
            </a:r>
            <a:endParaRPr lang="en-GB" sz="1600">
              <a:latin typeface="Arial"/>
              <a:cs typeface="Arial"/>
            </a:endParaRPr>
          </a:p>
          <a:p>
            <a:pPr marL="285750" indent="-285750">
              <a:buFont typeface="Arial"/>
              <a:buChar char="•"/>
            </a:pPr>
            <a:r>
              <a:rPr lang="en-US" sz="1600" b="1">
                <a:latin typeface="Arial"/>
                <a:cs typeface="Arial"/>
              </a:rPr>
              <a:t>Food science</a:t>
            </a:r>
            <a:r>
              <a:rPr lang="en-US" sz="1600">
                <a:latin typeface="Arial"/>
                <a:cs typeface="Arial"/>
              </a:rPr>
              <a:t>:</a:t>
            </a:r>
            <a:r>
              <a:rPr lang="en-US" sz="1600">
                <a:latin typeface="Arial"/>
                <a:ea typeface="+mn-lt"/>
                <a:cs typeface="Arial"/>
              </a:rPr>
              <a:t> </a:t>
            </a:r>
            <a:r>
              <a:rPr lang="en-US" sz="1600">
                <a:latin typeface="Arial"/>
                <a:ea typeface="+mn-lt"/>
                <a:cs typeface="+mn-lt"/>
              </a:rPr>
              <a:t>Heat transfer, </a:t>
            </a:r>
            <a:endParaRPr lang="en-US" sz="1600">
              <a:latin typeface="Arial"/>
              <a:ea typeface="+mn-lt"/>
              <a:cs typeface="Calibri"/>
            </a:endParaRPr>
          </a:p>
          <a:p>
            <a:pPr marL="285750" indent="-285750">
              <a:buFont typeface="Arial"/>
              <a:buChar char="•"/>
            </a:pPr>
            <a:r>
              <a:rPr lang="en-GB" sz="1600" b="1">
                <a:latin typeface="Arial"/>
                <a:cs typeface="Arial"/>
              </a:rPr>
              <a:t>Sensory science</a:t>
            </a:r>
            <a:r>
              <a:rPr lang="en-GB" sz="1600">
                <a:latin typeface="Arial"/>
                <a:cs typeface="Arial"/>
              </a:rPr>
              <a:t>: T</a:t>
            </a:r>
            <a:r>
              <a:rPr lang="en-GB" sz="1600">
                <a:latin typeface="Arial"/>
                <a:ea typeface="+mn-lt"/>
                <a:cs typeface="Arial"/>
              </a:rPr>
              <a:t>esting, tasting and evaluation.</a:t>
            </a:r>
          </a:p>
          <a:p>
            <a:pPr marL="285750" indent="-285750">
              <a:buFont typeface="Arial"/>
              <a:buChar char="•"/>
            </a:pPr>
            <a:r>
              <a:rPr lang="en-GB" sz="1600" b="1">
                <a:latin typeface="Arial"/>
                <a:cs typeface="Arial"/>
              </a:rPr>
              <a:t>Maths</a:t>
            </a:r>
            <a:r>
              <a:rPr lang="en-GB" sz="1600">
                <a:latin typeface="Arial"/>
                <a:cs typeface="Arial"/>
              </a:rPr>
              <a:t>: </a:t>
            </a:r>
            <a:r>
              <a:rPr lang="en-GB" sz="1600">
                <a:latin typeface="Arial"/>
                <a:ea typeface="+mn-lt"/>
                <a:cs typeface="+mn-lt"/>
              </a:rPr>
              <a:t>Weighing, measuring,  time, temperature.</a:t>
            </a:r>
          </a:p>
          <a:p>
            <a:pPr marL="285750" indent="-285750">
              <a:buFont typeface="Arial"/>
              <a:buChar char="•"/>
            </a:pPr>
            <a:r>
              <a:rPr lang="en-GB" sz="1600" b="1">
                <a:latin typeface="Arial"/>
                <a:ea typeface="+mn-lt"/>
                <a:cs typeface="+mn-lt"/>
              </a:rPr>
              <a:t>English</a:t>
            </a:r>
            <a:r>
              <a:rPr lang="en-GB" sz="1600">
                <a:latin typeface="Arial"/>
                <a:ea typeface="+mn-lt"/>
                <a:cs typeface="+mn-lt"/>
              </a:rPr>
              <a:t>: Reading and following a recipe, following written and verbal instructions.</a:t>
            </a:r>
          </a:p>
          <a:p>
            <a:endParaRPr lang="en-GB" sz="1600">
              <a:latin typeface="Arial"/>
              <a:cs typeface="Arial"/>
            </a:endParaRPr>
          </a:p>
        </p:txBody>
      </p:sp>
      <p:sp>
        <p:nvSpPr>
          <p:cNvPr id="5" name="TextBox 4"/>
          <p:cNvSpPr txBox="1"/>
          <p:nvPr/>
        </p:nvSpPr>
        <p:spPr>
          <a:xfrm>
            <a:off x="4540619" y="2956976"/>
            <a:ext cx="3426593" cy="3539430"/>
          </a:xfrm>
          <a:prstGeom prst="rect">
            <a:avLst/>
          </a:prstGeom>
          <a:noFill/>
        </p:spPr>
        <p:txBody>
          <a:bodyPr wrap="square" lIns="91440" tIns="45720" rIns="91440" bIns="45720" rtlCol="0" anchor="t">
            <a:spAutoFit/>
          </a:bodyPr>
          <a:lstStyle/>
          <a:p>
            <a:r>
              <a:rPr lang="en-US" sz="1600">
                <a:latin typeface="Arial"/>
                <a:cs typeface="Arial"/>
              </a:rPr>
              <a:t>Scotch bonnet chilies need very careful preparation.</a:t>
            </a:r>
            <a:endParaRPr lang="en-US" sz="1600">
              <a:latin typeface="Arial"/>
              <a:cs typeface="Arial" panose="020B0604020202020204" pitchFamily="34" charset="0"/>
            </a:endParaRPr>
          </a:p>
          <a:p>
            <a:r>
              <a:rPr lang="en-US" sz="1600">
                <a:latin typeface="Arial"/>
                <a:cs typeface="Arial"/>
              </a:rPr>
              <a:t>Gloves and eye protection should be worn. Avoid touching the eyes and unprotected skin a</a:t>
            </a:r>
            <a:r>
              <a:rPr lang="en-US" sz="1600">
                <a:latin typeface="Arial"/>
                <a:ea typeface="+mn-lt"/>
                <a:cs typeface="+mn-lt"/>
              </a:rPr>
              <a:t>nd thoroughly wash any surfaces or utensils that come in contact with the peppers.</a:t>
            </a:r>
            <a:r>
              <a:rPr lang="en-US" sz="1600">
                <a:latin typeface="Arial"/>
                <a:cs typeface="Arial"/>
              </a:rPr>
              <a:t>  </a:t>
            </a:r>
            <a:endParaRPr lang="en-US" sz="1600">
              <a:latin typeface="Arial" panose="020B0604020202020204" pitchFamily="34" charset="0"/>
              <a:cs typeface="Arial" panose="020B0604020202020204" pitchFamily="34" charset="0"/>
            </a:endParaRPr>
          </a:p>
          <a:p>
            <a:r>
              <a:rPr lang="en-US" sz="1600">
                <a:latin typeface="Arial"/>
                <a:ea typeface="Calibri" panose="020F0502020204030204"/>
                <a:cs typeface="Arial"/>
              </a:rPr>
              <a:t>**Risk assessment required. </a:t>
            </a:r>
            <a:endParaRPr lang="en-US" sz="1600">
              <a:latin typeface="Arial" panose="020B0604020202020204" pitchFamily="34" charset="0"/>
              <a:ea typeface="Calibri" panose="020F0502020204030204"/>
              <a:cs typeface="Arial" panose="020B0604020202020204" pitchFamily="34" charset="0"/>
            </a:endParaRPr>
          </a:p>
          <a:p>
            <a:endParaRPr lang="en-US" sz="1600">
              <a:latin typeface="Arial" panose="020B0604020202020204" pitchFamily="34" charset="0"/>
              <a:ea typeface="Calibri" panose="020F0502020204030204"/>
              <a:cs typeface="Arial" panose="020B0604020202020204" pitchFamily="34" charset="0"/>
            </a:endParaRPr>
          </a:p>
          <a:p>
            <a:r>
              <a:rPr lang="en-US" sz="1600">
                <a:latin typeface="Arial"/>
                <a:ea typeface="Calibri" panose="020F0502020204030204"/>
                <a:cs typeface="Arial"/>
              </a:rPr>
              <a:t>Green plantains cannot be peeled like bananas – it leaves inedible pith on the flesh. Demonstrate preparation.</a:t>
            </a:r>
            <a:endParaRPr lang="en-US" sz="1600">
              <a:latin typeface="Arial" panose="020B0604020202020204" pitchFamily="34" charset="0"/>
              <a:ea typeface="Calibri" panose="020F0502020204030204"/>
              <a:cs typeface="Arial" panose="020B0604020202020204" pitchFamily="34" charset="0"/>
            </a:endParaRPr>
          </a:p>
        </p:txBody>
      </p:sp>
      <p:sp>
        <p:nvSpPr>
          <p:cNvPr id="6" name="TextBox 5"/>
          <p:cNvSpPr txBox="1"/>
          <p:nvPr/>
        </p:nvSpPr>
        <p:spPr>
          <a:xfrm>
            <a:off x="8298020" y="2910725"/>
            <a:ext cx="3426593" cy="3323987"/>
          </a:xfrm>
          <a:prstGeom prst="rect">
            <a:avLst/>
          </a:prstGeom>
          <a:noFill/>
        </p:spPr>
        <p:txBody>
          <a:bodyPr wrap="square" lIns="91440" tIns="45720" rIns="91440" bIns="45720" rtlCol="0" anchor="t">
            <a:spAutoFit/>
          </a:bodyPr>
          <a:lstStyle/>
          <a:p>
            <a:r>
              <a:rPr lang="en-US" sz="1600">
                <a:latin typeface="Arial"/>
                <a:ea typeface="+mn-lt"/>
                <a:cs typeface="+mn-lt"/>
              </a:rPr>
              <a:t>Plantains can be replaced in </a:t>
            </a:r>
            <a:r>
              <a:rPr lang="en-US" sz="1600" err="1">
                <a:latin typeface="Arial"/>
                <a:ea typeface="+mn-lt"/>
                <a:cs typeface="+mn-lt"/>
              </a:rPr>
              <a:t>savoury</a:t>
            </a:r>
            <a:r>
              <a:rPr lang="en-US" sz="1600">
                <a:latin typeface="Arial"/>
                <a:ea typeface="+mn-lt"/>
                <a:cs typeface="+mn-lt"/>
              </a:rPr>
              <a:t> recipes with unripe bananas, yuca roots, potatoes, yams, breadfruits, jackfruits, or sweet potatoes. </a:t>
            </a:r>
            <a:endParaRPr lang="en-GB" sz="1600">
              <a:latin typeface="Arial"/>
              <a:ea typeface="+mn-lt"/>
              <a:cs typeface="+mn-lt"/>
            </a:endParaRPr>
          </a:p>
          <a:p>
            <a:endParaRPr lang="en-US" sz="1600">
              <a:latin typeface="Arial"/>
              <a:ea typeface="Calibri"/>
              <a:cs typeface="Calibri"/>
            </a:endParaRPr>
          </a:p>
          <a:p>
            <a:r>
              <a:rPr lang="en-US" sz="1600">
                <a:latin typeface="Arial"/>
                <a:ea typeface="+mn-lt"/>
                <a:cs typeface="+mn-lt"/>
              </a:rPr>
              <a:t>If Scotch Bonnet chilies are not available/suitable, they can be substituted with habanero peppers, serrano chilies, Thai red chilies, African bird’s eye peppers or dried chili flakes. </a:t>
            </a:r>
          </a:p>
          <a:p>
            <a:endParaRPr lang="en-GB">
              <a:latin typeface="Arial"/>
              <a:ea typeface="Calibri"/>
              <a:cs typeface="Arial"/>
            </a:endParaRPr>
          </a:p>
        </p:txBody>
      </p:sp>
    </p:spTree>
    <p:extLst>
      <p:ext uri="{BB962C8B-B14F-4D97-AF65-F5344CB8AC3E}">
        <p14:creationId xmlns:p14="http://schemas.microsoft.com/office/powerpoint/2010/main" val="174059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404605"/>
            <a:ext cx="9720000" cy="720000"/>
          </a:xfrm>
        </p:spPr>
        <p:txBody>
          <a:bodyPr/>
          <a:lstStyle/>
          <a:p>
            <a:r>
              <a:rPr lang="en-GB" i="1"/>
              <a:t>Food – a fact of life</a:t>
            </a:r>
            <a:r>
              <a:rPr lang="en-GB"/>
              <a:t>: How can we help?</a:t>
            </a:r>
          </a:p>
        </p:txBody>
      </p:sp>
      <p:sp>
        <p:nvSpPr>
          <p:cNvPr id="58" name="Subtitle 57"/>
          <p:cNvSpPr>
            <a:spLocks noGrp="1"/>
          </p:cNvSpPr>
          <p:nvPr>
            <p:ph type="subTitle" idx="1"/>
          </p:nvPr>
        </p:nvSpPr>
        <p:spPr>
          <a:xfrm>
            <a:off x="1169274" y="2070094"/>
            <a:ext cx="7965100" cy="3600000"/>
          </a:xfrm>
        </p:spPr>
        <p:txBody>
          <a:bodyPr/>
          <a:lstStyle/>
          <a:p>
            <a:r>
              <a:rPr lang="en-US" sz="2000" i="1"/>
              <a:t>Food – fact of life </a:t>
            </a:r>
            <a:r>
              <a:rPr lang="en-US" sz="2000">
                <a:hlinkClick r:id="rId3"/>
              </a:rPr>
              <a:t>website</a:t>
            </a:r>
            <a:r>
              <a:rPr lang="en-US" sz="2000"/>
              <a:t>.</a:t>
            </a:r>
          </a:p>
          <a:p>
            <a:r>
              <a:rPr lang="en-US" sz="2000"/>
              <a:t>Tried and tested </a:t>
            </a:r>
            <a:r>
              <a:rPr lang="en-US" sz="2000">
                <a:hlinkClick r:id="rId4"/>
              </a:rPr>
              <a:t>recipes</a:t>
            </a:r>
            <a:r>
              <a:rPr lang="en-US" sz="2000"/>
              <a:t>.</a:t>
            </a:r>
          </a:p>
          <a:p>
            <a:r>
              <a:rPr lang="en-US" sz="2000"/>
              <a:t>Good practice guidance for </a:t>
            </a:r>
            <a:r>
              <a:rPr lang="en-US" sz="2000">
                <a:hlinkClick r:id="rId5"/>
              </a:rPr>
              <a:t>primary</a:t>
            </a:r>
            <a:r>
              <a:rPr lang="en-US" sz="2000"/>
              <a:t> and </a:t>
            </a:r>
            <a:r>
              <a:rPr lang="en-US" sz="2000">
                <a:hlinkClick r:id="rId6"/>
              </a:rPr>
              <a:t>secondary </a:t>
            </a:r>
            <a:r>
              <a:rPr lang="en-US" sz="2000"/>
              <a:t>schools, as well as supporting pupils with </a:t>
            </a:r>
            <a:r>
              <a:rPr lang="en-US" sz="2000">
                <a:hlinkClick r:id="rId7"/>
              </a:rPr>
              <a:t>additional needs</a:t>
            </a:r>
            <a:r>
              <a:rPr lang="en-US" sz="2000"/>
              <a:t>.</a:t>
            </a:r>
          </a:p>
          <a:p>
            <a:r>
              <a:rPr lang="en-US" sz="2000">
                <a:hlinkClick r:id="rId8"/>
              </a:rPr>
              <a:t>Resources to support pupils with additional needs</a:t>
            </a:r>
            <a:endParaRPr lang="en-US" sz="2000"/>
          </a:p>
          <a:p>
            <a:r>
              <a:rPr lang="en-US" sz="2000">
                <a:hlinkClick r:id="rId9"/>
              </a:rPr>
              <a:t>Whole school support</a:t>
            </a:r>
            <a:endParaRPr lang="en-US" sz="2000"/>
          </a:p>
          <a:p>
            <a:r>
              <a:rPr lang="en-US" sz="2000">
                <a:hlinkClick r:id="rId10"/>
              </a:rPr>
              <a:t>Guidelines</a:t>
            </a:r>
            <a:r>
              <a:rPr lang="en-US" sz="2000"/>
              <a:t> for school education resources around food</a:t>
            </a:r>
          </a:p>
          <a:p>
            <a:r>
              <a:rPr lang="en-US" sz="2000" i="1">
                <a:hlinkClick r:id="rId11"/>
              </a:rPr>
              <a:t>My dashboard </a:t>
            </a:r>
            <a:r>
              <a:rPr lang="en-US" sz="2000" i="1"/>
              <a:t>– </a:t>
            </a:r>
            <a:r>
              <a:rPr lang="en-US" sz="2000"/>
              <a:t>store collections of recipes and resources in your own online area.</a:t>
            </a:r>
            <a:endParaRPr lang="en-US" sz="2000" i="1"/>
          </a:p>
          <a:p>
            <a:r>
              <a:rPr lang="en-US" sz="2000">
                <a:hlinkClick r:id="rId12"/>
              </a:rPr>
              <a:t>Personal and professional development </a:t>
            </a:r>
            <a:r>
              <a:rPr lang="en-US" sz="2000"/>
              <a:t>(PPD) for teachers.  PPD newsletter – </a:t>
            </a:r>
            <a:r>
              <a:rPr lang="en-US" sz="2000">
                <a:hlinkClick r:id="rId13"/>
              </a:rPr>
              <a:t>sign up</a:t>
            </a:r>
            <a:r>
              <a:rPr lang="en-US" sz="2000"/>
              <a:t>!</a:t>
            </a:r>
          </a:p>
          <a:p>
            <a:pPr marL="0" indent="0">
              <a:buNone/>
            </a:pPr>
            <a:endParaRPr lang="en-US" sz="1100" b="1">
              <a:solidFill>
                <a:srgbClr val="C33D86"/>
              </a:solidFill>
              <a:hlinkClick r:id="rId14"/>
            </a:endParaRPr>
          </a:p>
        </p:txBody>
      </p:sp>
      <p:pic>
        <p:nvPicPr>
          <p:cNvPr id="4" name="Picture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778195" y="1764605"/>
            <a:ext cx="1425254" cy="4210979"/>
          </a:xfrm>
          <a:prstGeom prst="rect">
            <a:avLst/>
          </a:prstGeom>
          <a:ln w="25400">
            <a:solidFill>
              <a:srgbClr val="C33D86"/>
            </a:solidFill>
          </a:ln>
        </p:spPr>
      </p:pic>
      <p:sp>
        <p:nvSpPr>
          <p:cNvPr id="3" name="TextBox 2">
            <a:extLst>
              <a:ext uri="{FF2B5EF4-FFF2-40B4-BE49-F238E27FC236}">
                <a16:creationId xmlns:a16="http://schemas.microsoft.com/office/drawing/2014/main" id="{0775190A-0F94-4979-828B-4352A81AA75F}"/>
              </a:ext>
            </a:extLst>
          </p:cNvPr>
          <p:cNvSpPr txBox="1"/>
          <p:nvPr/>
        </p:nvSpPr>
        <p:spPr>
          <a:xfrm>
            <a:off x="9004922" y="5996682"/>
            <a:ext cx="2971800" cy="369332"/>
          </a:xfrm>
          <a:prstGeom prst="rect">
            <a:avLst/>
          </a:prstGeom>
          <a:noFill/>
        </p:spPr>
        <p:txBody>
          <a:bodyPr wrap="square" rtlCol="0">
            <a:spAutoFit/>
          </a:bodyPr>
          <a:lstStyle/>
          <a:p>
            <a:pPr marL="0" indent="0">
              <a:buNone/>
            </a:pPr>
            <a:r>
              <a:rPr lang="en-US" sz="1800" b="1">
                <a:solidFill>
                  <a:srgbClr val="C33D86"/>
                </a:solidFill>
                <a:hlinkClick r:id="rId14"/>
              </a:rPr>
              <a:t>www.foodafactoflife.org.uk</a:t>
            </a:r>
            <a:r>
              <a:rPr lang="en-US" sz="1800" b="1">
                <a:solidFill>
                  <a:srgbClr val="C33D86"/>
                </a:solidFill>
              </a:rPr>
              <a:t> </a:t>
            </a:r>
          </a:p>
        </p:txBody>
      </p:sp>
    </p:spTree>
    <p:extLst>
      <p:ext uri="{BB962C8B-B14F-4D97-AF65-F5344CB8AC3E}">
        <p14:creationId xmlns:p14="http://schemas.microsoft.com/office/powerpoint/2010/main" val="138969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50E-E5C0-429A-95B1-7E30F0B21C02}"/>
              </a:ext>
            </a:extLst>
          </p:cNvPr>
          <p:cNvSpPr>
            <a:spLocks noGrp="1"/>
          </p:cNvSpPr>
          <p:nvPr>
            <p:ph type="ctrTitle"/>
          </p:nvPr>
        </p:nvSpPr>
        <p:spPr/>
        <p:txBody>
          <a:bodyPr/>
          <a:lstStyle/>
          <a:p>
            <a:r>
              <a:rPr lang="en-GB"/>
              <a:t>Challenge activities</a:t>
            </a:r>
          </a:p>
        </p:txBody>
      </p:sp>
      <p:sp>
        <p:nvSpPr>
          <p:cNvPr id="3" name="Subtitle 2">
            <a:extLst>
              <a:ext uri="{FF2B5EF4-FFF2-40B4-BE49-F238E27FC236}">
                <a16:creationId xmlns:a16="http://schemas.microsoft.com/office/drawing/2014/main" id="{D8826F43-CC7A-450D-AB52-4B06A892F3EB}"/>
              </a:ext>
            </a:extLst>
          </p:cNvPr>
          <p:cNvSpPr>
            <a:spLocks noGrp="1"/>
          </p:cNvSpPr>
          <p:nvPr>
            <p:ph type="subTitle" idx="1"/>
          </p:nvPr>
        </p:nvSpPr>
        <p:spPr>
          <a:xfrm>
            <a:off x="1089762" y="2362370"/>
            <a:ext cx="7328681" cy="3600000"/>
          </a:xfrm>
        </p:spPr>
        <p:txBody>
          <a:bodyPr/>
          <a:lstStyle/>
          <a:p>
            <a:pPr marL="0" indent="0" algn="l">
              <a:buNone/>
            </a:pPr>
            <a:r>
              <a:rPr lang="en-US" sz="2000" b="0" i="0">
                <a:effectLst/>
                <a:latin typeface="Arial"/>
                <a:cs typeface="Arial"/>
              </a:rPr>
              <a:t>The Challenges cover </a:t>
            </a:r>
            <a:r>
              <a:rPr lang="en-US" sz="2000">
                <a:latin typeface="Arial"/>
                <a:cs typeface="Arial"/>
              </a:rPr>
              <a:t>Healthy</a:t>
            </a:r>
            <a:r>
              <a:rPr lang="en-US" sz="2000" b="0" i="0">
                <a:effectLst/>
                <a:latin typeface="Arial"/>
                <a:cs typeface="Arial"/>
              </a:rPr>
              <a:t> eating, </a:t>
            </a:r>
            <a:r>
              <a:rPr lang="en-US" sz="2000">
                <a:latin typeface="Arial"/>
                <a:cs typeface="Arial"/>
              </a:rPr>
              <a:t>Cooking</a:t>
            </a:r>
            <a:r>
              <a:rPr lang="en-US" sz="2000" b="0" i="0">
                <a:effectLst/>
                <a:latin typeface="Arial"/>
                <a:cs typeface="Arial"/>
              </a:rPr>
              <a:t> and </a:t>
            </a:r>
            <a:r>
              <a:rPr lang="en-US" sz="2000">
                <a:latin typeface="Arial"/>
                <a:cs typeface="Arial"/>
              </a:rPr>
              <a:t>Where</a:t>
            </a:r>
            <a:r>
              <a:rPr lang="en-US" sz="2000" b="0" i="0">
                <a:effectLst/>
                <a:latin typeface="Arial"/>
                <a:cs typeface="Arial"/>
              </a:rPr>
              <a:t> food comes from and provide a wide range of activities that teachers can select depending on their pupils’ needs, age and abilities, and the time available.</a:t>
            </a:r>
          </a:p>
          <a:p>
            <a:pPr algn="l"/>
            <a:r>
              <a:rPr lang="en-US" sz="2000">
                <a:latin typeface="Arial"/>
                <a:cs typeface="Arial"/>
              </a:rPr>
              <a:t>there</a:t>
            </a:r>
            <a:r>
              <a:rPr lang="en-US" sz="2000" b="0" i="0">
                <a:effectLst/>
                <a:latin typeface="Arial"/>
                <a:cs typeface="Arial"/>
              </a:rPr>
              <a:t> are 12 Challenges developed to be used with nursery, primary or secondary pupils</a:t>
            </a:r>
            <a:r>
              <a:rPr lang="en-US" sz="2000">
                <a:latin typeface="Arial"/>
                <a:cs typeface="Arial"/>
              </a:rPr>
              <a:t>;</a:t>
            </a:r>
            <a:endParaRPr lang="en-US" sz="2000" b="0" i="0">
              <a:effectLst/>
              <a:latin typeface="Arial"/>
              <a:cs typeface="Arial"/>
            </a:endParaRPr>
          </a:p>
          <a:p>
            <a:pPr algn="l"/>
            <a:r>
              <a:rPr lang="en-US" sz="2000">
                <a:latin typeface="Arial"/>
                <a:cs typeface="Arial"/>
              </a:rPr>
              <a:t>each</a:t>
            </a:r>
            <a:r>
              <a:rPr lang="en-US" sz="2000" b="0" i="0">
                <a:effectLst/>
                <a:latin typeface="Arial"/>
                <a:cs typeface="Arial"/>
              </a:rPr>
              <a:t> Challenge presentation comprises:</a:t>
            </a:r>
          </a:p>
          <a:p>
            <a:pPr marL="800100" lvl="1" indent="-342900" algn="l">
              <a:buFont typeface="Arial" panose="020B0604020202020204" pitchFamily="34" charset="0"/>
              <a:buChar char="•"/>
            </a:pPr>
            <a:r>
              <a:rPr lang="en-US" b="0" i="0">
                <a:effectLst/>
                <a:latin typeface="Arial"/>
                <a:cs typeface="Arial"/>
              </a:rPr>
              <a:t>slides to present the Challenge to the class, including images, information and questions/tasks to stimulate pupil discussion and planning;</a:t>
            </a:r>
          </a:p>
          <a:p>
            <a:pPr marL="800100" lvl="1" indent="-342900" algn="l">
              <a:buFont typeface="Arial" panose="020B0604020202020204" pitchFamily="34" charset="0"/>
              <a:buChar char="•"/>
            </a:pPr>
            <a:r>
              <a:rPr lang="en-US" b="0" i="0">
                <a:effectLst/>
                <a:latin typeface="Arial"/>
                <a:cs typeface="Arial"/>
              </a:rPr>
              <a:t>a teachers' guide with opportunities for learning and a variety of pupil activities that can be completed individually or in groups</a:t>
            </a:r>
            <a:r>
              <a:rPr lang="en-US" sz="2200" b="0" i="0">
                <a:effectLst/>
                <a:latin typeface="Arial"/>
                <a:cs typeface="Arial"/>
              </a:rPr>
              <a:t>.</a:t>
            </a:r>
          </a:p>
          <a:p>
            <a:pPr marL="0" indent="0">
              <a:buNone/>
            </a:pPr>
            <a:endParaRPr lang="en-GB"/>
          </a:p>
        </p:txBody>
      </p:sp>
      <p:pic>
        <p:nvPicPr>
          <p:cNvPr id="5" name="Picture 4">
            <a:extLst>
              <a:ext uri="{FF2B5EF4-FFF2-40B4-BE49-F238E27FC236}">
                <a16:creationId xmlns:a16="http://schemas.microsoft.com/office/drawing/2014/main" id="{24D205DB-62F8-494F-8FA0-4CB70158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409" y="1642493"/>
            <a:ext cx="3465390" cy="2157308"/>
          </a:xfrm>
          <a:prstGeom prst="rect">
            <a:avLst/>
          </a:prstGeom>
          <a:ln w="25400">
            <a:solidFill>
              <a:srgbClr val="C33D86"/>
            </a:solidFill>
          </a:ln>
        </p:spPr>
      </p:pic>
      <p:sp>
        <p:nvSpPr>
          <p:cNvPr id="6" name="TextBox 5">
            <a:extLst>
              <a:ext uri="{FF2B5EF4-FFF2-40B4-BE49-F238E27FC236}">
                <a16:creationId xmlns:a16="http://schemas.microsoft.com/office/drawing/2014/main" id="{1A8B4293-37F0-418E-AF40-AAC41D348F63}"/>
              </a:ext>
            </a:extLst>
          </p:cNvPr>
          <p:cNvSpPr txBox="1"/>
          <p:nvPr/>
        </p:nvSpPr>
        <p:spPr>
          <a:xfrm>
            <a:off x="8587409" y="6040942"/>
            <a:ext cx="3081130" cy="369332"/>
          </a:xfrm>
          <a:prstGeom prst="rect">
            <a:avLst/>
          </a:prstGeom>
          <a:noFill/>
        </p:spPr>
        <p:txBody>
          <a:bodyPr wrap="square" rtlCol="0">
            <a:spAutoFit/>
          </a:bodyPr>
          <a:lstStyle/>
          <a:p>
            <a:r>
              <a:rPr lang="en-GB">
                <a:hlinkClick r:id="rId4"/>
              </a:rPr>
              <a:t>11-14 years </a:t>
            </a:r>
            <a:r>
              <a:rPr lang="en-GB"/>
              <a:t>and </a:t>
            </a:r>
            <a:r>
              <a:rPr lang="en-GB">
                <a:hlinkClick r:id="rId5"/>
              </a:rPr>
              <a:t>14-16 years</a:t>
            </a:r>
            <a:endParaRPr lang="en-GB"/>
          </a:p>
        </p:txBody>
      </p:sp>
      <p:pic>
        <p:nvPicPr>
          <p:cNvPr id="8" name="Picture 7">
            <a:extLst>
              <a:ext uri="{FF2B5EF4-FFF2-40B4-BE49-F238E27FC236}">
                <a16:creationId xmlns:a16="http://schemas.microsoft.com/office/drawing/2014/main" id="{0ADEE25B-9EFF-4B9F-9434-42CB4180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7409" y="3878374"/>
            <a:ext cx="3540756" cy="2108732"/>
          </a:xfrm>
          <a:prstGeom prst="rect">
            <a:avLst/>
          </a:prstGeom>
          <a:ln w="25400">
            <a:solidFill>
              <a:srgbClr val="C33D86"/>
            </a:solidFill>
          </a:ln>
        </p:spPr>
      </p:pic>
    </p:spTree>
    <p:extLst>
      <p:ext uri="{BB962C8B-B14F-4D97-AF65-F5344CB8AC3E}">
        <p14:creationId xmlns:p14="http://schemas.microsoft.com/office/powerpoint/2010/main" val="1564464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6BFF-8259-4EB2-A69D-A34084A342F7}"/>
              </a:ext>
            </a:extLst>
          </p:cNvPr>
          <p:cNvSpPr>
            <a:spLocks noGrp="1"/>
          </p:cNvSpPr>
          <p:nvPr>
            <p:ph type="ctrTitle"/>
          </p:nvPr>
        </p:nvSpPr>
        <p:spPr/>
        <p:txBody>
          <a:bodyPr/>
          <a:lstStyle/>
          <a:p>
            <a:r>
              <a:rPr lang="en-GB"/>
              <a:t>Diverse food culture Challenges</a:t>
            </a:r>
          </a:p>
        </p:txBody>
      </p:sp>
      <p:pic>
        <p:nvPicPr>
          <p:cNvPr id="5" name="Picture 4">
            <a:extLst>
              <a:ext uri="{FF2B5EF4-FFF2-40B4-BE49-F238E27FC236}">
                <a16:creationId xmlns:a16="http://schemas.microsoft.com/office/drawing/2014/main" id="{BC6F98F5-6688-42B4-9A42-BEE66B5A9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632" y="2381332"/>
            <a:ext cx="5501203" cy="3073086"/>
          </a:xfrm>
          <a:prstGeom prst="rect">
            <a:avLst/>
          </a:prstGeom>
          <a:ln w="25400">
            <a:solidFill>
              <a:srgbClr val="C33D86"/>
            </a:solidFill>
          </a:ln>
        </p:spPr>
      </p:pic>
      <p:sp>
        <p:nvSpPr>
          <p:cNvPr id="4" name="TextBox 3">
            <a:extLst>
              <a:ext uri="{FF2B5EF4-FFF2-40B4-BE49-F238E27FC236}">
                <a16:creationId xmlns:a16="http://schemas.microsoft.com/office/drawing/2014/main" id="{F0969157-8DF6-4CDE-8A0C-AD44AE54D286}"/>
              </a:ext>
            </a:extLst>
          </p:cNvPr>
          <p:cNvSpPr txBox="1"/>
          <p:nvPr/>
        </p:nvSpPr>
        <p:spPr>
          <a:xfrm>
            <a:off x="314632" y="6400800"/>
            <a:ext cx="46801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11-14 years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14-16 years</a:t>
            </a:r>
            <a:endParaRPr lang="en-GB" sz="1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267350E-0FB8-4CBA-B8CB-8FE1795408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3383" y="2381332"/>
            <a:ext cx="5367377" cy="3052555"/>
          </a:xfrm>
          <a:prstGeom prst="rect">
            <a:avLst/>
          </a:prstGeom>
          <a:ln w="25400">
            <a:solidFill>
              <a:srgbClr val="C33D86"/>
            </a:solidFill>
          </a:ln>
        </p:spPr>
      </p:pic>
    </p:spTree>
    <p:extLst>
      <p:ext uri="{BB962C8B-B14F-4D97-AF65-F5344CB8AC3E}">
        <p14:creationId xmlns:p14="http://schemas.microsoft.com/office/powerpoint/2010/main" val="173765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t>
            </a:r>
          </a:p>
        </p:txBody>
      </p:sp>
      <p:sp>
        <p:nvSpPr>
          <p:cNvPr id="3" name="Subtitle 2"/>
          <p:cNvSpPr>
            <a:spLocks noGrp="1"/>
          </p:cNvSpPr>
          <p:nvPr>
            <p:ph type="subTitle" idx="1"/>
          </p:nvPr>
        </p:nvSpPr>
        <p:spPr>
          <a:xfrm>
            <a:off x="1169274" y="2283798"/>
            <a:ext cx="6972282" cy="3010404"/>
          </a:xfrm>
        </p:spPr>
        <p:txBody>
          <a:bodyPr/>
          <a:lstStyle/>
          <a:p>
            <a:pPr marL="0" indent="0">
              <a:buNone/>
            </a:pPr>
            <a:r>
              <a:rPr lang="en-GB" sz="2000"/>
              <a:t>As part of the British Nutrition Foundation’s work around a ‘</a:t>
            </a:r>
            <a:r>
              <a:rPr lang="en-GB" sz="2000" b="1"/>
              <a:t>modern, diverse food and nutrition education</a:t>
            </a:r>
            <a:r>
              <a:rPr lang="en-GB" sz="2000"/>
              <a:t>’ we asked students what was important to them about the recipes they cooked at school. </a:t>
            </a:r>
          </a:p>
          <a:p>
            <a:pPr marL="0" indent="0">
              <a:buNone/>
            </a:pPr>
            <a:r>
              <a:rPr lang="en-GB" sz="2000"/>
              <a:t>Students responded that they want dishes that are:</a:t>
            </a:r>
          </a:p>
          <a:p>
            <a:r>
              <a:rPr lang="en-GB" sz="2000"/>
              <a:t>tasty, healthy, family/everyday recipes; </a:t>
            </a:r>
          </a:p>
          <a:p>
            <a:r>
              <a:rPr lang="en-GB" sz="2000"/>
              <a:t>most significantly they want them to be dishes from around the world that are - modern, diverse and reflect different cultures.</a:t>
            </a:r>
            <a:endParaRPr lang="en-US" sz="2000"/>
          </a:p>
        </p:txBody>
      </p:sp>
      <p:sp>
        <p:nvSpPr>
          <p:cNvPr id="5" name="TextBox 4">
            <a:extLst>
              <a:ext uri="{FF2B5EF4-FFF2-40B4-BE49-F238E27FC236}">
                <a16:creationId xmlns:a16="http://schemas.microsoft.com/office/drawing/2014/main" id="{1B3A57C0-3CBE-446B-BB0F-F7A89E581FEF}"/>
              </a:ext>
            </a:extLst>
          </p:cNvPr>
          <p:cNvSpPr txBox="1"/>
          <p:nvPr/>
        </p:nvSpPr>
        <p:spPr>
          <a:xfrm>
            <a:off x="719191" y="6174296"/>
            <a:ext cx="9246742" cy="307777"/>
          </a:xfrm>
          <a:prstGeom prst="rect">
            <a:avLst/>
          </a:prstGeom>
          <a:noFill/>
        </p:spPr>
        <p:txBody>
          <a:bodyPr wrap="square" rtlCol="0">
            <a:spAutoFit/>
          </a:bodyPr>
          <a:lstStyle/>
          <a:p>
            <a:r>
              <a:rPr lang="en-GB" sz="1400" i="1">
                <a:latin typeface="Arial" panose="020B0604020202020204" pitchFamily="34" charset="0"/>
                <a:cs typeface="Arial" panose="020B0604020202020204" pitchFamily="34" charset="0"/>
              </a:rPr>
              <a:t>The British Nutrition Foundation is grateful for the support from the </a:t>
            </a:r>
            <a:r>
              <a:rPr lang="en-GB" sz="1400" i="1">
                <a:latin typeface="Arial" panose="020B0604020202020204" pitchFamily="34" charset="0"/>
                <a:cs typeface="Arial" panose="020B0604020202020204" pitchFamily="34" charset="0"/>
                <a:hlinkClick r:id="rId3"/>
              </a:rPr>
              <a:t>All Saints Educational Trust </a:t>
            </a:r>
            <a:r>
              <a:rPr lang="en-GB" sz="1400" i="1">
                <a:latin typeface="Arial" panose="020B0604020202020204" pitchFamily="34" charset="0"/>
                <a:cs typeface="Arial" panose="020B0604020202020204" pitchFamily="34" charset="0"/>
              </a:rPr>
              <a:t>for this work.  </a:t>
            </a:r>
          </a:p>
        </p:txBody>
      </p:sp>
      <p:sp>
        <p:nvSpPr>
          <p:cNvPr id="7" name="TextBox 6">
            <a:extLst>
              <a:ext uri="{FF2B5EF4-FFF2-40B4-BE49-F238E27FC236}">
                <a16:creationId xmlns:a16="http://schemas.microsoft.com/office/drawing/2014/main" id="{7B2D5F71-4702-7B3E-8A55-6EFFA46BC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Subtitle 2">
            <a:extLst>
              <a:ext uri="{FF2B5EF4-FFF2-40B4-BE49-F238E27FC236}">
                <a16:creationId xmlns:a16="http://schemas.microsoft.com/office/drawing/2014/main" id="{C7D0F135-FFF9-43C1-91EA-5679A79639B5}"/>
              </a:ext>
            </a:extLst>
          </p:cNvPr>
          <p:cNvSpPr txBox="1">
            <a:spLocks/>
          </p:cNvSpPr>
          <p:nvPr/>
        </p:nvSpPr>
        <p:spPr>
          <a:xfrm>
            <a:off x="2385126" y="5562784"/>
            <a:ext cx="5366278" cy="34293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000" b="1"/>
              <a:t>Please say hello in the chat box!</a:t>
            </a:r>
          </a:p>
        </p:txBody>
      </p:sp>
      <p:pic>
        <p:nvPicPr>
          <p:cNvPr id="4" name="Picture 8" descr="A plate of food&#10;&#10;Description automatically generated">
            <a:extLst>
              <a:ext uri="{FF2B5EF4-FFF2-40B4-BE49-F238E27FC236}">
                <a16:creationId xmlns:a16="http://schemas.microsoft.com/office/drawing/2014/main" id="{F6374708-7082-334B-83D1-EF38EB432B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04751" y="2072012"/>
            <a:ext cx="2880989" cy="387263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520" y="1103171"/>
            <a:ext cx="9720000" cy="486383"/>
          </a:xfrm>
        </p:spPr>
        <p:txBody>
          <a:bodyPr/>
          <a:lstStyle/>
          <a:p>
            <a:r>
              <a:rPr lang="en-US"/>
              <a:t>Other FFL resources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35145664"/>
              </p:ext>
            </p:extLst>
          </p:nvPr>
        </p:nvGraphicFramePr>
        <p:xfrm>
          <a:off x="1034520" y="1716287"/>
          <a:ext cx="10390668" cy="3903404"/>
        </p:xfrm>
        <a:graphic>
          <a:graphicData uri="http://schemas.openxmlformats.org/drawingml/2006/table">
            <a:tbl>
              <a:tblPr firstRow="1" bandRow="1">
                <a:tableStyleId>{5C22544A-7EE6-4342-B048-85BDC9FD1C3A}</a:tableStyleId>
              </a:tblPr>
              <a:tblGrid>
                <a:gridCol w="3463556">
                  <a:extLst>
                    <a:ext uri="{9D8B030D-6E8A-4147-A177-3AD203B41FA5}">
                      <a16:colId xmlns:a16="http://schemas.microsoft.com/office/drawing/2014/main" val="3987826760"/>
                    </a:ext>
                  </a:extLst>
                </a:gridCol>
                <a:gridCol w="3463556">
                  <a:extLst>
                    <a:ext uri="{9D8B030D-6E8A-4147-A177-3AD203B41FA5}">
                      <a16:colId xmlns:a16="http://schemas.microsoft.com/office/drawing/2014/main" val="1855280855"/>
                    </a:ext>
                  </a:extLst>
                </a:gridCol>
                <a:gridCol w="3463556">
                  <a:extLst>
                    <a:ext uri="{9D8B030D-6E8A-4147-A177-3AD203B41FA5}">
                      <a16:colId xmlns:a16="http://schemas.microsoft.com/office/drawing/2014/main" val="3355334905"/>
                    </a:ext>
                  </a:extLst>
                </a:gridCol>
              </a:tblGrid>
              <a:tr h="76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Classroom resources and</a:t>
                      </a:r>
                      <a:r>
                        <a:rPr lang="en-US" sz="1600" b="1" baseline="0">
                          <a:latin typeface="Arial" panose="020B0604020202020204" pitchFamily="34" charset="0"/>
                          <a:cs typeface="Arial" panose="020B0604020202020204" pitchFamily="34" charset="0"/>
                        </a:rPr>
                        <a:t> activities</a:t>
                      </a:r>
                      <a:endParaRPr lang="en-GB" sz="1600"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Teaching and learning</a:t>
                      </a:r>
                      <a:endParaRPr lang="en-GB" sz="1600" b="1">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Personal and professional development (PPD)</a:t>
                      </a:r>
                      <a:endParaRPr lang="en-GB" sz="1600"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1363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Arial" panose="020B0604020202020204" pitchFamily="34" charset="0"/>
                          <a:cs typeface="Arial" panose="020B0604020202020204" pitchFamily="34" charset="0"/>
                          <a:hlinkClick r:id="rId3"/>
                        </a:rPr>
                        <a:t>Bread activity pack</a:t>
                      </a:r>
                      <a:endParaRPr lang="en-US" sz="1600">
                        <a:latin typeface="Arial" panose="020B0604020202020204" pitchFamily="34" charset="0"/>
                        <a:cs typeface="Arial" panose="020B0604020202020204" pitchFamily="34" charset="0"/>
                        <a:hlinkClick r:id="rId4"/>
                      </a:endParaRPr>
                    </a:p>
                    <a:p>
                      <a:pPr marL="285750" indent="-285750">
                        <a:buFont typeface="Arial" panose="020B0604020202020204" pitchFamily="34" charset="0"/>
                        <a:buChar char="•"/>
                      </a:pPr>
                      <a:r>
                        <a:rPr lang="en-US" sz="1600" err="1">
                          <a:latin typeface="Arial" panose="020B0604020202020204" pitchFamily="34" charset="0"/>
                          <a:cs typeface="Arial" panose="020B0604020202020204" pitchFamily="34" charset="0"/>
                          <a:hlinkClick r:id="rId4"/>
                        </a:rPr>
                        <a:t>Fibre</a:t>
                      </a:r>
                      <a:r>
                        <a:rPr lang="en-US" sz="1600">
                          <a:latin typeface="Arial" panose="020B0604020202020204" pitchFamily="34" charset="0"/>
                          <a:cs typeface="Arial" panose="020B0604020202020204" pitchFamily="34" charset="0"/>
                          <a:hlinkClick r:id="rId4"/>
                        </a:rPr>
                        <a:t> activity</a:t>
                      </a:r>
                      <a:r>
                        <a:rPr lang="en-US" sz="1600" baseline="0">
                          <a:latin typeface="Arial" panose="020B0604020202020204" pitchFamily="34" charset="0"/>
                          <a:cs typeface="Arial" panose="020B0604020202020204" pitchFamily="34" charset="0"/>
                          <a:hlinkClick r:id="rId4"/>
                        </a:rPr>
                        <a:t> pack</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5"/>
                        </a:rPr>
                        <a:t>Harvest activity pack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Knowledge </a:t>
                      </a:r>
                      <a:r>
                        <a:rPr lang="en-US" sz="1600" err="1">
                          <a:latin typeface="Arial" panose="020B0604020202020204" pitchFamily="34" charset="0"/>
                          <a:cs typeface="Arial" panose="020B0604020202020204" pitchFamily="34" charset="0"/>
                        </a:rPr>
                        <a:t>organisers</a:t>
                      </a:r>
                      <a:r>
                        <a:rPr lang="en-US"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6"/>
                        </a:rPr>
                        <a:t>11-14</a:t>
                      </a:r>
                      <a:r>
                        <a:rPr lang="en-US" sz="1600">
                          <a:latin typeface="Arial" panose="020B0604020202020204" pitchFamily="34" charset="0"/>
                          <a:cs typeface="Arial" panose="020B0604020202020204" pitchFamily="34" charset="0"/>
                        </a:rPr>
                        <a:t> and </a:t>
                      </a:r>
                      <a:r>
                        <a:rPr lang="en-US" sz="1600">
                          <a:latin typeface="Arial" panose="020B0604020202020204" pitchFamily="34" charset="0"/>
                          <a:cs typeface="Arial" panose="020B0604020202020204" pitchFamily="34" charset="0"/>
                          <a:hlinkClick r:id="rId7"/>
                        </a:rPr>
                        <a:t>14-16</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8"/>
                        </a:rPr>
                        <a:t>Nutritional</a:t>
                      </a:r>
                      <a:r>
                        <a:rPr lang="en-US" sz="1600" baseline="0">
                          <a:latin typeface="Arial" panose="020B0604020202020204" pitchFamily="34" charset="0"/>
                          <a:cs typeface="Arial" panose="020B0604020202020204" pitchFamily="34" charset="0"/>
                          <a:hlinkClick r:id="rId8"/>
                        </a:rPr>
                        <a:t> analysis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9"/>
                        </a:rPr>
                        <a:t>Quizzes 11-14 </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0"/>
                        </a:rPr>
                        <a:t>Quizzes 14-16</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1"/>
                        </a:rPr>
                        <a:t>Remote learning resources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2"/>
                        </a:rPr>
                        <a:t>Videos – cooking</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3"/>
                        </a:rPr>
                        <a:t>Videos – where food comes from</a:t>
                      </a:r>
                      <a:endParaRPr lang="en-US" sz="1600">
                        <a:latin typeface="Arial" panose="020B0604020202020204" pitchFamily="34" charset="0"/>
                        <a:cs typeface="Arial" panose="020B0604020202020204" pitchFamily="34" charset="0"/>
                      </a:endParaRPr>
                    </a:p>
                  </a:txBody>
                  <a:tcPr>
                    <a:solidFill>
                      <a:srgbClr val="F9D4B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14"/>
                        </a:rPr>
                        <a:t>Good food hygiene and safety practices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hlinkClick r:id="rId15"/>
                        </a:rPr>
                        <a:t>Planning sheets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16"/>
                        </a:rPr>
                        <a:t>Resources and presentations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7"/>
                        </a:rPr>
                        <a:t>Resources to support UK examination specifications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8"/>
                        </a:rPr>
                        <a:t>Schemes of Work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9"/>
                        </a:rPr>
                        <a:t>Teaching and learning videos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20"/>
                        </a:rPr>
                        <a:t>Practical food skill progression and complexity rating</a:t>
                      </a:r>
                      <a:endParaRPr lang="en-GB" sz="16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1"/>
                        </a:rPr>
                        <a:t>FFL training</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2"/>
                        </a:rPr>
                        <a:t>PPD toolkit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3"/>
                        </a:rPr>
                        <a:t>Schemes of Work and lesson planning – advice and support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4"/>
                        </a:rPr>
                        <a:t>Teacher knowledge and skills</a:t>
                      </a:r>
                      <a:endParaRPr lang="en-GB" sz="1600">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5" name="TextBox 4"/>
          <p:cNvSpPr txBox="1"/>
          <p:nvPr/>
        </p:nvSpPr>
        <p:spPr>
          <a:xfrm>
            <a:off x="1034519" y="5871410"/>
            <a:ext cx="10390669" cy="338554"/>
          </a:xfrm>
          <a:prstGeom prst="rect">
            <a:avLst/>
          </a:prstGeom>
          <a:noFill/>
          <a:ln w="25400">
            <a:solidFill>
              <a:srgbClr val="C33D86"/>
            </a:solidFill>
          </a:ln>
        </p:spPr>
        <p:txBody>
          <a:bodyPr wrap="square" rtlCol="0">
            <a:spAutoFit/>
          </a:bodyPr>
          <a:lstStyle/>
          <a:p>
            <a:pPr algn="ctr"/>
            <a:r>
              <a:rPr lang="en-US" sz="1600">
                <a:latin typeface="Arial" panose="020B0604020202020204" pitchFamily="34" charset="0"/>
                <a:cs typeface="Arial" panose="020B0604020202020204" pitchFamily="34" charset="0"/>
              </a:rPr>
              <a:t>Links to resources that focus on topics covered in today’s workshop can be found in your joining instructions.</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7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Arial"/>
                <a:cs typeface="Arial"/>
              </a:rPr>
              <a:t>Last words ...</a:t>
            </a:r>
            <a:endParaRPr lang="en-GB"/>
          </a:p>
        </p:txBody>
      </p:sp>
      <p:sp>
        <p:nvSpPr>
          <p:cNvPr id="3" name="Subtitle 2"/>
          <p:cNvSpPr>
            <a:spLocks noGrp="1"/>
          </p:cNvSpPr>
          <p:nvPr>
            <p:ph type="subTitle" idx="1"/>
          </p:nvPr>
        </p:nvSpPr>
        <p:spPr>
          <a:xfrm>
            <a:off x="1169275" y="2571092"/>
            <a:ext cx="5796603" cy="3600000"/>
          </a:xfrm>
        </p:spPr>
        <p:txBody>
          <a:bodyPr/>
          <a:lstStyle/>
          <a:p>
            <a:r>
              <a:rPr lang="en-US" sz="2000"/>
              <a:t>Review of training – ‘bright spots’?</a:t>
            </a:r>
          </a:p>
          <a:p>
            <a:pPr marL="0" indent="0">
              <a:buNone/>
            </a:pPr>
            <a:endParaRPr lang="en-US" sz="2000">
              <a:latin typeface="Arial"/>
              <a:cs typeface="Arial"/>
            </a:endParaRPr>
          </a:p>
          <a:p>
            <a:r>
              <a:rPr lang="en-US" sz="2000">
                <a:latin typeface="Arial"/>
                <a:cs typeface="Arial"/>
              </a:rPr>
              <a:t>Evaluation – a link will be sent to you. When completed …</a:t>
            </a:r>
            <a:endParaRPr lang="en-US"/>
          </a:p>
          <a:p>
            <a:endParaRPr lang="en-US" sz="2000"/>
          </a:p>
          <a:p>
            <a:r>
              <a:rPr lang="en-US" sz="2000" err="1">
                <a:latin typeface="Arial"/>
                <a:cs typeface="Arial"/>
              </a:rPr>
              <a:t>Personalised</a:t>
            </a:r>
            <a:r>
              <a:rPr lang="en-US" sz="2000">
                <a:latin typeface="Arial"/>
                <a:cs typeface="Arial"/>
              </a:rPr>
              <a:t> certificate – will be emailed to you </a:t>
            </a:r>
            <a:endParaRPr lang="en-US" sz="2000"/>
          </a:p>
          <a:p>
            <a:endParaRPr lang="en-US" sz="2000"/>
          </a:p>
          <a:p>
            <a:r>
              <a:rPr lang="en-US" sz="2000">
                <a:latin typeface="Arial"/>
                <a:cs typeface="Arial"/>
              </a:rPr>
              <a:t>Voucher – will be sent to you</a:t>
            </a:r>
          </a:p>
          <a:p>
            <a:pPr marL="0" indent="0">
              <a:buNone/>
            </a:pPr>
            <a:endParaRPr lang="en-US" sz="2000">
              <a:latin typeface="Arial"/>
              <a:cs typeface="Arial"/>
            </a:endParaRPr>
          </a:p>
        </p:txBody>
      </p:sp>
      <p:pic>
        <p:nvPicPr>
          <p:cNvPr id="5" name="Picture 4">
            <a:extLst>
              <a:ext uri="{FF2B5EF4-FFF2-40B4-BE49-F238E27FC236}">
                <a16:creationId xmlns:a16="http://schemas.microsoft.com/office/drawing/2014/main" id="{7B4B6D05-15CE-4663-BDD1-AAB64E8A3AD0}"/>
              </a:ext>
            </a:extLst>
          </p:cNvPr>
          <p:cNvPicPr>
            <a:picLocks noChangeAspect="1"/>
          </p:cNvPicPr>
          <p:nvPr/>
        </p:nvPicPr>
        <p:blipFill>
          <a:blip r:embed="rId3"/>
          <a:stretch>
            <a:fillRect/>
          </a:stretch>
        </p:blipFill>
        <p:spPr>
          <a:xfrm>
            <a:off x="8715114" y="1923798"/>
            <a:ext cx="2669352" cy="3859644"/>
          </a:xfrm>
          <a:prstGeom prst="rect">
            <a:avLst/>
          </a:prstGeom>
          <a:ln w="25400">
            <a:solidFill>
              <a:srgbClr val="C33D86"/>
            </a:solidFill>
          </a:ln>
        </p:spPr>
      </p:pic>
    </p:spTree>
    <p:extLst>
      <p:ext uri="{BB962C8B-B14F-4D97-AF65-F5344CB8AC3E}">
        <p14:creationId xmlns:p14="http://schemas.microsoft.com/office/powerpoint/2010/main" val="67049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Thank you for joining! </a:t>
            </a:r>
            <a:endParaRPr lang="en-US"/>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Tree>
    <p:extLst>
      <p:ext uri="{BB962C8B-B14F-4D97-AF65-F5344CB8AC3E}">
        <p14:creationId xmlns:p14="http://schemas.microsoft.com/office/powerpoint/2010/main" val="228064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5C6-372F-4721-AA06-328482C6711B}"/>
              </a:ext>
            </a:extLst>
          </p:cNvPr>
          <p:cNvSpPr>
            <a:spLocks noGrp="1"/>
          </p:cNvSpPr>
          <p:nvPr>
            <p:ph type="ctrTitle"/>
          </p:nvPr>
        </p:nvSpPr>
        <p:spPr/>
        <p:txBody>
          <a:bodyPr/>
          <a:lstStyle/>
          <a:p>
            <a:r>
              <a:rPr lang="en-GB">
                <a:latin typeface="Arial"/>
                <a:cs typeface="Arial"/>
              </a:rPr>
              <a:t>Session aims</a:t>
            </a:r>
          </a:p>
        </p:txBody>
      </p:sp>
      <p:sp>
        <p:nvSpPr>
          <p:cNvPr id="3" name="Subtitle 2">
            <a:extLst>
              <a:ext uri="{FF2B5EF4-FFF2-40B4-BE49-F238E27FC236}">
                <a16:creationId xmlns:a16="http://schemas.microsoft.com/office/drawing/2014/main" id="{3C98F008-EDA4-4F3B-921D-90BBEE082553}"/>
              </a:ext>
            </a:extLst>
          </p:cNvPr>
          <p:cNvSpPr>
            <a:spLocks noGrp="1"/>
          </p:cNvSpPr>
          <p:nvPr>
            <p:ph type="subTitle" idx="1"/>
          </p:nvPr>
        </p:nvSpPr>
        <p:spPr>
          <a:xfrm>
            <a:off x="1169273" y="2283797"/>
            <a:ext cx="9700357" cy="3890499"/>
          </a:xfrm>
        </p:spPr>
        <p:txBody>
          <a:bodyPr/>
          <a:lstStyle/>
          <a:p>
            <a:pPr marL="0" indent="0" algn="l">
              <a:buNone/>
            </a:pPr>
            <a:r>
              <a:rPr lang="en-GB" sz="2000" b="0" i="0">
                <a:effectLst/>
                <a:latin typeface="Arial" panose="020B0604020202020204" pitchFamily="34" charset="0"/>
                <a:cs typeface="Arial" panose="020B0604020202020204" pitchFamily="34" charset="0"/>
              </a:rPr>
              <a:t>During the session we will:</a:t>
            </a:r>
          </a:p>
          <a:p>
            <a:r>
              <a:rPr lang="en-GB" sz="2000" b="0" i="0">
                <a:effectLst/>
                <a:latin typeface="Arial"/>
                <a:cs typeface="Arial"/>
              </a:rPr>
              <a:t>make two recipes from around the world that are new to </a:t>
            </a:r>
            <a:r>
              <a:rPr lang="en-GB" sz="2000" b="0" i="1">
                <a:effectLst/>
                <a:latin typeface="Arial"/>
                <a:cs typeface="Arial"/>
              </a:rPr>
              <a:t>Food – a fact of life</a:t>
            </a:r>
            <a:r>
              <a:rPr lang="en-GB" sz="2000">
                <a:latin typeface="Arial"/>
                <a:cs typeface="Arial"/>
              </a:rPr>
              <a:t>;</a:t>
            </a:r>
          </a:p>
          <a:p>
            <a:r>
              <a:rPr lang="en-GB" sz="2000">
                <a:latin typeface="Arial"/>
                <a:cs typeface="Arial"/>
              </a:rPr>
              <a:t>u</a:t>
            </a:r>
            <a:r>
              <a:rPr lang="en-GB" sz="2000" b="0" i="0">
                <a:effectLst/>
                <a:latin typeface="Arial"/>
                <a:cs typeface="Arial"/>
              </a:rPr>
              <a:t>se traditional ingredients and consider alternatives;</a:t>
            </a:r>
            <a:r>
              <a:rPr lang="en-GB" sz="2000">
                <a:latin typeface="Arial"/>
                <a:cs typeface="Arial"/>
              </a:rPr>
              <a:t> </a:t>
            </a:r>
          </a:p>
          <a:p>
            <a:r>
              <a:rPr lang="en-GB" sz="2000" b="0" i="0">
                <a:effectLst/>
                <a:latin typeface="Arial" panose="020B0604020202020204" pitchFamily="34" charset="0"/>
                <a:cs typeface="Arial" panose="020B0604020202020204" pitchFamily="34" charset="0"/>
              </a:rPr>
              <a:t>develop, acquire and secure practical food skills using </a:t>
            </a:r>
            <a:r>
              <a:rPr lang="en-GB" sz="2000" b="1" i="0">
                <a:effectLst/>
                <a:latin typeface="Arial" panose="020B0604020202020204" pitchFamily="34" charset="0"/>
                <a:cs typeface="Arial" panose="020B0604020202020204" pitchFamily="34" charset="0"/>
              </a:rPr>
              <a:t>recipes</a:t>
            </a:r>
            <a:r>
              <a:rPr lang="en-GB" sz="2000" b="0" i="0">
                <a:effectLst/>
                <a:latin typeface="Arial" panose="020B0604020202020204" pitchFamily="34" charset="0"/>
                <a:cs typeface="Arial" panose="020B0604020202020204" pitchFamily="34" charset="0"/>
              </a:rPr>
              <a:t> that are </a:t>
            </a:r>
            <a:r>
              <a:rPr lang="en-GB" sz="2000" b="1" i="0">
                <a:effectLst/>
                <a:latin typeface="Arial" panose="020B0604020202020204" pitchFamily="34" charset="0"/>
                <a:cs typeface="Arial" panose="020B0604020202020204" pitchFamily="34" charset="0"/>
              </a:rPr>
              <a:t>suitable</a:t>
            </a:r>
            <a:r>
              <a:rPr lang="en-GB" sz="2000" b="0" i="0">
                <a:effectLst/>
                <a:latin typeface="Arial" panose="020B0604020202020204" pitchFamily="34" charset="0"/>
                <a:cs typeface="Arial" panose="020B0604020202020204" pitchFamily="34" charset="0"/>
              </a:rPr>
              <a:t> and </a:t>
            </a:r>
            <a:r>
              <a:rPr lang="en-GB" sz="2000" b="1" i="0">
                <a:effectLst/>
                <a:latin typeface="Arial" panose="020B0604020202020204" pitchFamily="34" charset="0"/>
                <a:cs typeface="Arial" panose="020B0604020202020204" pitchFamily="34" charset="0"/>
              </a:rPr>
              <a:t>practical</a:t>
            </a:r>
            <a:r>
              <a:rPr lang="en-GB" sz="2000" b="0" i="0">
                <a:effectLst/>
                <a:latin typeface="Arial" panose="020B0604020202020204" pitchFamily="34" charset="0"/>
                <a:cs typeface="Arial" panose="020B0604020202020204" pitchFamily="34" charset="0"/>
              </a:rPr>
              <a:t> for schools and their </a:t>
            </a:r>
            <a:r>
              <a:rPr lang="en-GB" sz="2000" b="1" i="0">
                <a:effectLst/>
                <a:latin typeface="Arial" panose="020B0604020202020204" pitchFamily="34" charset="0"/>
                <a:cs typeface="Arial" panose="020B0604020202020204" pitchFamily="34" charset="0"/>
              </a:rPr>
              <a:t>budgets</a:t>
            </a:r>
            <a:r>
              <a:rPr lang="en-GB" sz="2000" b="0" i="0">
                <a:effectLst/>
                <a:latin typeface="Arial" panose="020B0604020202020204" pitchFamily="34" charset="0"/>
                <a:cs typeface="Arial" panose="020B0604020202020204" pitchFamily="34" charset="0"/>
              </a:rPr>
              <a:t>, </a:t>
            </a:r>
            <a:r>
              <a:rPr lang="en-GB" sz="2000" b="1" i="0">
                <a:effectLst/>
                <a:latin typeface="Arial" panose="020B0604020202020204" pitchFamily="34" charset="0"/>
                <a:cs typeface="Arial" panose="020B0604020202020204" pitchFamily="34" charset="0"/>
              </a:rPr>
              <a:t>promote healthier eating</a:t>
            </a:r>
            <a:r>
              <a:rPr lang="en-GB" sz="2000" b="0" i="0">
                <a:effectLst/>
                <a:latin typeface="Arial" panose="020B0604020202020204" pitchFamily="34" charset="0"/>
                <a:cs typeface="Arial" panose="020B0604020202020204" pitchFamily="34" charset="0"/>
              </a:rPr>
              <a:t>, reflect more </a:t>
            </a:r>
            <a:r>
              <a:rPr lang="en-GB" sz="2000" b="1" i="0">
                <a:effectLst/>
                <a:latin typeface="Arial" panose="020B0604020202020204" pitchFamily="34" charset="0"/>
                <a:cs typeface="Arial" panose="020B0604020202020204" pitchFamily="34" charset="0"/>
              </a:rPr>
              <a:t>global cuisine</a:t>
            </a:r>
            <a:r>
              <a:rPr lang="en-GB" sz="2000" b="0" i="0">
                <a:effectLst/>
                <a:latin typeface="Arial" panose="020B0604020202020204" pitchFamily="34" charset="0"/>
                <a:cs typeface="Arial" panose="020B0604020202020204" pitchFamily="34" charset="0"/>
              </a:rPr>
              <a:t>, and encourage </a:t>
            </a:r>
            <a:r>
              <a:rPr lang="en-GB" sz="2000" b="1" i="0">
                <a:effectLst/>
                <a:latin typeface="Arial" panose="020B0604020202020204" pitchFamily="34" charset="0"/>
                <a:cs typeface="Arial" panose="020B0604020202020204" pitchFamily="34" charset="0"/>
              </a:rPr>
              <a:t>dialogue</a:t>
            </a:r>
            <a:r>
              <a:rPr lang="en-GB" sz="2000" b="0" i="0">
                <a:effectLst/>
                <a:latin typeface="Arial" panose="020B0604020202020204" pitchFamily="34" charset="0"/>
                <a:cs typeface="Arial" panose="020B0604020202020204" pitchFamily="34" charset="0"/>
              </a:rPr>
              <a:t> around </a:t>
            </a:r>
            <a:r>
              <a:rPr lang="en-GB" sz="2000" b="1" i="0">
                <a:effectLst/>
                <a:latin typeface="Arial" panose="020B0604020202020204" pitchFamily="34" charset="0"/>
                <a:cs typeface="Arial" panose="020B0604020202020204" pitchFamily="34" charset="0"/>
              </a:rPr>
              <a:t>culture </a:t>
            </a:r>
            <a:r>
              <a:rPr lang="en-GB" sz="2000" b="0" i="0">
                <a:effectLst/>
                <a:latin typeface="Arial" panose="020B0604020202020204" pitchFamily="34" charset="0"/>
                <a:cs typeface="Arial" panose="020B0604020202020204" pitchFamily="34" charset="0"/>
              </a:rPr>
              <a:t>and </a:t>
            </a:r>
            <a:r>
              <a:rPr lang="en-GB" sz="2000" b="1" i="0">
                <a:effectLst/>
                <a:latin typeface="Arial" panose="020B0604020202020204" pitchFamily="34" charset="0"/>
                <a:cs typeface="Arial" panose="020B0604020202020204" pitchFamily="34" charset="0"/>
              </a:rPr>
              <a:t>inclusivity</a:t>
            </a:r>
            <a:r>
              <a:rPr lang="en-GB" sz="2000" b="0" i="0">
                <a:effectLst/>
                <a:latin typeface="Arial" panose="020B0604020202020204" pitchFamily="34" charset="0"/>
                <a:cs typeface="Arial" panose="020B0604020202020204" pitchFamily="34" charset="0"/>
              </a:rPr>
              <a:t>;</a:t>
            </a:r>
          </a:p>
          <a:p>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onsider planning and implementing practical activities in the secondary classroom;</a:t>
            </a:r>
            <a:endParaRPr lang="en-GB" sz="2000"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a:latin typeface="Arial"/>
                <a:cs typeface="Arial"/>
              </a:rPr>
              <a:t>d</a:t>
            </a:r>
            <a:r>
              <a:rPr lang="en-GB" sz="2000" b="0" i="0">
                <a:effectLst/>
                <a:latin typeface="Arial"/>
                <a:cs typeface="Arial"/>
              </a:rPr>
              <a:t>emonstrate good food hygiene and safety practices</a:t>
            </a:r>
            <a:r>
              <a:rPr lang="en-GB" sz="2000">
                <a:latin typeface="Arial"/>
                <a:cs typeface="Arial"/>
              </a:rPr>
              <a:t>;</a:t>
            </a:r>
            <a:endParaRPr lang="en-GB" sz="2000" b="0" i="0">
              <a:effectLst/>
              <a:latin typeface="Arial"/>
              <a:cs typeface="Arial"/>
            </a:endParaRPr>
          </a:p>
          <a:p>
            <a:pPr algn="l">
              <a:buFont typeface="Arial" panose="020B0604020202020204" pitchFamily="34" charset="0"/>
              <a:buChar char="•"/>
            </a:pPr>
            <a:r>
              <a:rPr lang="en-GB" sz="2000">
                <a:latin typeface="Arial" panose="020B0604020202020204" pitchFamily="34" charset="0"/>
                <a:cs typeface="Arial" panose="020B0604020202020204" pitchFamily="34" charset="0"/>
              </a:rPr>
              <a:t>p</a:t>
            </a:r>
            <a:r>
              <a:rPr lang="en-GB" sz="2000" b="0" i="0">
                <a:effectLst/>
                <a:latin typeface="Arial" panose="020B0604020202020204" pitchFamily="34" charset="0"/>
                <a:cs typeface="Arial" panose="020B0604020202020204" pitchFamily="34" charset="0"/>
              </a:rPr>
              <a:t>rovide links to </a:t>
            </a:r>
            <a:r>
              <a:rPr lang="en-GB" sz="2000" b="0" i="1" u="none" strike="noStrike">
                <a:solidFill>
                  <a:srgbClr val="007BFF"/>
                </a:solidFill>
                <a:effectLst/>
                <a:latin typeface="Arial" panose="020B0604020202020204" pitchFamily="34" charset="0"/>
                <a:cs typeface="Arial" panose="020B0604020202020204" pitchFamily="34" charset="0"/>
                <a:hlinkClick r:id="rId3"/>
              </a:rPr>
              <a:t>Food – a fact of life</a:t>
            </a:r>
            <a:r>
              <a:rPr lang="en-GB" sz="2000" b="0" i="1" u="none" strike="noStrike">
                <a:solidFill>
                  <a:srgbClr val="007BFF"/>
                </a:solidFill>
                <a:effectLst/>
                <a:latin typeface="Arial" panose="020B0604020202020204" pitchFamily="34" charset="0"/>
                <a:cs typeface="Arial" panose="020B0604020202020204" pitchFamily="34" charset="0"/>
              </a:rPr>
              <a:t>.</a:t>
            </a:r>
            <a:endParaRPr lang="en-GB" sz="2000" b="0" i="0">
              <a:solidFill>
                <a:srgbClr val="263143"/>
              </a:solidFill>
              <a:effectLst/>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7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E974-D187-4B07-B9D5-9628E390F660}"/>
              </a:ext>
            </a:extLst>
          </p:cNvPr>
          <p:cNvSpPr>
            <a:spLocks noGrp="1"/>
          </p:cNvSpPr>
          <p:nvPr>
            <p:ph type="ctrTitle"/>
          </p:nvPr>
        </p:nvSpPr>
        <p:spPr>
          <a:xfrm>
            <a:off x="1085767" y="1532483"/>
            <a:ext cx="9720000" cy="720000"/>
          </a:xfrm>
        </p:spPr>
        <p:txBody>
          <a:bodyPr/>
          <a:lstStyle/>
          <a:p>
            <a:r>
              <a:rPr lang="en-GB"/>
              <a:t>Programme </a:t>
            </a:r>
          </a:p>
        </p:txBody>
      </p:sp>
      <p:sp>
        <p:nvSpPr>
          <p:cNvPr id="8" name="TextBox 7">
            <a:extLst>
              <a:ext uri="{FF2B5EF4-FFF2-40B4-BE49-F238E27FC236}">
                <a16:creationId xmlns:a16="http://schemas.microsoft.com/office/drawing/2014/main" id="{B49BACFF-B07A-4E58-9828-52159189B29E}"/>
              </a:ext>
            </a:extLst>
          </p:cNvPr>
          <p:cNvSpPr txBox="1"/>
          <p:nvPr/>
        </p:nvSpPr>
        <p:spPr>
          <a:xfrm>
            <a:off x="977900" y="2169884"/>
            <a:ext cx="939141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rial"/>
                <a:ea typeface="MS Mincho"/>
                <a:cs typeface="Times New Roman"/>
              </a:rPr>
              <a:t>16.45    Registration</a:t>
            </a:r>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17.00</a:t>
            </a:r>
            <a:r>
              <a:rPr lang="en-GB" sz="2000">
                <a:latin typeface="Arial"/>
                <a:ea typeface="MS Mincho"/>
                <a:cs typeface="Times New Roman"/>
              </a:rPr>
              <a:t>    </a:t>
            </a:r>
            <a:r>
              <a:rPr lang="en-GB" sz="2000">
                <a:effectLst/>
                <a:latin typeface="Arial"/>
                <a:ea typeface="MS Mincho"/>
                <a:cs typeface="Times New Roman"/>
              </a:rPr>
              <a:t>Welcome</a:t>
            </a:r>
            <a:r>
              <a:rPr lang="en-GB" sz="2000">
                <a:latin typeface="Arial"/>
                <a:ea typeface="MS Mincho"/>
                <a:cs typeface="Times New Roman"/>
              </a:rPr>
              <a:t> </a:t>
            </a:r>
            <a:endParaRPr lang="en-GB" sz="2000">
              <a:latin typeface="Cambria" panose="02040503050406030204" pitchFamily="18" charset="0"/>
              <a:ea typeface="MS Mincho" panose="02020609040205080304" pitchFamily="49" charset="-128"/>
              <a:cs typeface="Times New Roman" panose="02020603050405020304" pitchFamily="18" charset="0"/>
            </a:endParaRPr>
          </a:p>
          <a:p>
            <a:r>
              <a:rPr lang="en-GB" sz="2000">
                <a:latin typeface="Arial"/>
                <a:ea typeface="MS Mincho"/>
                <a:cs typeface="Times New Roman"/>
              </a:rPr>
              <a:t>             </a:t>
            </a:r>
            <a:r>
              <a:rPr lang="en-GB" sz="2000">
                <a:effectLst/>
                <a:latin typeface="Arial"/>
                <a:ea typeface="MS Mincho"/>
                <a:cs typeface="Times New Roman"/>
              </a:rPr>
              <a:t>Practical food skills, recipes and diversity – </a:t>
            </a:r>
            <a:r>
              <a:rPr lang="en-GB" sz="2000">
                <a:latin typeface="Arial"/>
                <a:ea typeface="MS Mincho"/>
                <a:cs typeface="Times New Roman"/>
              </a:rPr>
              <a:t>Caribbean cuisines</a:t>
            </a:r>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latin typeface="Arial"/>
                <a:ea typeface="MS Mincho"/>
                <a:cs typeface="Times New Roman"/>
              </a:rPr>
              <a:t>17.15    Quick Jamaican coco bread  </a:t>
            </a:r>
            <a:r>
              <a:rPr lang="en-GB" sz="2000">
                <a:effectLst/>
                <a:latin typeface="Arial"/>
                <a:ea typeface="MS Mincho"/>
                <a:cs typeface="Times New Roman"/>
              </a:rPr>
              <a:t>– </a:t>
            </a:r>
            <a:r>
              <a:rPr lang="en-GB" sz="2000" i="1">
                <a:effectLst/>
                <a:latin typeface="Arial"/>
                <a:ea typeface="MS Mincho"/>
                <a:cs typeface="Times New Roman"/>
              </a:rPr>
              <a:t>activity and review</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17.55</a:t>
            </a:r>
            <a:r>
              <a:rPr lang="en-GB" sz="2000">
                <a:latin typeface="Arial"/>
                <a:ea typeface="MS Mincho"/>
                <a:cs typeface="Times New Roman"/>
              </a:rPr>
              <a:t>    Bean and plantain stew </a:t>
            </a:r>
            <a:r>
              <a:rPr lang="en-GB" sz="2000">
                <a:effectLst/>
                <a:latin typeface="Arial"/>
                <a:ea typeface="MS Mincho"/>
                <a:cs typeface="Times New Roman"/>
              </a:rPr>
              <a:t>– </a:t>
            </a:r>
            <a:r>
              <a:rPr lang="en-GB" sz="2000" i="1">
                <a:effectLst/>
                <a:latin typeface="Arial"/>
                <a:ea typeface="MS Mincho"/>
                <a:cs typeface="Times New Roman"/>
              </a:rPr>
              <a:t>activity and review</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18.25</a:t>
            </a:r>
            <a:r>
              <a:rPr lang="en-GB" sz="2000">
                <a:latin typeface="Arial"/>
                <a:ea typeface="MS Mincho"/>
                <a:cs typeface="Times New Roman"/>
              </a:rPr>
              <a:t>    </a:t>
            </a:r>
            <a:r>
              <a:rPr lang="en-GB" sz="2000">
                <a:effectLst/>
                <a:latin typeface="Arial"/>
                <a:ea typeface="MS Mincho"/>
                <a:cs typeface="Times New Roman"/>
              </a:rPr>
              <a:t>Review and next steps</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18.30</a:t>
            </a:r>
            <a:r>
              <a:rPr lang="en-GB" sz="2000">
                <a:latin typeface="Arial"/>
                <a:ea typeface="MS Mincho"/>
                <a:cs typeface="Times New Roman"/>
              </a:rPr>
              <a:t>    </a:t>
            </a:r>
            <a:r>
              <a:rPr lang="en-GB" sz="2000">
                <a:effectLst/>
                <a:latin typeface="Arial"/>
                <a:ea typeface="MS Mincho"/>
                <a:cs typeface="Times New Roman"/>
              </a:rPr>
              <a:t>Finish – </a:t>
            </a:r>
            <a:r>
              <a:rPr lang="en-GB" sz="2000" i="1">
                <a:effectLst/>
                <a:latin typeface="Arial"/>
                <a:ea typeface="MS Mincho"/>
                <a:cs typeface="Times New Roman"/>
              </a:rPr>
              <a:t>Evaluation, certificate and voucher</a:t>
            </a:r>
            <a:r>
              <a:rPr lang="en-GB" sz="2000">
                <a:latin typeface="Arial"/>
                <a:ea typeface="MS Mincho"/>
                <a:cs typeface="Times New Roman"/>
              </a:rPr>
              <a:t> </a:t>
            </a:r>
            <a:endParaRPr lang="en-GB" b="1">
              <a:effectLst/>
              <a:latin typeface="Aria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1904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1AF9-6517-4C72-A45E-E293757E518B}"/>
              </a:ext>
            </a:extLst>
          </p:cNvPr>
          <p:cNvSpPr>
            <a:spLocks noGrp="1"/>
          </p:cNvSpPr>
          <p:nvPr>
            <p:ph type="ctrTitle"/>
          </p:nvPr>
        </p:nvSpPr>
        <p:spPr/>
        <p:txBody>
          <a:bodyPr/>
          <a:lstStyle/>
          <a:p>
            <a:r>
              <a:rPr lang="en-GB"/>
              <a:t>Diversity and inclusion in Schemes of Work</a:t>
            </a:r>
          </a:p>
        </p:txBody>
      </p:sp>
      <p:sp>
        <p:nvSpPr>
          <p:cNvPr id="3" name="Subtitle 2">
            <a:extLst>
              <a:ext uri="{FF2B5EF4-FFF2-40B4-BE49-F238E27FC236}">
                <a16:creationId xmlns:a16="http://schemas.microsoft.com/office/drawing/2014/main" id="{4411F657-FDA7-4EF0-A3F9-EBDBBF9EE29B}"/>
              </a:ext>
            </a:extLst>
          </p:cNvPr>
          <p:cNvSpPr>
            <a:spLocks noGrp="1"/>
          </p:cNvSpPr>
          <p:nvPr>
            <p:ph type="subTitle" idx="1"/>
          </p:nvPr>
        </p:nvSpPr>
        <p:spPr>
          <a:xfrm>
            <a:off x="1272016" y="2283798"/>
            <a:ext cx="7697323" cy="3600000"/>
          </a:xfrm>
        </p:spPr>
        <p:txBody>
          <a:bodyPr/>
          <a:lstStyle/>
          <a:p>
            <a:r>
              <a:rPr lang="en-GB">
                <a:latin typeface="Arial"/>
                <a:cs typeface="Arial"/>
              </a:rPr>
              <a:t>Know your pupils!</a:t>
            </a:r>
          </a:p>
          <a:p>
            <a:r>
              <a:rPr lang="en-GB">
                <a:latin typeface="Arial"/>
                <a:cs typeface="Arial"/>
              </a:rPr>
              <a:t>Know and understand the local community, e.g. what are the challenges that young people are facing?</a:t>
            </a:r>
          </a:p>
          <a:p>
            <a:r>
              <a:rPr lang="en-GB">
                <a:latin typeface="Arial"/>
                <a:cs typeface="Arial"/>
              </a:rPr>
              <a:t>Understand what young people (and their families) want to make in food lessons. Not just cakes though! </a:t>
            </a:r>
          </a:p>
          <a:p>
            <a:r>
              <a:rPr lang="en-GB">
                <a:latin typeface="Arial"/>
                <a:cs typeface="Arial"/>
              </a:rPr>
              <a:t>Ensure recipes and practical activities build on knowledge and skill.</a:t>
            </a:r>
          </a:p>
          <a:p>
            <a:r>
              <a:rPr lang="en-GB">
                <a:latin typeface="Arial"/>
                <a:cs typeface="Arial"/>
              </a:rPr>
              <a:t>Incorporate </a:t>
            </a:r>
            <a:r>
              <a:rPr lang="en-US">
                <a:latin typeface="Arial"/>
                <a:cs typeface="Arial"/>
              </a:rPr>
              <a:t>different flavours, ingredients and culinary techniques</a:t>
            </a:r>
            <a:r>
              <a:rPr lang="en-GB">
                <a:latin typeface="Arial"/>
                <a:cs typeface="Arial"/>
              </a:rPr>
              <a:t> and experiences to </a:t>
            </a:r>
            <a:r>
              <a:rPr lang="en-GB">
                <a:effectLst/>
                <a:latin typeface="Arial"/>
                <a:ea typeface="Calibri" panose="020F0502020204030204" pitchFamily="34" charset="0"/>
                <a:cs typeface="Arial"/>
              </a:rPr>
              <a:t>widen young people’s understanding of food and cultures around the world.</a:t>
            </a:r>
            <a:endParaRPr lang="en-GB">
              <a:latin typeface="Arial"/>
              <a:cs typeface="Arial"/>
            </a:endParaRPr>
          </a:p>
          <a:p>
            <a:r>
              <a:rPr lang="en-GB">
                <a:latin typeface="Arial"/>
                <a:cs typeface="Arial"/>
              </a:rPr>
              <a:t>Encourage pupils to share their </a:t>
            </a:r>
            <a:r>
              <a:rPr lang="en-GB">
                <a:effectLst/>
                <a:latin typeface="Arial"/>
                <a:ea typeface="Calibri" panose="020F0502020204030204" pitchFamily="34" charset="0"/>
                <a:cs typeface="Arial"/>
              </a:rPr>
              <a:t>personal experiences around food culture, ingredients and recipes with the class or school community.</a:t>
            </a:r>
            <a:r>
              <a:rPr lang="en-GB">
                <a:latin typeface="Arial"/>
                <a:ea typeface="Calibri" panose="020F0502020204030204" pitchFamily="34" charset="0"/>
                <a:cs typeface="Arial"/>
              </a:rPr>
              <a:t>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latin typeface="Arial"/>
                <a:cs typeface="Arial"/>
              </a:rPr>
              <a:t>Consider healthy, sustainable diets – </a:t>
            </a:r>
            <a:r>
              <a:rPr lang="en-GB">
                <a:latin typeface="Arial"/>
                <a:cs typeface="Arial"/>
                <a:hlinkClick r:id="rId3"/>
              </a:rPr>
              <a:t>nutrition.org.uk </a:t>
            </a:r>
            <a:endParaRPr lang="en-GB">
              <a:latin typeface="Arial" panose="020B0604020202020204" pitchFamily="34" charset="0"/>
              <a:cs typeface="Arial" panose="020B0604020202020204" pitchFamily="34" charset="0"/>
            </a:endParaRPr>
          </a:p>
          <a:p>
            <a:endParaRPr lang="en-GB" sz="2000">
              <a:effectLst/>
              <a:latin typeface="Arial" panose="020B0604020202020204" pitchFamily="34" charset="0"/>
              <a:ea typeface="Calibri" panose="020F0502020204030204" pitchFamily="34" charset="0"/>
              <a:cs typeface="Arial" panose="020B0604020202020204" pitchFamily="34" charset="0"/>
            </a:endParaRPr>
          </a:p>
          <a:p>
            <a:endParaRPr lang="en-GB" sz="2000"/>
          </a:p>
        </p:txBody>
      </p:sp>
      <p:sp>
        <p:nvSpPr>
          <p:cNvPr id="4" name="TextBox 3">
            <a:extLst>
              <a:ext uri="{FF2B5EF4-FFF2-40B4-BE49-F238E27FC236}">
                <a16:creationId xmlns:a16="http://schemas.microsoft.com/office/drawing/2014/main" id="{196C8B58-7351-4DC3-A37C-3E8EA8F22458}"/>
              </a:ext>
            </a:extLst>
          </p:cNvPr>
          <p:cNvSpPr txBox="1"/>
          <p:nvPr/>
        </p:nvSpPr>
        <p:spPr>
          <a:xfrm>
            <a:off x="9205645" y="2647324"/>
            <a:ext cx="2794571" cy="2646878"/>
          </a:xfrm>
          <a:prstGeom prst="rect">
            <a:avLst/>
          </a:prstGeom>
          <a:noFill/>
          <a:ln w="25400">
            <a:solidFill>
              <a:srgbClr val="C33D86"/>
            </a:solidFill>
          </a:ln>
        </p:spPr>
        <p:txBody>
          <a:bodyPr wrap="square" rtlCol="0">
            <a:spAutoFit/>
          </a:bodyPr>
          <a:lstStyle/>
          <a:p>
            <a:r>
              <a:rPr lang="en-GB" sz="2000" b="1">
                <a:latin typeface="Arial" panose="020B0604020202020204" pitchFamily="34" charset="0"/>
                <a:cs typeface="Arial" panose="020B0604020202020204" pitchFamily="34" charset="0"/>
              </a:rPr>
              <a:t>Did you know?</a:t>
            </a:r>
          </a:p>
          <a:p>
            <a:endParaRPr lang="en-GB" sz="20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food and drink-related traditions are currently </a:t>
            </a:r>
            <a:r>
              <a:rPr lang="en-US" err="1">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by UNESCO and its </a:t>
            </a:r>
            <a:r>
              <a:rPr lang="en-US">
                <a:latin typeface="Arial" panose="020B0604020202020204" pitchFamily="34" charset="0"/>
                <a:cs typeface="Arial" panose="020B0604020202020204" pitchFamily="34" charset="0"/>
                <a:hlinkClick r:id="rId4"/>
              </a:rPr>
              <a:t>Representative List of the Intangible Cultural Heritage of Humanity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18E7-ECC4-4F67-B462-8A0D2FAC8353}"/>
              </a:ext>
            </a:extLst>
          </p:cNvPr>
          <p:cNvSpPr>
            <a:spLocks noGrp="1"/>
          </p:cNvSpPr>
          <p:nvPr>
            <p:ph type="ctrTitle"/>
          </p:nvPr>
        </p:nvSpPr>
        <p:spPr/>
        <p:txBody>
          <a:bodyPr/>
          <a:lstStyle/>
          <a:p>
            <a:r>
              <a:rPr lang="en-GB"/>
              <a:t>In the classroom </a:t>
            </a:r>
          </a:p>
        </p:txBody>
      </p:sp>
      <p:sp>
        <p:nvSpPr>
          <p:cNvPr id="3" name="Subtitle 2">
            <a:extLst>
              <a:ext uri="{FF2B5EF4-FFF2-40B4-BE49-F238E27FC236}">
                <a16:creationId xmlns:a16="http://schemas.microsoft.com/office/drawing/2014/main" id="{C538E052-D360-47B7-9ED5-010BF9AB0E52}"/>
              </a:ext>
            </a:extLst>
          </p:cNvPr>
          <p:cNvSpPr>
            <a:spLocks noGrp="1"/>
          </p:cNvSpPr>
          <p:nvPr>
            <p:ph type="subTitle" idx="1"/>
          </p:nvPr>
        </p:nvSpPr>
        <p:spPr>
          <a:xfrm>
            <a:off x="1169274" y="2278737"/>
            <a:ext cx="6665877" cy="3600000"/>
          </a:xfrm>
        </p:spPr>
        <p:txBody>
          <a:bodyPr/>
          <a:lstStyle/>
          <a:p>
            <a:pPr marL="0" indent="0">
              <a:buNone/>
            </a:pPr>
            <a:r>
              <a:rPr lang="en-GB" sz="2000"/>
              <a:t>Consider the following:</a:t>
            </a:r>
          </a:p>
          <a:p>
            <a:r>
              <a:rPr lang="en-GB" sz="2000"/>
              <a:t>time and budget available;</a:t>
            </a:r>
          </a:p>
          <a:p>
            <a:r>
              <a:rPr lang="en-GB" sz="2000"/>
              <a:t>pupils - practical skills;</a:t>
            </a:r>
          </a:p>
          <a:p>
            <a:r>
              <a:rPr lang="en-GB" sz="2000"/>
              <a:t>equipment available; </a:t>
            </a:r>
          </a:p>
          <a:p>
            <a:r>
              <a:rPr lang="en-GB" sz="2000"/>
              <a:t>provision/availability of ingredients e.g. spices or herbs that may not be used often, vegetables that might not be readily available in your area;</a:t>
            </a:r>
          </a:p>
          <a:p>
            <a:r>
              <a:rPr lang="en-GB" sz="2000"/>
              <a:t>involving the school/local community – there may be an ‘expert’ in a particular cuisine that could offer guidance and/or input to the lesson;</a:t>
            </a:r>
          </a:p>
          <a:p>
            <a:r>
              <a:rPr lang="en-GB" sz="2000"/>
              <a:t>sharing the success of your pupils work through school social media, newsletters and special events such as open evening and options. </a:t>
            </a:r>
          </a:p>
          <a:p>
            <a:endParaRPr lang="en-GB"/>
          </a:p>
          <a:p>
            <a:pPr marL="0" indent="0">
              <a:buNone/>
            </a:pPr>
            <a:endParaRPr lang="en-GB"/>
          </a:p>
          <a:p>
            <a:endParaRPr lang="en-GB"/>
          </a:p>
          <a:p>
            <a:endParaRPr lang="en-GB"/>
          </a:p>
          <a:p>
            <a:endParaRPr lang="en-GB"/>
          </a:p>
        </p:txBody>
      </p:sp>
      <p:pic>
        <p:nvPicPr>
          <p:cNvPr id="6" name="Picture 5" descr="A picture containing plate, food, table, different&#10;&#10;Description automatically generated">
            <a:extLst>
              <a:ext uri="{FF2B5EF4-FFF2-40B4-BE49-F238E27FC236}">
                <a16:creationId xmlns:a16="http://schemas.microsoft.com/office/drawing/2014/main" id="{58667E33-1349-493E-978E-BA11DF16914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04947" y="2863273"/>
            <a:ext cx="3646393" cy="2430929"/>
          </a:xfrm>
          <a:prstGeom prst="rect">
            <a:avLst/>
          </a:prstGeom>
        </p:spPr>
      </p:pic>
    </p:spTree>
    <p:extLst>
      <p:ext uri="{BB962C8B-B14F-4D97-AF65-F5344CB8AC3E}">
        <p14:creationId xmlns:p14="http://schemas.microsoft.com/office/powerpoint/2010/main" val="259627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AC1C-EC91-499B-869A-9C0D64B6CF28}"/>
              </a:ext>
            </a:extLst>
          </p:cNvPr>
          <p:cNvSpPr>
            <a:spLocks noGrp="1"/>
          </p:cNvSpPr>
          <p:nvPr>
            <p:ph type="ctrTitle"/>
          </p:nvPr>
        </p:nvSpPr>
        <p:spPr/>
        <p:txBody>
          <a:bodyPr/>
          <a:lstStyle/>
          <a:p>
            <a:r>
              <a:rPr lang="en-GB"/>
              <a:t>Generation Z and food culture</a:t>
            </a:r>
          </a:p>
        </p:txBody>
      </p:sp>
      <p:sp>
        <p:nvSpPr>
          <p:cNvPr id="3" name="Subtitle 2">
            <a:extLst>
              <a:ext uri="{FF2B5EF4-FFF2-40B4-BE49-F238E27FC236}">
                <a16:creationId xmlns:a16="http://schemas.microsoft.com/office/drawing/2014/main" id="{60FD2067-B400-44C8-A47E-1032251746DB}"/>
              </a:ext>
            </a:extLst>
          </p:cNvPr>
          <p:cNvSpPr>
            <a:spLocks noGrp="1"/>
          </p:cNvSpPr>
          <p:nvPr>
            <p:ph type="subTitle" idx="1"/>
          </p:nvPr>
        </p:nvSpPr>
        <p:spPr>
          <a:xfrm>
            <a:off x="1169275" y="2571092"/>
            <a:ext cx="5867598" cy="3981000"/>
          </a:xfrm>
        </p:spPr>
        <p:txBody>
          <a:bodyPr/>
          <a:lstStyle/>
          <a:p>
            <a:pPr marL="0" indent="0">
              <a:buNone/>
            </a:pPr>
            <a:r>
              <a:rPr lang="en-GB" sz="2000" b="0" i="0">
                <a:effectLst/>
                <a:latin typeface="Arial"/>
                <a:cs typeface="Arial"/>
              </a:rPr>
              <a:t>Globalisation has been changing the </a:t>
            </a:r>
            <a:r>
              <a:rPr lang="en-GB" sz="2000" i="0">
                <a:effectLst/>
                <a:latin typeface="Arial"/>
                <a:cs typeface="Arial"/>
              </a:rPr>
              <a:t>food we eat</a:t>
            </a:r>
            <a:r>
              <a:rPr lang="en-GB" sz="2000" b="0" i="0">
                <a:effectLst/>
                <a:latin typeface="Arial"/>
                <a:cs typeface="Arial"/>
              </a:rPr>
              <a:t> and the ways we eat those foods. But it is not new!</a:t>
            </a:r>
          </a:p>
          <a:p>
            <a:pPr marL="0" indent="0">
              <a:buNone/>
            </a:pPr>
            <a:r>
              <a:rPr lang="en-GB" sz="2000" b="0" i="0">
                <a:effectLst/>
                <a:latin typeface="Arial"/>
                <a:cs typeface="Arial"/>
              </a:rPr>
              <a:t>Food cultures are moving, and globalisation has made a wide range of cuisines more accessible.</a:t>
            </a:r>
          </a:p>
          <a:p>
            <a:pPr marL="0" indent="0">
              <a:buNone/>
            </a:pPr>
            <a:r>
              <a:rPr lang="en-GB" sz="2000" b="0" i="0">
                <a:effectLst/>
                <a:latin typeface="Arial"/>
                <a:cs typeface="Arial"/>
              </a:rPr>
              <a:t>Food culture is no longer tied down to where it originated from and can spread far and wide.</a:t>
            </a:r>
          </a:p>
          <a:p>
            <a:pPr marL="0" indent="0">
              <a:buNone/>
            </a:pPr>
            <a:r>
              <a:rPr lang="en-GB" sz="2000">
                <a:latin typeface="Arial"/>
                <a:cs typeface="Arial"/>
              </a:rPr>
              <a:t>Trends:</a:t>
            </a:r>
            <a:endParaRPr lang="en-GB"/>
          </a:p>
          <a:p>
            <a:pPr marL="342900" indent="-342900">
              <a:buFont typeface="Wingdings" charset="0"/>
              <a:buChar char="v"/>
            </a:pPr>
            <a:r>
              <a:rPr lang="en-GB" sz="2000">
                <a:latin typeface="Arial"/>
                <a:cs typeface="Arial"/>
              </a:rPr>
              <a:t>Street food               </a:t>
            </a:r>
            <a:endParaRPr lang="en-GB" sz="2000"/>
          </a:p>
          <a:p>
            <a:pPr marL="342900" indent="-342900">
              <a:buFont typeface="Wingdings" charset="0"/>
              <a:buChar char="v"/>
            </a:pPr>
            <a:r>
              <a:rPr lang="en-GB" sz="2000">
                <a:latin typeface="Arial"/>
                <a:cs typeface="Arial"/>
              </a:rPr>
              <a:t>Fusion food</a:t>
            </a:r>
            <a:endParaRPr lang="en-GB" sz="2000"/>
          </a:p>
          <a:p>
            <a:pPr marL="342900" indent="-342900">
              <a:buFont typeface="Wingdings" charset="0"/>
              <a:buChar char="v"/>
            </a:pPr>
            <a:r>
              <a:rPr lang="en-GB" sz="2000">
                <a:latin typeface="Arial"/>
                <a:cs typeface="Arial"/>
              </a:rPr>
              <a:t>Travel – trying a wider variety of cuisines     </a:t>
            </a:r>
            <a:endParaRPr lang="en-GB" sz="2000"/>
          </a:p>
          <a:p>
            <a:pPr marL="0" indent="0">
              <a:buNone/>
            </a:pPr>
            <a:endParaRPr lang="en-GB"/>
          </a:p>
          <a:p>
            <a:pPr marL="0" indent="0">
              <a:buNone/>
            </a:pPr>
            <a:endParaRPr lang="en-GB"/>
          </a:p>
        </p:txBody>
      </p:sp>
      <p:pic>
        <p:nvPicPr>
          <p:cNvPr id="8" name="Picture 7" descr="A group of people stand around a table full of pizzas&#10;&#10;Description automatically generated with low confidence">
            <a:extLst>
              <a:ext uri="{FF2B5EF4-FFF2-40B4-BE49-F238E27FC236}">
                <a16:creationId xmlns:a16="http://schemas.microsoft.com/office/drawing/2014/main" id="{DEAEA29C-0635-457A-9006-98A934ED43F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36873" y="2571092"/>
            <a:ext cx="4562475" cy="3036897"/>
          </a:xfrm>
          <a:prstGeom prst="rect">
            <a:avLst/>
          </a:prstGeom>
        </p:spPr>
      </p:pic>
    </p:spTree>
    <p:extLst>
      <p:ext uri="{BB962C8B-B14F-4D97-AF65-F5344CB8AC3E}">
        <p14:creationId xmlns:p14="http://schemas.microsoft.com/office/powerpoint/2010/main" val="385211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A717-65C7-4F26-8F69-F69B51408614}"/>
              </a:ext>
            </a:extLst>
          </p:cNvPr>
          <p:cNvSpPr>
            <a:spLocks noGrp="1"/>
          </p:cNvSpPr>
          <p:nvPr>
            <p:ph type="ctrTitle"/>
          </p:nvPr>
        </p:nvSpPr>
        <p:spPr>
          <a:xfrm>
            <a:off x="1033575" y="1563798"/>
            <a:ext cx="9720000" cy="720000"/>
          </a:xfrm>
        </p:spPr>
        <p:txBody>
          <a:bodyPr/>
          <a:lstStyle/>
          <a:p>
            <a:r>
              <a:rPr lang="en-GB">
                <a:latin typeface="Arial"/>
                <a:cs typeface="Arial"/>
              </a:rPr>
              <a:t> Caribbean cuisine</a:t>
            </a:r>
          </a:p>
        </p:txBody>
      </p:sp>
      <p:sp>
        <p:nvSpPr>
          <p:cNvPr id="3" name="Subtitle 2">
            <a:extLst>
              <a:ext uri="{FF2B5EF4-FFF2-40B4-BE49-F238E27FC236}">
                <a16:creationId xmlns:a16="http://schemas.microsoft.com/office/drawing/2014/main" id="{3F2A4BF1-1C98-43AB-AD12-2F475E40D018}"/>
              </a:ext>
            </a:extLst>
          </p:cNvPr>
          <p:cNvSpPr>
            <a:spLocks noGrp="1"/>
          </p:cNvSpPr>
          <p:nvPr>
            <p:ph type="subTitle" idx="1"/>
          </p:nvPr>
        </p:nvSpPr>
        <p:spPr>
          <a:xfrm>
            <a:off x="1169276" y="2390617"/>
            <a:ext cx="6361214" cy="3927989"/>
          </a:xfrm>
        </p:spPr>
        <p:txBody>
          <a:bodyPr/>
          <a:lstStyle/>
          <a:p>
            <a:pPr marL="0" indent="0">
              <a:buNone/>
            </a:pPr>
            <a:r>
              <a:rPr lang="en-US" sz="2000">
                <a:latin typeface="Arial"/>
                <a:ea typeface="Arial"/>
                <a:cs typeface="Arial"/>
              </a:rPr>
              <a:t>The Caribbean Islands is a large archipelago located in the Caribbean Sea, that can be subdivided into different regions: the Lucayan Archipelago, the Greater Antilles, the Lesser Antilles and the ABC Islands.</a:t>
            </a:r>
            <a:endParaRPr lang="en-US" sz="2000">
              <a:latin typeface="Calibri" panose="020F0502020204030204" pitchFamily="34" charset="0"/>
              <a:ea typeface="Calibri" panose="020F0502020204030204" pitchFamily="34" charset="0"/>
              <a:cs typeface="Arial"/>
            </a:endParaRPr>
          </a:p>
          <a:p>
            <a:pPr marL="0" indent="0">
              <a:buNone/>
            </a:pPr>
            <a:r>
              <a:rPr lang="en-US" sz="2000">
                <a:latin typeface="Arial"/>
                <a:ea typeface="Calibri"/>
                <a:cs typeface="Arial"/>
              </a:rPr>
              <a:t>The Caribbean covers more than 1.06 million square miles and is primarily located between North America and South America.</a:t>
            </a:r>
          </a:p>
          <a:p>
            <a:pPr marL="0" indent="0">
              <a:buNone/>
            </a:pPr>
            <a:r>
              <a:rPr lang="en-US" sz="2000">
                <a:latin typeface="Arial"/>
                <a:ea typeface="Calibri"/>
                <a:cs typeface="Arial"/>
              </a:rPr>
              <a:t>Caribbean culture has been heavily influenced by the culture and traditions of Europe, together with African culture and others that have come to the islands through immigration.</a:t>
            </a:r>
            <a:endParaRPr lang="en-US"/>
          </a:p>
          <a:p>
            <a:pPr marL="0" indent="0">
              <a:buNone/>
            </a:pPr>
            <a:r>
              <a:rPr lang="en-US" sz="2000">
                <a:latin typeface="Arial"/>
                <a:ea typeface="Calibri"/>
                <a:cs typeface="Arial"/>
              </a:rPr>
              <a:t>The islands generally have a very separate and distinct cuisine from each other, depending on who they were </a:t>
            </a:r>
            <a:r>
              <a:rPr lang="en-GB" sz="2000">
                <a:latin typeface="Arial"/>
                <a:ea typeface="Calibri"/>
                <a:cs typeface="Arial"/>
              </a:rPr>
              <a:t>colonised</a:t>
            </a:r>
            <a:r>
              <a:rPr lang="en-US" sz="2000">
                <a:latin typeface="Arial"/>
                <a:ea typeface="Calibri"/>
                <a:cs typeface="Arial"/>
              </a:rPr>
              <a:t> by. </a:t>
            </a:r>
            <a:endParaRPr lang="en-US">
              <a:latin typeface="Arial"/>
              <a:cs typeface="Arial"/>
            </a:endParaRPr>
          </a:p>
          <a:p>
            <a:pPr marL="0" indent="0">
              <a:buNone/>
            </a:pPr>
            <a:endParaRPr lang="en-US" sz="2000">
              <a:ea typeface="Calibri"/>
            </a:endParaRPr>
          </a:p>
          <a:p>
            <a:pPr marL="0" indent="0">
              <a:buNone/>
            </a:pPr>
            <a:endParaRPr lang="en-US" sz="2000">
              <a:ea typeface="Calibri"/>
            </a:endParaRPr>
          </a:p>
        </p:txBody>
      </p:sp>
      <p:pic>
        <p:nvPicPr>
          <p:cNvPr id="7" name="Picture 6" descr="Map&#10;&#10;Description automatically generated">
            <a:extLst>
              <a:ext uri="{FF2B5EF4-FFF2-40B4-BE49-F238E27FC236}">
                <a16:creationId xmlns:a16="http://schemas.microsoft.com/office/drawing/2014/main" id="{FA31DA13-5B7A-4C97-92B4-2B60006D3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3357" y="2616316"/>
            <a:ext cx="4041482" cy="2677886"/>
          </a:xfrm>
          <a:prstGeom prst="rect">
            <a:avLst/>
          </a:prstGeom>
        </p:spPr>
      </p:pic>
    </p:spTree>
    <p:extLst>
      <p:ext uri="{BB962C8B-B14F-4D97-AF65-F5344CB8AC3E}">
        <p14:creationId xmlns:p14="http://schemas.microsoft.com/office/powerpoint/2010/main" val="342983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53071f4-7f44-43fd-895c-8e7b6a3746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4" ma:contentTypeDescription="Create a new document." ma:contentTypeScope="" ma:versionID="64a95b615226d867c73897450fa4300a">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4b96f2ec19d31332cd1fa09ce621a6c"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2A33C-42EB-4739-B4BA-5B611C937FE4}">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3.xml><?xml version="1.0" encoding="utf-8"?>
<ds:datastoreItem xmlns:ds="http://schemas.openxmlformats.org/officeDocument/2006/customXml" ds:itemID="{541BE4A1-D36A-4D19-8757-692A9B562E06}">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4486</Words>
  <Application>Microsoft Office PowerPoint</Application>
  <PresentationFormat>Widescreen</PresentationFormat>
  <Paragraphs>412</Paragraphs>
  <Slides>32</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Arial</vt:lpstr>
      <vt:lpstr>Calibri</vt:lpstr>
      <vt:lpstr>Cambria</vt:lpstr>
      <vt:lpstr>open sans</vt:lpstr>
      <vt:lpstr>PT Serif</vt:lpstr>
      <vt:lpstr>Times New Roman</vt:lpstr>
      <vt:lpstr>Wingdings</vt:lpstr>
      <vt:lpstr>Office Theme</vt:lpstr>
      <vt:lpstr>Custom Design</vt:lpstr>
      <vt:lpstr>1_Custom Design</vt:lpstr>
      <vt:lpstr>3_Custom Design</vt:lpstr>
      <vt:lpstr>2_Custom Design</vt:lpstr>
      <vt:lpstr>Food skills, recipes and diversity Caribbean Islands cuisines 4 May 2022</vt:lpstr>
      <vt:lpstr>Housekeeping and overview</vt:lpstr>
      <vt:lpstr>Welcome </vt:lpstr>
      <vt:lpstr>Session aims</vt:lpstr>
      <vt:lpstr>Programme </vt:lpstr>
      <vt:lpstr>Diversity and inclusion in Schemes of Work</vt:lpstr>
      <vt:lpstr>In the classroom </vt:lpstr>
      <vt:lpstr>Generation Z and food culture</vt:lpstr>
      <vt:lpstr> Caribbean cuisine</vt:lpstr>
      <vt:lpstr>History</vt:lpstr>
      <vt:lpstr>European flavours</vt:lpstr>
      <vt:lpstr>History </vt:lpstr>
      <vt:lpstr>Modern cuisine</vt:lpstr>
      <vt:lpstr>The islands</vt:lpstr>
      <vt:lpstr>The islands</vt:lpstr>
      <vt:lpstr>The islands</vt:lpstr>
      <vt:lpstr>The islands</vt:lpstr>
      <vt:lpstr>Ingredients </vt:lpstr>
      <vt:lpstr>Plantains</vt:lpstr>
      <vt:lpstr>The recipes</vt:lpstr>
      <vt:lpstr>Quick Jamaican coco bread </vt:lpstr>
      <vt:lpstr>Quick Jamaican coco bread  </vt:lpstr>
      <vt:lpstr> Quick Jamaican coco bread - review</vt:lpstr>
      <vt:lpstr>Bean and plantain stew</vt:lpstr>
      <vt:lpstr>Bean and plantain stew</vt:lpstr>
      <vt:lpstr> Bean and plantain - review</vt:lpstr>
      <vt:lpstr>Food – a fact of life: How can we help?</vt:lpstr>
      <vt:lpstr>Challenge activities</vt:lpstr>
      <vt:lpstr>Diverse food culture Challenges</vt:lpstr>
      <vt:lpstr>Other FFL resources</vt:lpstr>
      <vt:lpstr>Last words ...</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cp:revision>
  <dcterms:created xsi:type="dcterms:W3CDTF">2018-10-10T09:22:08Z</dcterms:created>
  <dcterms:modified xsi:type="dcterms:W3CDTF">2022-05-04T19:23:13Z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