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894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Poultry Quiz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did you do?</a:t>
            </a:r>
            <a:endParaRPr lang="en-US" dirty="0"/>
          </a:p>
        </p:txBody>
      </p:sp>
      <p:pic>
        <p:nvPicPr>
          <p:cNvPr id="6" name="Picture 5" descr="\\bnf01\Company\Shared\EDUCATION TEAM FILES\British Poultry Council\Images from PDHook\PD Hook01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07" y="1903544"/>
            <a:ext cx="3089497" cy="4051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1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a baby turkey called?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Gosling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Duckling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Poult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Chick</a:t>
            </a:r>
          </a:p>
        </p:txBody>
      </p:sp>
      <p:sp>
        <p:nvSpPr>
          <p:cNvPr id="4" name="Oval 3"/>
          <p:cNvSpPr/>
          <p:nvPr/>
        </p:nvSpPr>
        <p:spPr>
          <a:xfrm>
            <a:off x="765544" y="4178595"/>
            <a:ext cx="2137144" cy="8612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:\Shared\EDUCATION TEAM FILES\Photographs Oct 2018 onwards\poult baby tur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38" y="2101062"/>
            <a:ext cx="5253938" cy="40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a group of chicks called?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Herd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Flock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Clutch/peep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Crowd</a:t>
            </a:r>
          </a:p>
        </p:txBody>
      </p:sp>
      <p:sp>
        <p:nvSpPr>
          <p:cNvPr id="4" name="Oval 3"/>
          <p:cNvSpPr/>
          <p:nvPr/>
        </p:nvSpPr>
        <p:spPr>
          <a:xfrm>
            <a:off x="946298" y="4082902"/>
            <a:ext cx="2902688" cy="95693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\\bnf01\Company\Shared\EDUCATION TEAM FILES\British Poultry Council\Images from PDHook\147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16875" r="15595" b="17707"/>
          <a:stretch/>
        </p:blipFill>
        <p:spPr bwMode="auto">
          <a:xfrm>
            <a:off x="6227253" y="2716222"/>
            <a:ext cx="4764749" cy="3250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0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a male chicken called?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Cockerel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Pullet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Hen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Chick</a:t>
            </a:r>
          </a:p>
        </p:txBody>
      </p:sp>
      <p:sp>
        <p:nvSpPr>
          <p:cNvPr id="4" name="Oval 3"/>
          <p:cNvSpPr/>
          <p:nvPr/>
        </p:nvSpPr>
        <p:spPr>
          <a:xfrm>
            <a:off x="893135" y="2294431"/>
            <a:ext cx="2137144" cy="8612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\\bnf01\Company\Shared\EDUCATION TEAM FILES\British Poultry Council\Images from PDHook\PD Hook01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38" y="1926511"/>
            <a:ext cx="3116148" cy="4538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7169508" cy="720000"/>
          </a:xfrm>
        </p:spPr>
        <p:txBody>
          <a:bodyPr/>
          <a:lstStyle/>
          <a:p>
            <a:r>
              <a:rPr lang="en-GB" dirty="0"/>
              <a:t>How many days does it take for a </a:t>
            </a:r>
            <a:r>
              <a:rPr lang="en-GB" dirty="0" smtClean="0"/>
              <a:t>chicken </a:t>
            </a:r>
            <a:r>
              <a:rPr lang="en-GB" dirty="0"/>
              <a:t>to hatch?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 days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 days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 days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40 days</a:t>
            </a:r>
          </a:p>
        </p:txBody>
      </p:sp>
      <p:sp>
        <p:nvSpPr>
          <p:cNvPr id="4" name="Oval 3"/>
          <p:cNvSpPr/>
          <p:nvPr/>
        </p:nvSpPr>
        <p:spPr>
          <a:xfrm>
            <a:off x="903768" y="3232298"/>
            <a:ext cx="2137144" cy="8612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S:\Shared\EDUCATION TEAM FILES\Photographs Oct 2018 onwards\shutterstock_670457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106" y="2283798"/>
            <a:ext cx="5933957" cy="3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Which of these is not classed as poultry?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Swan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Goose</a:t>
            </a:r>
          </a:p>
        </p:txBody>
      </p:sp>
      <p:sp>
        <p:nvSpPr>
          <p:cNvPr id="4" name="Oval 3"/>
          <p:cNvSpPr/>
          <p:nvPr/>
        </p:nvSpPr>
        <p:spPr>
          <a:xfrm>
            <a:off x="765544" y="3232298"/>
            <a:ext cx="2137144" cy="8612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\\BNF01\Home\hbutt\My Documents\My Pictures\Purchased chicken pictures\iStock_000003527412Mediu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t="7640" r="6126" b="2037"/>
          <a:stretch/>
        </p:blipFill>
        <p:spPr bwMode="auto">
          <a:xfrm>
            <a:off x="5787923" y="4248947"/>
            <a:ext cx="2026920" cy="19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\\BNF01\Home\hbutt\My Documents\My Pictures\Purchased chicken pictures\iStock_000019777638Larg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t="12908" r="20182" b="11635"/>
          <a:stretch/>
        </p:blipFill>
        <p:spPr bwMode="auto">
          <a:xfrm>
            <a:off x="4260827" y="2283798"/>
            <a:ext cx="1228725" cy="2026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\\BNF01\Home\hbutt\My Documents\My Pictures\Purchased chicken pictures\iStock_000014235582Larg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t="6158" r="14157" b="4667"/>
          <a:stretch/>
        </p:blipFill>
        <p:spPr bwMode="auto">
          <a:xfrm>
            <a:off x="10151935" y="3945535"/>
            <a:ext cx="1078230" cy="2104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\\BNF01\Home\hbutt\My Documents\My Pictures\Purchased chicken pictures\iStock_000004458864Large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8585" r="18373" b="9587"/>
          <a:stretch/>
        </p:blipFill>
        <p:spPr bwMode="auto">
          <a:xfrm>
            <a:off x="8075744" y="2364394"/>
            <a:ext cx="1368152" cy="2079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0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Which of these makes up the main </a:t>
            </a:r>
            <a:r>
              <a:rPr lang="en-GB" dirty="0" smtClean="0"/>
              <a:t>part </a:t>
            </a:r>
            <a:r>
              <a:rPr lang="en-GB" dirty="0"/>
              <a:t>of poultry feed?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801678"/>
            <a:ext cx="9720000" cy="3369413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Cereals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Dairy</a:t>
            </a:r>
          </a:p>
        </p:txBody>
      </p:sp>
      <p:sp>
        <p:nvSpPr>
          <p:cNvPr id="4" name="Oval 3"/>
          <p:cNvSpPr/>
          <p:nvPr/>
        </p:nvSpPr>
        <p:spPr>
          <a:xfrm>
            <a:off x="871869" y="2562129"/>
            <a:ext cx="2137144" cy="8612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\\bnf01\Company\Shared\EDUCATION TEAM FILES\British Poultry Council\Primary booklet\Images\GL's Farm visit\8482808329_7847fe176a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68" y="2801679"/>
            <a:ext cx="5061098" cy="3331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a female turkey called?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lphaUcParenR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Poult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Hen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Chick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Peep</a:t>
            </a:r>
          </a:p>
        </p:txBody>
      </p:sp>
      <p:sp>
        <p:nvSpPr>
          <p:cNvPr id="4" name="Oval 3"/>
          <p:cNvSpPr/>
          <p:nvPr/>
        </p:nvSpPr>
        <p:spPr>
          <a:xfrm>
            <a:off x="765544" y="3211032"/>
            <a:ext cx="2137144" cy="8612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S:\Shared\EDUCATION TEAM FILES\Photographs Oct 2018 onwards\turkey h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8"/>
          <a:stretch/>
        </p:blipFill>
        <p:spPr bwMode="auto">
          <a:xfrm>
            <a:off x="5434675" y="2079008"/>
            <a:ext cx="5454599" cy="440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many poultry birds/chickens </a:t>
            </a:r>
            <a:r>
              <a:rPr lang="en-GB" dirty="0" smtClean="0"/>
              <a:t>are reared </a:t>
            </a:r>
            <a:r>
              <a:rPr lang="en-GB" dirty="0"/>
              <a:t>in the UK each year for meat?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100 million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300 million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600 million</a:t>
            </a:r>
          </a:p>
          <a:p>
            <a:pPr marL="457200" indent="-457200">
              <a:buAutoNum type="alphaUcParenR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900 million</a:t>
            </a:r>
          </a:p>
        </p:txBody>
      </p:sp>
      <p:sp>
        <p:nvSpPr>
          <p:cNvPr id="4" name="Oval 3"/>
          <p:cNvSpPr/>
          <p:nvPr/>
        </p:nvSpPr>
        <p:spPr>
          <a:xfrm>
            <a:off x="1031358" y="5039833"/>
            <a:ext cx="2137144" cy="8612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S:\Shared\EDUCATION TEAM FILES\Photographs Oct 2018 onwards\Medium size photos\Food and Drinks\Meat, Fish, Eggs, Tofu\Whole fresh chic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86" y="2808220"/>
            <a:ext cx="4502763" cy="331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131</Words>
  <Application>Microsoft Office PowerPoint</Application>
  <PresentationFormat>Custom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Custom Design</vt:lpstr>
      <vt:lpstr>1_Custom Design</vt:lpstr>
      <vt:lpstr>3_Custom Design</vt:lpstr>
      <vt:lpstr>Poultry Quiz</vt:lpstr>
      <vt:lpstr>What is a baby turkey called?</vt:lpstr>
      <vt:lpstr>What is a group of chicks called?</vt:lpstr>
      <vt:lpstr>What is a male chicken called?</vt:lpstr>
      <vt:lpstr>How many days does it take for a chicken to hatch?</vt:lpstr>
      <vt:lpstr>Which of these is not classed as poultry?</vt:lpstr>
      <vt:lpstr>Which of these makes up the main part of poultry feed?</vt:lpstr>
      <vt:lpstr>What is a female turkey called?</vt:lpstr>
      <vt:lpstr>How many poultry birds/chickens are reared in the UK each year for meat?</vt:lpstr>
      <vt:lpstr>How did you do?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24</cp:revision>
  <dcterms:created xsi:type="dcterms:W3CDTF">2018-10-10T09:22:08Z</dcterms:created>
  <dcterms:modified xsi:type="dcterms:W3CDTF">2018-12-19T12:14:52Z</dcterms:modified>
</cp:coreProperties>
</file>