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notesMasterIdLst>
    <p:notesMasterId r:id="rId20"/>
  </p:notesMasterIdLst>
  <p:sldIdLst>
    <p:sldId id="256" r:id="rId5"/>
    <p:sldId id="259" r:id="rId6"/>
    <p:sldId id="262" r:id="rId7"/>
    <p:sldId id="263" r:id="rId8"/>
    <p:sldId id="264" r:id="rId9"/>
    <p:sldId id="265" r:id="rId10"/>
    <p:sldId id="272" r:id="rId11"/>
    <p:sldId id="273" r:id="rId12"/>
    <p:sldId id="274" r:id="rId13"/>
    <p:sldId id="275" r:id="rId14"/>
    <p:sldId id="277" r:id="rId15"/>
    <p:sldId id="278" r:id="rId16"/>
    <p:sldId id="279" r:id="rId17"/>
    <p:sldId id="280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CCCC"/>
    <a:srgbClr val="BF5150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>
        <p:scale>
          <a:sx n="80" d="100"/>
          <a:sy n="80" d="100"/>
        </p:scale>
        <p:origin x="-78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A3F09-6FAC-403E-ADF6-9DC158D86F23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07017-A6D3-4D1B-BC9B-70E6C8204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043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954" y="4009940"/>
            <a:ext cx="2144184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foods are ready to eat </a:t>
            </a:r>
            <a:r>
              <a:rPr lang="en-GB" dirty="0" smtClean="0"/>
              <a:t>in…</a:t>
            </a:r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145897" y="2087338"/>
            <a:ext cx="3166533" cy="421653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Winter?</a:t>
            </a:r>
          </a:p>
          <a:p>
            <a:pPr algn="ctr">
              <a:spcBef>
                <a:spcPct val="50000"/>
              </a:spcBef>
            </a:pPr>
            <a:endParaRPr lang="en-GB" alt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Apples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Pears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Red cabbages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Onions</a:t>
            </a:r>
          </a:p>
        </p:txBody>
      </p:sp>
      <p:pic>
        <p:nvPicPr>
          <p:cNvPr id="13" name="Picture 6" descr="apple(424 x 282)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8"/>
          <a:stretch>
            <a:fillRect/>
          </a:stretch>
        </p:blipFill>
        <p:spPr bwMode="auto">
          <a:xfrm>
            <a:off x="4490779" y="2160364"/>
            <a:ext cx="3166533" cy="215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Pear (282 x 425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695" y="2160364"/>
            <a:ext cx="1911351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red cabbage(424 x 28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0" r="17924"/>
          <a:stretch>
            <a:fillRect/>
          </a:stretch>
        </p:blipFill>
        <p:spPr bwMode="auto">
          <a:xfrm>
            <a:off x="6255587" y="4320951"/>
            <a:ext cx="2590800" cy="18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01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Seasons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We can still get a lot of these foods when they are not in season.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altLang="en-US" sz="2400" b="1" dirty="0"/>
              <a:t>Do you know how?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8" name="Picture 7" descr="Strawberris clean(271 x 2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246" y="3744395"/>
            <a:ext cx="2005012" cy="147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pple(424 x 282)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8"/>
          <a:stretch>
            <a:fillRect/>
          </a:stretch>
        </p:blipFill>
        <p:spPr bwMode="auto">
          <a:xfrm>
            <a:off x="938433" y="3168133"/>
            <a:ext cx="2592388" cy="23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Stock_000003820941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796" y="3455470"/>
            <a:ext cx="3022600" cy="20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46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Seasons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21717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Some food can be stored until it is needed.</a:t>
            </a:r>
          </a:p>
          <a:p>
            <a:pPr marL="0" indent="0">
              <a:buNone/>
            </a:pPr>
            <a:endParaRPr lang="en-GB" altLang="en-US" sz="2400" b="1" dirty="0" smtClean="0"/>
          </a:p>
          <a:p>
            <a:pPr marL="0" indent="0">
              <a:buNone/>
            </a:pPr>
            <a:r>
              <a:rPr lang="en-GB" altLang="en-US" sz="2400" dirty="0" smtClean="0"/>
              <a:t>Apples </a:t>
            </a:r>
            <a:r>
              <a:rPr lang="en-GB" altLang="en-US" sz="2400" dirty="0"/>
              <a:t>can be kept in a cold store for several months.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2050" name="Picture 2" descr="S:\Shared\EDUCATION TEAM FILES\Photographs Oct 2018 onwards\shutterstock_1090174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325" y="2283798"/>
            <a:ext cx="4488760" cy="336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12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Seasons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53088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Some foods are grown in plastic tunnels or glass houses.</a:t>
            </a:r>
          </a:p>
          <a:p>
            <a:pPr marL="0" indent="0">
              <a:buNone/>
            </a:pPr>
            <a:r>
              <a:rPr lang="en-GB" altLang="en-US" sz="2400" dirty="0" smtClean="0"/>
              <a:t>This </a:t>
            </a:r>
            <a:r>
              <a:rPr lang="en-GB" altLang="en-US" sz="2400" dirty="0"/>
              <a:t>means foods can be ready at different times than it would be if it was growing outdoors.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 descr="Straw pickers 2 (676 x 50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591" y="1998243"/>
            <a:ext cx="3626008" cy="272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:\Shared\EDUCATION TEAM FILES\Photographs Oct 2018 onwards\Large size photos\strawberries in bow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0156" y="4053713"/>
            <a:ext cx="2249632" cy="224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12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Seasons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00342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Some foods comes from other countries.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altLang="en-US" sz="2400" dirty="0" smtClean="0"/>
              <a:t>In </a:t>
            </a:r>
            <a:r>
              <a:rPr lang="en-GB" altLang="en-US" sz="2400" dirty="0"/>
              <a:t>some countries the weather and seasons are different from the UK so we can get food from these countries when we cannot get it here.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 descr="iStock_000003820941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447" y="2283798"/>
            <a:ext cx="4376500" cy="29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69276" y="3207679"/>
            <a:ext cx="57896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asparagus is from Peru.  Asparagus is ready in May in the UK.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12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Seasons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The year can be split into 4 different seasons</a:t>
            </a:r>
            <a:r>
              <a:rPr lang="en-GB" sz="2400" dirty="0" smtClean="0"/>
              <a:t>.</a:t>
            </a: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altLang="en-US" sz="2400" b="1" dirty="0"/>
              <a:t>Can you name the different seasons?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6784680" y="3043108"/>
            <a:ext cx="2374900" cy="16160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000" b="1" dirty="0"/>
              <a:t>Spring</a:t>
            </a:r>
          </a:p>
          <a:p>
            <a:pPr algn="ctr">
              <a:spcBef>
                <a:spcPct val="50000"/>
              </a:spcBef>
            </a:pPr>
            <a:endParaRPr lang="en-US" altLang="en-US" sz="4000" b="1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6784680" y="4771895"/>
            <a:ext cx="2376488" cy="161607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000" b="1" dirty="0"/>
              <a:t>Autumn</a:t>
            </a:r>
          </a:p>
          <a:p>
            <a:pPr algn="ctr">
              <a:spcBef>
                <a:spcPct val="50000"/>
              </a:spcBef>
            </a:pPr>
            <a:endParaRPr lang="en-US" altLang="en-US" sz="4000" b="1" dirty="0"/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9232605" y="4771895"/>
            <a:ext cx="2447925" cy="161607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000" b="1" dirty="0"/>
              <a:t>Winter</a:t>
            </a:r>
          </a:p>
          <a:p>
            <a:pPr algn="ctr">
              <a:spcBef>
                <a:spcPct val="50000"/>
              </a:spcBef>
            </a:pPr>
            <a:endParaRPr lang="en-US" altLang="en-US" sz="4000" b="1" dirty="0"/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9232605" y="3043108"/>
            <a:ext cx="2447925" cy="161607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000" b="1" dirty="0"/>
              <a:t>Summer</a:t>
            </a:r>
          </a:p>
          <a:p>
            <a:pPr algn="ctr">
              <a:spcBef>
                <a:spcPct val="50000"/>
              </a:spcBef>
            </a:pPr>
            <a:endParaRPr lang="en-US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Seasons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Which months are in </a:t>
            </a: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 rot="10784982" flipH="1">
            <a:off x="2026404" y="3147593"/>
            <a:ext cx="6401950" cy="3139226"/>
          </a:xfrm>
          <a:prstGeom prst="parallelogram">
            <a:avLst>
              <a:gd name="adj" fmla="val 4279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039930" y="2330221"/>
            <a:ext cx="2374900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Spring?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60791" y="3133624"/>
            <a:ext cx="45370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endParaRPr lang="en-US" alt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16280" y="5046534"/>
            <a:ext cx="21971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endParaRPr lang="en-US" alt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054439" y="4148932"/>
            <a:ext cx="19446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endParaRPr lang="en-US" alt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56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Seasons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Which months are in 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066160" y="2376487"/>
            <a:ext cx="2592388" cy="70167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000" b="1"/>
              <a:t>Summer?</a:t>
            </a:r>
            <a:endParaRPr lang="en-US" altLang="en-US" sz="4000" b="1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0784982" flipH="1">
            <a:off x="2026404" y="3147593"/>
            <a:ext cx="6401950" cy="3139226"/>
          </a:xfrm>
          <a:prstGeom prst="parallelogram">
            <a:avLst>
              <a:gd name="adj" fmla="val 4279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459037" y="3339879"/>
            <a:ext cx="4537075" cy="762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4400" b="1" dirty="0"/>
              <a:t>June</a:t>
            </a:r>
            <a:endParaRPr lang="en-US" altLang="en-US" sz="4400" b="1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559998" y="5407837"/>
            <a:ext cx="21971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4400" b="1" dirty="0"/>
              <a:t>August</a:t>
            </a:r>
            <a:endParaRPr lang="en-US" altLang="en-US" sz="4400" b="1" dirty="0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898106" y="4486348"/>
            <a:ext cx="45370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4400" b="1" dirty="0"/>
              <a:t>July</a:t>
            </a:r>
            <a:endParaRPr lang="en-US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12456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Seasons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Which months are in 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048716" y="2376487"/>
            <a:ext cx="2520950" cy="70167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000" b="1" dirty="0"/>
              <a:t>Autumn?</a:t>
            </a:r>
            <a:endParaRPr lang="en-US" altLang="en-US" sz="4000" b="1" dirty="0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 rot="10784982" flipH="1">
            <a:off x="2026404" y="3147593"/>
            <a:ext cx="6401950" cy="3139226"/>
          </a:xfrm>
          <a:prstGeom prst="parallelogram">
            <a:avLst>
              <a:gd name="adj" fmla="val 42797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459037" y="3339879"/>
            <a:ext cx="45370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4400" b="1" dirty="0" smtClean="0"/>
              <a:t>September</a:t>
            </a:r>
            <a:endParaRPr lang="en-US" altLang="en-US" sz="4400" b="1" dirty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958418" y="5407837"/>
            <a:ext cx="322249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4400" b="1" dirty="0" smtClean="0"/>
              <a:t>November</a:t>
            </a:r>
            <a:endParaRPr lang="en-US" altLang="en-US" sz="4400" b="1" dirty="0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898106" y="4486348"/>
            <a:ext cx="45370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4400" b="1" dirty="0" smtClean="0"/>
              <a:t>October</a:t>
            </a:r>
            <a:endParaRPr lang="en-US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12456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>
            <a:spLocks noChangeArrowheads="1"/>
          </p:cNvSpPr>
          <p:nvPr/>
        </p:nvSpPr>
        <p:spPr bwMode="auto">
          <a:xfrm rot="10784982" flipH="1">
            <a:off x="2026404" y="3147593"/>
            <a:ext cx="6401950" cy="3139226"/>
          </a:xfrm>
          <a:prstGeom prst="parallelogram">
            <a:avLst>
              <a:gd name="adj" fmla="val 42797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Seasons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Which months are in 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459037" y="3339879"/>
            <a:ext cx="45370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4400" b="1" dirty="0" smtClean="0"/>
              <a:t>December</a:t>
            </a:r>
            <a:endParaRPr lang="en-US" altLang="en-US" sz="4400" b="1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559996" y="5407837"/>
            <a:ext cx="259517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4400" b="1" dirty="0" smtClean="0"/>
              <a:t>February</a:t>
            </a:r>
            <a:endParaRPr lang="en-US" altLang="en-US" sz="4400" b="1" dirty="0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898106" y="4486348"/>
            <a:ext cx="45370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4400" b="1" dirty="0" smtClean="0"/>
              <a:t>January</a:t>
            </a:r>
            <a:endParaRPr lang="en-US" altLang="en-US" sz="4400" b="1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003416" y="2371207"/>
            <a:ext cx="2447925" cy="70167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000" b="1"/>
              <a:t>Winter?</a:t>
            </a:r>
            <a:endParaRPr lang="en-US" altLang="en-US" sz="4000" b="1"/>
          </a:p>
        </p:txBody>
      </p:sp>
    </p:spTree>
    <p:extLst>
      <p:ext uri="{BB962C8B-B14F-4D97-AF65-F5344CB8AC3E}">
        <p14:creationId xmlns:p14="http://schemas.microsoft.com/office/powerpoint/2010/main" val="212456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foods are ready to eat </a:t>
            </a:r>
            <a:r>
              <a:rPr lang="en-GB" dirty="0" smtClean="0"/>
              <a:t>in…</a:t>
            </a:r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145897" y="2087338"/>
            <a:ext cx="3166533" cy="421653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Spring?</a:t>
            </a:r>
          </a:p>
          <a:p>
            <a:pPr algn="ctr">
              <a:spcBef>
                <a:spcPct val="50000"/>
              </a:spcBef>
            </a:pPr>
            <a:endParaRPr lang="en-GB" alt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Radishes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Cauliflower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Mint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GB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Leeks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2" descr="Cauliflower (354 x 33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384" y="4338349"/>
            <a:ext cx="2590800" cy="1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leek (272 x 44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6" t="3224"/>
          <a:stretch/>
        </p:blipFill>
        <p:spPr bwMode="auto">
          <a:xfrm rot="2310822">
            <a:off x="5260375" y="2412107"/>
            <a:ext cx="2038165" cy="284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Mint cuto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176" y="4510350"/>
            <a:ext cx="2878667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raddish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" b="8794"/>
          <a:stretch>
            <a:fillRect/>
          </a:stretch>
        </p:blipFill>
        <p:spPr bwMode="auto">
          <a:xfrm>
            <a:off x="8191500" y="2422787"/>
            <a:ext cx="2415117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0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foods are ready to eat </a:t>
            </a:r>
            <a:r>
              <a:rPr lang="en-GB" dirty="0" smtClean="0"/>
              <a:t>in…</a:t>
            </a:r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145897" y="2087338"/>
            <a:ext cx="3166533" cy="421653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Summer?</a:t>
            </a:r>
          </a:p>
          <a:p>
            <a:pPr algn="ctr">
              <a:spcBef>
                <a:spcPct val="50000"/>
              </a:spcBef>
            </a:pPr>
            <a:endParaRPr lang="en-GB" alt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Strawberries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Courgettes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Gooseberries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Tomatoes</a:t>
            </a:r>
          </a:p>
        </p:txBody>
      </p:sp>
      <p:pic>
        <p:nvPicPr>
          <p:cNvPr id="13" name="Picture 9" descr="Courgettes (425 x 282)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2394272"/>
            <a:ext cx="3992062" cy="19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herry tomamtoes cutout (195 x 179)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4299520"/>
            <a:ext cx="2843594" cy="195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Strawberris clean(271 x 200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66" y="2359189"/>
            <a:ext cx="3167072" cy="175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Gooseberries(424 x 282)"/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1" y="4699592"/>
            <a:ext cx="3189639" cy="159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01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foods are ready to eat </a:t>
            </a:r>
            <a:r>
              <a:rPr lang="en-GB" dirty="0" smtClean="0"/>
              <a:t>in…</a:t>
            </a:r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145897" y="2087338"/>
            <a:ext cx="3166533" cy="4216539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Autumn?</a:t>
            </a:r>
            <a:endParaRPr lang="en-GB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en-GB" alt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Blackberries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Pumpkins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Beetroot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Plums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7" descr="plum (280 x 18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184" y="4752751"/>
            <a:ext cx="3077633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Blackberries (424 x 282)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16" y="2231800"/>
            <a:ext cx="3361267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Pumpkin(346 x 346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683" y="2087338"/>
            <a:ext cx="2954867" cy="22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Beetro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33" y="4176489"/>
            <a:ext cx="2444751" cy="244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01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254</Words>
  <Application>Microsoft Office PowerPoint</Application>
  <PresentationFormat>Custom</PresentationFormat>
  <Paragraphs>86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Theme</vt:lpstr>
      <vt:lpstr>Custom Design</vt:lpstr>
      <vt:lpstr>1_Custom Design</vt:lpstr>
      <vt:lpstr>3_Custom Design</vt:lpstr>
      <vt:lpstr>Seasons</vt:lpstr>
      <vt:lpstr>Seasons</vt:lpstr>
      <vt:lpstr>Seasons</vt:lpstr>
      <vt:lpstr>Seasons</vt:lpstr>
      <vt:lpstr>Seasons</vt:lpstr>
      <vt:lpstr>Seasons</vt:lpstr>
      <vt:lpstr>What foods are ready to eat in…</vt:lpstr>
      <vt:lpstr>What foods are ready to eat in…</vt:lpstr>
      <vt:lpstr>What foods are ready to eat in…</vt:lpstr>
      <vt:lpstr>What foods are ready to eat in…</vt:lpstr>
      <vt:lpstr>Seasons</vt:lpstr>
      <vt:lpstr>Seasons</vt:lpstr>
      <vt:lpstr>Seasons</vt:lpstr>
      <vt:lpstr>Seasons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Roy Ballam</cp:lastModifiedBy>
  <cp:revision>25</cp:revision>
  <dcterms:created xsi:type="dcterms:W3CDTF">2018-10-10T09:22:08Z</dcterms:created>
  <dcterms:modified xsi:type="dcterms:W3CDTF">2018-12-19T12:18:18Z</dcterms:modified>
</cp:coreProperties>
</file>