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83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288"/>
    <a:srgbClr val="C7BFD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91" d="100"/>
          <a:sy n="91" d="100"/>
        </p:scale>
        <p:origin x="114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Plants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 comes from this plant?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4" y="2148681"/>
            <a:ext cx="6298870" cy="41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you tell now?</a:t>
            </a:r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598297" y="5300663"/>
            <a:ext cx="38877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endParaRPr lang="en-GB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S:\Shared\EDUCATION TEAM FILES\Photographs Oct 2018 onwards\Medium size photos\Farming\potatoes gro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283798"/>
            <a:ext cx="5768760" cy="38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Lots of our food comes from plants. </a:t>
            </a:r>
            <a:endParaRPr lang="en-US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097633" y="4325465"/>
            <a:ext cx="3448494" cy="1943100"/>
            <a:chOff x="3742" y="2478"/>
            <a:chExt cx="2135" cy="1315"/>
          </a:xfrm>
          <a:solidFill>
            <a:srgbClr val="584288"/>
          </a:solidFill>
        </p:grpSpPr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3742" y="2478"/>
              <a:ext cx="2135" cy="1315"/>
            </a:xfrm>
            <a:prstGeom prst="wedgeEllipseCallout">
              <a:avLst>
                <a:gd name="adj1" fmla="val -66646"/>
                <a:gd name="adj2" fmla="val 5855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977" y="2833"/>
              <a:ext cx="1584" cy="5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400" b="1" dirty="0">
                  <a:solidFill>
                    <a:schemeClr val="bg1"/>
                  </a:solidFill>
                </a:rPr>
                <a:t>Can you think of any more?</a:t>
              </a:r>
            </a:p>
          </p:txBody>
        </p:sp>
      </p:grpSp>
      <p:pic>
        <p:nvPicPr>
          <p:cNvPr id="9" name="Picture 4" descr="Apples on tree (855 x 642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0028" b="6130"/>
          <a:stretch/>
        </p:blipFill>
        <p:spPr bwMode="auto">
          <a:xfrm>
            <a:off x="1102953" y="2245842"/>
            <a:ext cx="2587270" cy="17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DA4324D6-A9D6-44A3-9D57-30D392EC2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4"/>
          <a:stretch/>
        </p:blipFill>
        <p:spPr bwMode="auto">
          <a:xfrm>
            <a:off x="1102953" y="4132301"/>
            <a:ext cx="2615214" cy="18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S:\Shared\EDUCATION TEAM FILES\Photographs Oct 2018 onwards\Medium size photos\Farming\potatoes grow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13028" r="2800"/>
          <a:stretch/>
        </p:blipFill>
        <p:spPr bwMode="auto">
          <a:xfrm>
            <a:off x="6470465" y="2261872"/>
            <a:ext cx="2731749" cy="17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t="11422" r="-448" b="11388"/>
          <a:stretch/>
        </p:blipFill>
        <p:spPr>
          <a:xfrm>
            <a:off x="3852908" y="4123592"/>
            <a:ext cx="2408554" cy="18591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3" r="5137" b="4778"/>
          <a:stretch/>
        </p:blipFill>
        <p:spPr>
          <a:xfrm>
            <a:off x="3783240" y="2272936"/>
            <a:ext cx="2588658" cy="174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389" y="1461917"/>
            <a:ext cx="10532210" cy="998427"/>
          </a:xfrm>
        </p:spPr>
        <p:txBody>
          <a:bodyPr/>
          <a:lstStyle/>
          <a:p>
            <a:r>
              <a:rPr lang="en-GB" sz="3200" dirty="0"/>
              <a:t>Can you name </a:t>
            </a:r>
            <a:r>
              <a:rPr lang="en-GB" sz="3200" dirty="0" smtClean="0"/>
              <a:t>this food </a:t>
            </a:r>
            <a:r>
              <a:rPr lang="en-GB" sz="3200" dirty="0"/>
              <a:t>that </a:t>
            </a:r>
            <a:r>
              <a:rPr lang="en-GB" sz="3200" dirty="0" smtClean="0"/>
              <a:t>comes </a:t>
            </a:r>
            <a:r>
              <a:rPr lang="en-GB" sz="3200" dirty="0"/>
              <a:t>from plants?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1" y="2460344"/>
            <a:ext cx="3367258" cy="2248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9" y="2251959"/>
            <a:ext cx="2980594" cy="2145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0" y="2623720"/>
            <a:ext cx="2428831" cy="16224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19" t="9284" r="15860" b="7464"/>
          <a:stretch/>
        </p:blipFill>
        <p:spPr>
          <a:xfrm>
            <a:off x="2315956" y="4372305"/>
            <a:ext cx="2571485" cy="20600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61" y="4409555"/>
            <a:ext cx="2304702" cy="17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 comes from this plant?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91DDFEE-35C4-4178-A483-B875648F8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57" b="27892"/>
          <a:stretch/>
        </p:blipFill>
        <p:spPr bwMode="auto">
          <a:xfrm>
            <a:off x="1260884" y="2151289"/>
            <a:ext cx="6228487" cy="414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333631"/>
            <a:ext cx="6790360" cy="720000"/>
          </a:xfrm>
        </p:spPr>
        <p:txBody>
          <a:bodyPr/>
          <a:lstStyle/>
          <a:p>
            <a:r>
              <a:rPr lang="en-GB" dirty="0"/>
              <a:t>Can you tell now?</a:t>
            </a:r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251440" y="5481300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Strawberries</a:t>
            </a:r>
            <a:endParaRPr lang="en-GB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DA4324D6-A9D6-44A3-9D57-30D392EC2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4"/>
          <a:stretch/>
        </p:blipFill>
        <p:spPr bwMode="auto">
          <a:xfrm>
            <a:off x="1169274" y="1949129"/>
            <a:ext cx="5902086" cy="417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 comes from this plant?</a:t>
            </a:r>
            <a:endParaRPr lang="en-US" dirty="0"/>
          </a:p>
        </p:txBody>
      </p:sp>
      <p:pic>
        <p:nvPicPr>
          <p:cNvPr id="4" name="Picture 3" descr="Apple blosom (855 x 64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51" y="2139156"/>
            <a:ext cx="5674656" cy="4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you tell now?</a:t>
            </a:r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598297" y="5553217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  <a:endParaRPr lang="en-GB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pples on tree (855 x 64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111942"/>
            <a:ext cx="5616575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8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 comes from this plant?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60" y="2283797"/>
            <a:ext cx="5875960" cy="39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you tell now?</a:t>
            </a:r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598297" y="5448711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nions</a:t>
            </a:r>
            <a:endParaRPr lang="en-GB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8"/>
          <a:stretch/>
        </p:blipFill>
        <p:spPr>
          <a:xfrm>
            <a:off x="1273777" y="2169522"/>
            <a:ext cx="5510200" cy="39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 comes from this plant?</a:t>
            </a:r>
            <a:endParaRPr lang="en-US" dirty="0"/>
          </a:p>
        </p:txBody>
      </p:sp>
      <p:pic>
        <p:nvPicPr>
          <p:cNvPr id="5" name="Picture 4" descr="\\BNF01\Home\ctheobald\Documents\GRAIN CHAIN images\Ripe wheat - close u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9108" r="434" b="2247"/>
          <a:stretch/>
        </p:blipFill>
        <p:spPr bwMode="auto">
          <a:xfrm>
            <a:off x="1291137" y="2185851"/>
            <a:ext cx="5701846" cy="408432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9608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you tell now?</a:t>
            </a:r>
            <a:endParaRPr lang="en-US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295767" y="2303846"/>
            <a:ext cx="54427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 dirty="0"/>
              <a:t>Which can be used to make…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844425" y="5628473"/>
            <a:ext cx="198543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/>
              <a:t>Bread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1" y="2237276"/>
            <a:ext cx="4151663" cy="41516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8969" r="9394" b="6572"/>
          <a:stretch/>
        </p:blipFill>
        <p:spPr>
          <a:xfrm>
            <a:off x="6454723" y="3281610"/>
            <a:ext cx="3513350" cy="2346863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49673" y="5718987"/>
            <a:ext cx="2305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/>
              <a:t>Flour </a:t>
            </a:r>
          </a:p>
        </p:txBody>
      </p:sp>
    </p:spTree>
    <p:extLst>
      <p:ext uri="{BB962C8B-B14F-4D97-AF65-F5344CB8AC3E}">
        <p14:creationId xmlns:p14="http://schemas.microsoft.com/office/powerpoint/2010/main" val="38928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108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Plants</vt:lpstr>
      <vt:lpstr>What food comes from this plant?</vt:lpstr>
      <vt:lpstr>Can you tell now?</vt:lpstr>
      <vt:lpstr>What food comes from this plant?</vt:lpstr>
      <vt:lpstr>Can you tell now?</vt:lpstr>
      <vt:lpstr>What food comes from this plant?</vt:lpstr>
      <vt:lpstr>Can you tell now?</vt:lpstr>
      <vt:lpstr>What food comes from this plant?</vt:lpstr>
      <vt:lpstr>Can you tell now?</vt:lpstr>
      <vt:lpstr>What food comes from this plant?</vt:lpstr>
      <vt:lpstr>Can you tell now?</vt:lpstr>
      <vt:lpstr>Lots of our food comes from plants. </vt:lpstr>
      <vt:lpstr>Can you name this food that comes from plants? </vt:lpstr>
      <vt:lpstr>Plants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56</cp:revision>
  <dcterms:created xsi:type="dcterms:W3CDTF">2018-10-10T09:22:08Z</dcterms:created>
  <dcterms:modified xsi:type="dcterms:W3CDTF">2018-12-20T15:22:13Z</dcterms:modified>
</cp:coreProperties>
</file>