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59" r:id="rId9"/>
    <p:sldId id="261" r:id="rId10"/>
    <p:sldId id="263" r:id="rId11"/>
    <p:sldId id="262" r:id="rId12"/>
    <p:sldId id="264" r:id="rId13"/>
    <p:sldId id="265" r:id="rId14"/>
    <p:sldId id="266" r:id="rId15"/>
    <p:sldId id="267" r:id="rId16"/>
    <p:sldId id="268" r:id="rId1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B17"/>
    <a:srgbClr val="FF7C80"/>
    <a:srgbClr val="E46B2F"/>
    <a:srgbClr val="F9D4B6"/>
    <a:srgbClr val="EDA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162" d="100"/>
          <a:sy n="162" d="100"/>
        </p:scale>
        <p:origin x="34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ith Mhango" userId="2defae7e-2bab-4fb7-948d-f6db5e6c0171" providerId="ADAL" clId="{3F26E497-EE57-4ED2-AD91-079252088639}"/>
    <pc:docChg chg="undo custSel modSld">
      <pc:chgData name="Edith Mhango" userId="2defae7e-2bab-4fb7-948d-f6db5e6c0171" providerId="ADAL" clId="{3F26E497-EE57-4ED2-AD91-079252088639}" dt="2023-07-07T10:49:08.170" v="384" actId="255"/>
      <pc:docMkLst>
        <pc:docMk/>
      </pc:docMkLst>
      <pc:sldChg chg="modSp mod">
        <pc:chgData name="Edith Mhango" userId="2defae7e-2bab-4fb7-948d-f6db5e6c0171" providerId="ADAL" clId="{3F26E497-EE57-4ED2-AD91-079252088639}" dt="2023-07-07T10:25:02.830" v="47" actId="207"/>
        <pc:sldMkLst>
          <pc:docMk/>
          <pc:sldMk cId="1955166399" sldId="256"/>
        </pc:sldMkLst>
        <pc:spChg chg="mod">
          <ac:chgData name="Edith Mhango" userId="2defae7e-2bab-4fb7-948d-f6db5e6c0171" providerId="ADAL" clId="{3F26E497-EE57-4ED2-AD91-079252088639}" dt="2023-07-07T10:25:02.830" v="47" actId="207"/>
          <ac:spMkLst>
            <pc:docMk/>
            <pc:sldMk cId="1955166399" sldId="256"/>
            <ac:spMk id="2" creationId="{00000000-0000-0000-0000-000000000000}"/>
          </ac:spMkLst>
        </pc:spChg>
      </pc:sldChg>
      <pc:sldChg chg="modSp mod">
        <pc:chgData name="Edith Mhango" userId="2defae7e-2bab-4fb7-948d-f6db5e6c0171" providerId="ADAL" clId="{3F26E497-EE57-4ED2-AD91-079252088639}" dt="2023-07-07T10:26:39.067" v="75" actId="207"/>
        <pc:sldMkLst>
          <pc:docMk/>
          <pc:sldMk cId="1740713487" sldId="259"/>
        </pc:sldMkLst>
        <pc:spChg chg="mod">
          <ac:chgData name="Edith Mhango" userId="2defae7e-2bab-4fb7-948d-f6db5e6c0171" providerId="ADAL" clId="{3F26E497-EE57-4ED2-AD91-079252088639}" dt="2023-07-07T10:25:58.819" v="61" actId="207"/>
          <ac:spMkLst>
            <pc:docMk/>
            <pc:sldMk cId="1740713487" sldId="259"/>
            <ac:spMk id="2" creationId="{00000000-0000-0000-0000-000000000000}"/>
          </ac:spMkLst>
        </pc:spChg>
        <pc:spChg chg="mod">
          <ac:chgData name="Edith Mhango" userId="2defae7e-2bab-4fb7-948d-f6db5e6c0171" providerId="ADAL" clId="{3F26E497-EE57-4ED2-AD91-079252088639}" dt="2023-07-07T10:26:39.067" v="75" actId="207"/>
          <ac:spMkLst>
            <pc:docMk/>
            <pc:sldMk cId="1740713487" sldId="259"/>
            <ac:spMk id="6" creationId="{00000000-0000-0000-0000-000000000000}"/>
          </ac:spMkLst>
        </pc:spChg>
      </pc:sldChg>
      <pc:sldChg chg="modSp mod">
        <pc:chgData name="Edith Mhango" userId="2defae7e-2bab-4fb7-948d-f6db5e6c0171" providerId="ADAL" clId="{3F26E497-EE57-4ED2-AD91-079252088639}" dt="2023-07-07T10:27:28.830" v="95" actId="207"/>
        <pc:sldMkLst>
          <pc:docMk/>
          <pc:sldMk cId="3628193728" sldId="261"/>
        </pc:sldMkLst>
        <pc:spChg chg="mod">
          <ac:chgData name="Edith Mhango" userId="2defae7e-2bab-4fb7-948d-f6db5e6c0171" providerId="ADAL" clId="{3F26E497-EE57-4ED2-AD91-079252088639}" dt="2023-07-07T10:27:28.830" v="95" actId="207"/>
          <ac:spMkLst>
            <pc:docMk/>
            <pc:sldMk cId="3628193728" sldId="261"/>
            <ac:spMk id="2" creationId="{00000000-0000-0000-0000-000000000000}"/>
          </ac:spMkLst>
        </pc:spChg>
      </pc:sldChg>
      <pc:sldChg chg="modSp mod">
        <pc:chgData name="Edith Mhango" userId="2defae7e-2bab-4fb7-948d-f6db5e6c0171" providerId="ADAL" clId="{3F26E497-EE57-4ED2-AD91-079252088639}" dt="2023-07-07T10:31:39.899" v="148" actId="207"/>
        <pc:sldMkLst>
          <pc:docMk/>
          <pc:sldMk cId="1494154654" sldId="262"/>
        </pc:sldMkLst>
        <pc:spChg chg="mod">
          <ac:chgData name="Edith Mhango" userId="2defae7e-2bab-4fb7-948d-f6db5e6c0171" providerId="ADAL" clId="{3F26E497-EE57-4ED2-AD91-079252088639}" dt="2023-07-07T10:31:39.899" v="148" actId="207"/>
          <ac:spMkLst>
            <pc:docMk/>
            <pc:sldMk cId="1494154654" sldId="262"/>
            <ac:spMk id="2" creationId="{00000000-0000-0000-0000-000000000000}"/>
          </ac:spMkLst>
        </pc:spChg>
      </pc:sldChg>
      <pc:sldChg chg="modSp mod">
        <pc:chgData name="Edith Mhango" userId="2defae7e-2bab-4fb7-948d-f6db5e6c0171" providerId="ADAL" clId="{3F26E497-EE57-4ED2-AD91-079252088639}" dt="2023-07-07T10:30:34.616" v="144" actId="1076"/>
        <pc:sldMkLst>
          <pc:docMk/>
          <pc:sldMk cId="2729387414" sldId="263"/>
        </pc:sldMkLst>
        <pc:spChg chg="mod">
          <ac:chgData name="Edith Mhango" userId="2defae7e-2bab-4fb7-948d-f6db5e6c0171" providerId="ADAL" clId="{3F26E497-EE57-4ED2-AD91-079252088639}" dt="2023-07-07T10:29:36.008" v="132" actId="20577"/>
          <ac:spMkLst>
            <pc:docMk/>
            <pc:sldMk cId="2729387414" sldId="263"/>
            <ac:spMk id="2" creationId="{00000000-0000-0000-0000-000000000000}"/>
          </ac:spMkLst>
        </pc:spChg>
        <pc:spChg chg="mod">
          <ac:chgData name="Edith Mhango" userId="2defae7e-2bab-4fb7-948d-f6db5e6c0171" providerId="ADAL" clId="{3F26E497-EE57-4ED2-AD91-079252088639}" dt="2023-07-07T10:30:29.119" v="143" actId="1076"/>
          <ac:spMkLst>
            <pc:docMk/>
            <pc:sldMk cId="2729387414" sldId="263"/>
            <ac:spMk id="8" creationId="{00000000-0000-0000-0000-000000000000}"/>
          </ac:spMkLst>
        </pc:spChg>
        <pc:spChg chg="mod">
          <ac:chgData name="Edith Mhango" userId="2defae7e-2bab-4fb7-948d-f6db5e6c0171" providerId="ADAL" clId="{3F26E497-EE57-4ED2-AD91-079252088639}" dt="2023-07-07T10:30:07.403" v="141"/>
          <ac:spMkLst>
            <pc:docMk/>
            <pc:sldMk cId="2729387414" sldId="263"/>
            <ac:spMk id="15" creationId="{00000000-0000-0000-0000-000000000000}"/>
          </ac:spMkLst>
        </pc:spChg>
        <pc:spChg chg="mod">
          <ac:chgData name="Edith Mhango" userId="2defae7e-2bab-4fb7-948d-f6db5e6c0171" providerId="ADAL" clId="{3F26E497-EE57-4ED2-AD91-079252088639}" dt="2023-07-07T10:30:34.616" v="144" actId="1076"/>
          <ac:spMkLst>
            <pc:docMk/>
            <pc:sldMk cId="2729387414" sldId="263"/>
            <ac:spMk id="16" creationId="{00000000-0000-0000-0000-000000000000}"/>
          </ac:spMkLst>
        </pc:spChg>
      </pc:sldChg>
      <pc:sldChg chg="modSp mod">
        <pc:chgData name="Edith Mhango" userId="2defae7e-2bab-4fb7-948d-f6db5e6c0171" providerId="ADAL" clId="{3F26E497-EE57-4ED2-AD91-079252088639}" dt="2023-07-07T10:33:17.662" v="158" actId="404"/>
        <pc:sldMkLst>
          <pc:docMk/>
          <pc:sldMk cId="2968567126" sldId="264"/>
        </pc:sldMkLst>
        <pc:spChg chg="mod">
          <ac:chgData name="Edith Mhango" userId="2defae7e-2bab-4fb7-948d-f6db5e6c0171" providerId="ADAL" clId="{3F26E497-EE57-4ED2-AD91-079252088639}" dt="2023-07-07T10:32:27.182" v="152" actId="2711"/>
          <ac:spMkLst>
            <pc:docMk/>
            <pc:sldMk cId="2968567126" sldId="264"/>
            <ac:spMk id="2" creationId="{00000000-0000-0000-0000-000000000000}"/>
          </ac:spMkLst>
        </pc:spChg>
        <pc:spChg chg="mod">
          <ac:chgData name="Edith Mhango" userId="2defae7e-2bab-4fb7-948d-f6db5e6c0171" providerId="ADAL" clId="{3F26E497-EE57-4ED2-AD91-079252088639}" dt="2023-07-07T10:33:17.662" v="158" actId="404"/>
          <ac:spMkLst>
            <pc:docMk/>
            <pc:sldMk cId="2968567126" sldId="264"/>
            <ac:spMk id="26" creationId="{00000000-0000-0000-0000-000000000000}"/>
          </ac:spMkLst>
        </pc:spChg>
      </pc:sldChg>
      <pc:sldChg chg="modSp mod">
        <pc:chgData name="Edith Mhango" userId="2defae7e-2bab-4fb7-948d-f6db5e6c0171" providerId="ADAL" clId="{3F26E497-EE57-4ED2-AD91-079252088639}" dt="2023-07-07T10:44:33.703" v="284" actId="207"/>
        <pc:sldMkLst>
          <pc:docMk/>
          <pc:sldMk cId="3881983185" sldId="265"/>
        </pc:sldMkLst>
        <pc:spChg chg="mod">
          <ac:chgData name="Edith Mhango" userId="2defae7e-2bab-4fb7-948d-f6db5e6c0171" providerId="ADAL" clId="{3F26E497-EE57-4ED2-AD91-079252088639}" dt="2023-07-07T10:42:54.336" v="208" actId="207"/>
          <ac:spMkLst>
            <pc:docMk/>
            <pc:sldMk cId="3881983185" sldId="265"/>
            <ac:spMk id="2" creationId="{00000000-0000-0000-0000-000000000000}"/>
          </ac:spMkLst>
        </pc:spChg>
        <pc:spChg chg="mod">
          <ac:chgData name="Edith Mhango" userId="2defae7e-2bab-4fb7-948d-f6db5e6c0171" providerId="ADAL" clId="{3F26E497-EE57-4ED2-AD91-079252088639}" dt="2023-07-07T10:44:33.703" v="284" actId="207"/>
          <ac:spMkLst>
            <pc:docMk/>
            <pc:sldMk cId="3881983185" sldId="265"/>
            <ac:spMk id="26" creationId="{00000000-0000-0000-0000-000000000000}"/>
          </ac:spMkLst>
        </pc:spChg>
        <pc:spChg chg="mod">
          <ac:chgData name="Edith Mhango" userId="2defae7e-2bab-4fb7-948d-f6db5e6c0171" providerId="ADAL" clId="{3F26E497-EE57-4ED2-AD91-079252088639}" dt="2023-07-07T10:43:41.892" v="227" actId="207"/>
          <ac:spMkLst>
            <pc:docMk/>
            <pc:sldMk cId="3881983185" sldId="265"/>
            <ac:spMk id="109" creationId="{00000000-0000-0000-0000-000000000000}"/>
          </ac:spMkLst>
        </pc:spChg>
      </pc:sldChg>
      <pc:sldChg chg="modSp mod">
        <pc:chgData name="Edith Mhango" userId="2defae7e-2bab-4fb7-948d-f6db5e6c0171" providerId="ADAL" clId="{3F26E497-EE57-4ED2-AD91-079252088639}" dt="2023-07-07T10:46:42.701" v="351" actId="2711"/>
        <pc:sldMkLst>
          <pc:docMk/>
          <pc:sldMk cId="3474199701" sldId="266"/>
        </pc:sldMkLst>
        <pc:spChg chg="mod">
          <ac:chgData name="Edith Mhango" userId="2defae7e-2bab-4fb7-948d-f6db5e6c0171" providerId="ADAL" clId="{3F26E497-EE57-4ED2-AD91-079252088639}" dt="2023-07-07T10:45:59.608" v="321" actId="1076"/>
          <ac:spMkLst>
            <pc:docMk/>
            <pc:sldMk cId="3474199701" sldId="266"/>
            <ac:spMk id="2" creationId="{00000000-0000-0000-0000-000000000000}"/>
          </ac:spMkLst>
        </pc:spChg>
        <pc:spChg chg="mod">
          <ac:chgData name="Edith Mhango" userId="2defae7e-2bab-4fb7-948d-f6db5e6c0171" providerId="ADAL" clId="{3F26E497-EE57-4ED2-AD91-079252088639}" dt="2023-07-07T10:46:42.701" v="351" actId="2711"/>
          <ac:spMkLst>
            <pc:docMk/>
            <pc:sldMk cId="3474199701" sldId="266"/>
            <ac:spMk id="20" creationId="{00000000-0000-0000-0000-000000000000}"/>
          </ac:spMkLst>
        </pc:spChg>
        <pc:spChg chg="mod">
          <ac:chgData name="Edith Mhango" userId="2defae7e-2bab-4fb7-948d-f6db5e6c0171" providerId="ADAL" clId="{3F26E497-EE57-4ED2-AD91-079252088639}" dt="2023-07-07T10:45:50.058" v="320" actId="1076"/>
          <ac:spMkLst>
            <pc:docMk/>
            <pc:sldMk cId="3474199701" sldId="266"/>
            <ac:spMk id="21" creationId="{00000000-0000-0000-0000-000000000000}"/>
          </ac:spMkLst>
        </pc:spChg>
      </pc:sldChg>
      <pc:sldChg chg="modSp mod">
        <pc:chgData name="Edith Mhango" userId="2defae7e-2bab-4fb7-948d-f6db5e6c0171" providerId="ADAL" clId="{3F26E497-EE57-4ED2-AD91-079252088639}" dt="2023-07-07T10:48:32.978" v="382" actId="404"/>
        <pc:sldMkLst>
          <pc:docMk/>
          <pc:sldMk cId="4038847918" sldId="267"/>
        </pc:sldMkLst>
        <pc:spChg chg="mod">
          <ac:chgData name="Edith Mhango" userId="2defae7e-2bab-4fb7-948d-f6db5e6c0171" providerId="ADAL" clId="{3F26E497-EE57-4ED2-AD91-079252088639}" dt="2023-07-07T10:48:32.978" v="382" actId="404"/>
          <ac:spMkLst>
            <pc:docMk/>
            <pc:sldMk cId="4038847918" sldId="267"/>
            <ac:spMk id="2" creationId="{00000000-0000-0000-0000-000000000000}"/>
          </ac:spMkLst>
        </pc:spChg>
      </pc:sldChg>
      <pc:sldChg chg="modSp mod">
        <pc:chgData name="Edith Mhango" userId="2defae7e-2bab-4fb7-948d-f6db5e6c0171" providerId="ADAL" clId="{3F26E497-EE57-4ED2-AD91-079252088639}" dt="2023-07-07T10:49:08.170" v="384" actId="255"/>
        <pc:sldMkLst>
          <pc:docMk/>
          <pc:sldMk cId="3980949421" sldId="268"/>
        </pc:sldMkLst>
        <pc:spChg chg="mod">
          <ac:chgData name="Edith Mhango" userId="2defae7e-2bab-4fb7-948d-f6db5e6c0171" providerId="ADAL" clId="{3F26E497-EE57-4ED2-AD91-079252088639}" dt="2023-07-07T10:49:08.170" v="384" actId="255"/>
          <ac:spMkLst>
            <pc:docMk/>
            <pc:sldMk cId="3980949421" sldId="268"/>
            <ac:spMk id="3" creationId="{00000000-0000-0000-0000-000000000000}"/>
          </ac:spMkLst>
        </pc:spChg>
      </pc:sldChg>
    </pc:docChg>
  </pc:docChgLst>
  <pc:docChgLst>
    <pc:chgData name="Ewen Trafford" userId="e520b4bf-a196-48b7-bc10-b1590a457daa" providerId="ADAL" clId="{057D35D6-561A-49DD-9BBE-EFF06B7FF6BA}"/>
    <pc:docChg chg="modMainMaster">
      <pc:chgData name="Ewen Trafford" userId="e520b4bf-a196-48b7-bc10-b1590a457daa" providerId="ADAL" clId="{057D35D6-561A-49DD-9BBE-EFF06B7FF6BA}" dt="2023-07-11T10:14:54.859" v="15" actId="20577"/>
      <pc:docMkLst>
        <pc:docMk/>
      </pc:docMkLst>
      <pc:sldMasterChg chg="modSp mod">
        <pc:chgData name="Ewen Trafford" userId="e520b4bf-a196-48b7-bc10-b1590a457daa" providerId="ADAL" clId="{057D35D6-561A-49DD-9BBE-EFF06B7FF6BA}" dt="2023-07-11T10:14:44.276" v="3" actId="20577"/>
        <pc:sldMasterMkLst>
          <pc:docMk/>
          <pc:sldMasterMk cId="1328885048" sldId="2147483648"/>
        </pc:sldMasterMkLst>
        <pc:spChg chg="mod">
          <ac:chgData name="Ewen Trafford" userId="e520b4bf-a196-48b7-bc10-b1590a457daa" providerId="ADAL" clId="{057D35D6-561A-49DD-9BBE-EFF06B7FF6BA}" dt="2023-07-11T10:14:44.276" v="3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Ewen Trafford" userId="e520b4bf-a196-48b7-bc10-b1590a457daa" providerId="ADAL" clId="{057D35D6-561A-49DD-9BBE-EFF06B7FF6BA}" dt="2023-07-11T10:14:47.948" v="7" actId="20577"/>
        <pc:sldMasterMkLst>
          <pc:docMk/>
          <pc:sldMasterMk cId="1498317190" sldId="2147483650"/>
        </pc:sldMasterMkLst>
        <pc:spChg chg="mod">
          <ac:chgData name="Ewen Trafford" userId="e520b4bf-a196-48b7-bc10-b1590a457daa" providerId="ADAL" clId="{057D35D6-561A-49DD-9BBE-EFF06B7FF6BA}" dt="2023-07-11T10:14:47.948" v="7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Ewen Trafford" userId="e520b4bf-a196-48b7-bc10-b1590a457daa" providerId="ADAL" clId="{057D35D6-561A-49DD-9BBE-EFF06B7FF6BA}" dt="2023-07-11T10:14:51.409" v="11" actId="20577"/>
        <pc:sldMasterMkLst>
          <pc:docMk/>
          <pc:sldMasterMk cId="1822393236" sldId="2147483652"/>
        </pc:sldMasterMkLst>
        <pc:spChg chg="mod">
          <ac:chgData name="Ewen Trafford" userId="e520b4bf-a196-48b7-bc10-b1590a457daa" providerId="ADAL" clId="{057D35D6-561A-49DD-9BBE-EFF06B7FF6BA}" dt="2023-07-11T10:14:51.409" v="11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Ewen Trafford" userId="e520b4bf-a196-48b7-bc10-b1590a457daa" providerId="ADAL" clId="{057D35D6-561A-49DD-9BBE-EFF06B7FF6BA}" dt="2023-07-11T10:14:54.859" v="15" actId="20577"/>
        <pc:sldMasterMkLst>
          <pc:docMk/>
          <pc:sldMasterMk cId="1788143608" sldId="2147483656"/>
        </pc:sldMasterMkLst>
        <pc:spChg chg="mod">
          <ac:chgData name="Ewen Trafford" userId="e520b4bf-a196-48b7-bc10-b1590a457daa" providerId="ADAL" clId="{057D35D6-561A-49DD-9BBE-EFF06B7FF6BA}" dt="2023-07-11T10:14:54.859" v="15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F9D4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2023</a:t>
            </a:r>
          </a:p>
          <a:p>
            <a:pPr algn="r"/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2023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llyfr</a:t>
            </a:r>
            <a:r>
              <a:rPr lang="en-GB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GB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Am ragor o wybodaeth ewch i: www.foodfactoflife.org.uk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809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160" y="1563798"/>
            <a:ext cx="9720000" cy="720000"/>
          </a:xfrm>
        </p:spPr>
        <p:txBody>
          <a:bodyPr/>
          <a:lstStyle/>
          <a:p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Dyma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fi</a:t>
            </a:r>
            <a:r>
              <a:rPr lang="en-US" sz="3600" b="0" dirty="0"/>
              <a:t>:</a:t>
            </a:r>
          </a:p>
        </p:txBody>
      </p:sp>
      <p:sp>
        <p:nvSpPr>
          <p:cNvPr id="4" name="Rectangle 3"/>
          <p:cNvSpPr/>
          <p:nvPr/>
        </p:nvSpPr>
        <p:spPr>
          <a:xfrm>
            <a:off x="4734189" y="1566488"/>
            <a:ext cx="4322726" cy="2703187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61160" y="5037262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Fy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enw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ydy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3600" b="0" dirty="0"/>
              <a:t>:</a:t>
            </a: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4725480" y="5632219"/>
            <a:ext cx="4418520" cy="8710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hoffi’r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yma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0" dirty="0"/>
              <a:t>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69274" y="2571092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262743" y="6098749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813811" y="2562383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4907280" y="6090040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458346" y="2488360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8551815" y="6016017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22"/>
          <p:cNvGrpSpPr>
            <a:grpSpLocks/>
          </p:cNvGrpSpPr>
          <p:nvPr/>
        </p:nvGrpSpPr>
        <p:grpSpPr bwMode="auto">
          <a:xfrm>
            <a:off x="10919908" y="1909835"/>
            <a:ext cx="864318" cy="864318"/>
            <a:chOff x="1296" y="1332"/>
            <a:chExt cx="1260" cy="1260"/>
          </a:xfrm>
        </p:grpSpPr>
        <p:grpSp>
          <p:nvGrpSpPr>
            <p:cNvPr id="16" name="Group 23"/>
            <p:cNvGrpSpPr>
              <a:grpSpLocks/>
            </p:cNvGrpSpPr>
            <p:nvPr/>
          </p:nvGrpSpPr>
          <p:grpSpPr bwMode="auto">
            <a:xfrm>
              <a:off x="1296" y="1332"/>
              <a:ext cx="1260" cy="1260"/>
              <a:chOff x="1296" y="1332"/>
              <a:chExt cx="1260" cy="1260"/>
            </a:xfrm>
          </p:grpSpPr>
          <p:sp>
            <p:nvSpPr>
              <p:cNvPr id="18" name="Oval 24"/>
              <p:cNvSpPr>
                <a:spLocks noChangeArrowheads="1"/>
              </p:cNvSpPr>
              <p:nvPr/>
            </p:nvSpPr>
            <p:spPr bwMode="auto">
              <a:xfrm>
                <a:off x="129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9" name="Oval 25"/>
              <p:cNvSpPr>
                <a:spLocks noChangeArrowheads="1"/>
              </p:cNvSpPr>
              <p:nvPr/>
            </p:nvSpPr>
            <p:spPr bwMode="auto">
              <a:xfrm>
                <a:off x="16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0" name="AutoShape 26"/>
              <p:cNvSpPr>
                <a:spLocks noChangeArrowheads="1"/>
              </p:cNvSpPr>
              <p:nvPr/>
            </p:nvSpPr>
            <p:spPr bwMode="auto">
              <a:xfrm rot="16569186">
                <a:off x="1819" y="2034"/>
                <a:ext cx="199" cy="53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17" name="Oval 27"/>
            <p:cNvSpPr>
              <a:spLocks noChangeArrowheads="1"/>
            </p:cNvSpPr>
            <p:nvPr/>
          </p:nvSpPr>
          <p:spPr bwMode="auto">
            <a:xfrm>
              <a:off x="201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628193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126" y="1641105"/>
            <a:ext cx="5063575" cy="4526242"/>
          </a:xfrm>
        </p:spPr>
        <p:txBody>
          <a:bodyPr/>
          <a:lstStyle/>
          <a:p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Pethau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hoffi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n-US" sz="3600" b="0" dirty="0"/>
              <a:t>_______________ </a:t>
            </a:r>
            <a:br>
              <a:rPr lang="en-US" sz="3600" b="0" dirty="0"/>
            </a:br>
            <a:r>
              <a:rPr lang="en-US" sz="3600" b="0" dirty="0"/>
              <a:t>         </a:t>
            </a:r>
            <a:br>
              <a:rPr lang="en-US" sz="3600" b="0" dirty="0"/>
            </a:br>
            <a:r>
              <a:rPr lang="en-US" sz="3600" b="0" dirty="0"/>
              <a:t>_____________ 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779080" y="3670512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107029" y="1733328"/>
            <a:ext cx="5063575" cy="4526242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Pethau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hoffi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0" dirty="0"/>
              <a:t>_______________ </a:t>
            </a:r>
            <a:br>
              <a:rPr lang="en-US" sz="3600" b="0" dirty="0"/>
            </a:br>
            <a:br>
              <a:rPr lang="en-US" sz="3600" b="0" dirty="0"/>
            </a:br>
            <a:r>
              <a:rPr lang="en-US" sz="3600" b="0" dirty="0"/>
              <a:t> _____________ .</a:t>
            </a:r>
          </a:p>
        </p:txBody>
      </p:sp>
      <p:sp>
        <p:nvSpPr>
          <p:cNvPr id="16" name="Oval 15"/>
          <p:cNvSpPr/>
          <p:nvPr/>
        </p:nvSpPr>
        <p:spPr>
          <a:xfrm>
            <a:off x="7312537" y="3758793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5829890" y="1249891"/>
            <a:ext cx="0" cy="5170204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387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388" y="1599935"/>
            <a:ext cx="9720000" cy="720000"/>
          </a:xfrm>
        </p:spPr>
        <p:txBody>
          <a:bodyPr/>
          <a:lstStyle/>
          <a:p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Dydw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ddim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siŵr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ydw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hoffi’r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yma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felly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fydd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imi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flasu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eto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en-US" sz="3600" b="0" dirty="0"/>
              <a:t>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69274" y="2776363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1262743" y="6304020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813811" y="2767654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4907280" y="6295311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458346" y="2693631"/>
            <a:ext cx="2749583" cy="2749583"/>
          </a:xfrm>
          <a:prstGeom prst="ellipse">
            <a:avLst/>
          </a:prstGeom>
          <a:noFill/>
          <a:ln w="57150">
            <a:solidFill>
              <a:srgbClr val="ED6B1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8551815" y="6221288"/>
            <a:ext cx="2908663" cy="8709"/>
          </a:xfrm>
          <a:prstGeom prst="line">
            <a:avLst/>
          </a:prstGeom>
          <a:ln w="57150">
            <a:solidFill>
              <a:srgbClr val="E46B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10889276" y="1903499"/>
            <a:ext cx="894952" cy="894952"/>
            <a:chOff x="2916" y="1332"/>
            <a:chExt cx="1260" cy="1260"/>
          </a:xfrm>
        </p:grpSpPr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2916" y="1332"/>
              <a:ext cx="1260" cy="1260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363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327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>
              <a:off x="3276" y="2232"/>
              <a:ext cx="540" cy="0"/>
            </a:xfrm>
            <a:prstGeom prst="line">
              <a:avLst/>
            </a:prstGeom>
            <a:noFill/>
            <a:ln w="28575">
              <a:solidFill>
                <a:srgbClr val="E46B2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494154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691" y="1336051"/>
            <a:ext cx="9720000" cy="720000"/>
          </a:xfrm>
        </p:spPr>
        <p:txBody>
          <a:bodyPr/>
          <a:lstStyle/>
          <a:p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wedi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blasu’r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6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yma</a:t>
            </a:r>
            <a:r>
              <a:rPr lang="en-GB" sz="36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0" dirty="0"/>
              <a:t>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675378" y="5933631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wedi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lliwio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wyneb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ddangos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beth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feddwl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am bob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800" b="0" dirty="0"/>
              <a:t>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344270" y="2154783"/>
            <a:ext cx="2749583" cy="3499905"/>
            <a:chOff x="8344270" y="2154783"/>
            <a:chExt cx="2749583" cy="3499905"/>
          </a:xfrm>
        </p:grpSpPr>
        <p:sp>
          <p:nvSpPr>
            <p:cNvPr id="13" name="Oval 12"/>
            <p:cNvSpPr/>
            <p:nvPr/>
          </p:nvSpPr>
          <p:spPr>
            <a:xfrm>
              <a:off x="8344270" y="2154783"/>
              <a:ext cx="2749583" cy="2749583"/>
            </a:xfrm>
            <a:prstGeom prst="ellipse">
              <a:avLst/>
            </a:prstGeom>
            <a:noFill/>
            <a:ln w="57150">
              <a:solidFill>
                <a:srgbClr val="ED6B1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9" name="Group 17"/>
            <p:cNvGrpSpPr>
              <a:grpSpLocks/>
            </p:cNvGrpSpPr>
            <p:nvPr/>
          </p:nvGrpSpPr>
          <p:grpSpPr bwMode="auto">
            <a:xfrm>
              <a:off x="10203476" y="5083188"/>
              <a:ext cx="571500" cy="571500"/>
              <a:chOff x="4536" y="1332"/>
              <a:chExt cx="1260" cy="1260"/>
            </a:xfrm>
          </p:grpSpPr>
          <p:sp>
            <p:nvSpPr>
              <p:cNvPr id="60" name="Oval 18"/>
              <p:cNvSpPr>
                <a:spLocks noChangeArrowheads="1"/>
              </p:cNvSpPr>
              <p:nvPr/>
            </p:nvSpPr>
            <p:spPr bwMode="auto">
              <a:xfrm>
                <a:off x="453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1" name="Oval 19"/>
              <p:cNvSpPr>
                <a:spLocks noChangeArrowheads="1"/>
              </p:cNvSpPr>
              <p:nvPr/>
            </p:nvSpPr>
            <p:spPr bwMode="auto">
              <a:xfrm>
                <a:off x="52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2" name="Oval 20"/>
              <p:cNvSpPr>
                <a:spLocks noChangeArrowheads="1"/>
              </p:cNvSpPr>
              <p:nvPr/>
            </p:nvSpPr>
            <p:spPr bwMode="auto">
              <a:xfrm>
                <a:off x="489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3" name="AutoShape 21"/>
              <p:cNvSpPr>
                <a:spLocks noChangeArrowheads="1"/>
              </p:cNvSpPr>
              <p:nvPr/>
            </p:nvSpPr>
            <p:spPr bwMode="auto">
              <a:xfrm rot="5400000">
                <a:off x="4982" y="1958"/>
                <a:ext cx="361" cy="54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64" name="Group 22"/>
            <p:cNvGrpSpPr>
              <a:grpSpLocks/>
            </p:cNvGrpSpPr>
            <p:nvPr/>
          </p:nvGrpSpPr>
          <p:grpSpPr bwMode="auto">
            <a:xfrm>
              <a:off x="9555776" y="5083188"/>
              <a:ext cx="571500" cy="571500"/>
              <a:chOff x="2916" y="1332"/>
              <a:chExt cx="1260" cy="1260"/>
            </a:xfrm>
          </p:grpSpPr>
          <p:sp>
            <p:nvSpPr>
              <p:cNvPr id="65" name="Oval 23"/>
              <p:cNvSpPr>
                <a:spLocks noChangeArrowheads="1"/>
              </p:cNvSpPr>
              <p:nvPr/>
            </p:nvSpPr>
            <p:spPr bwMode="auto">
              <a:xfrm>
                <a:off x="291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6" name="Oval 24"/>
              <p:cNvSpPr>
                <a:spLocks noChangeArrowheads="1"/>
              </p:cNvSpPr>
              <p:nvPr/>
            </p:nvSpPr>
            <p:spPr bwMode="auto">
              <a:xfrm>
                <a:off x="363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7" name="Oval 25"/>
              <p:cNvSpPr>
                <a:spLocks noChangeArrowheads="1"/>
              </p:cNvSpPr>
              <p:nvPr/>
            </p:nvSpPr>
            <p:spPr bwMode="auto">
              <a:xfrm>
                <a:off x="327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8" name="Line 26"/>
              <p:cNvSpPr>
                <a:spLocks noChangeShapeType="1"/>
              </p:cNvSpPr>
              <p:nvPr/>
            </p:nvSpPr>
            <p:spPr bwMode="auto">
              <a:xfrm>
                <a:off x="3276" y="2232"/>
                <a:ext cx="540" cy="0"/>
              </a:xfrm>
              <a:prstGeom prst="line">
                <a:avLst/>
              </a:prstGeom>
              <a:noFill/>
              <a:ln w="28575">
                <a:solidFill>
                  <a:srgbClr val="E46B2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69" name="Group 27"/>
            <p:cNvGrpSpPr>
              <a:grpSpLocks/>
            </p:cNvGrpSpPr>
            <p:nvPr/>
          </p:nvGrpSpPr>
          <p:grpSpPr bwMode="auto">
            <a:xfrm>
              <a:off x="8908076" y="5060963"/>
              <a:ext cx="571500" cy="571500"/>
              <a:chOff x="1296" y="1332"/>
              <a:chExt cx="1260" cy="1260"/>
            </a:xfrm>
          </p:grpSpPr>
          <p:grpSp>
            <p:nvGrpSpPr>
              <p:cNvPr id="70" name="Group 28"/>
              <p:cNvGrpSpPr>
                <a:grpSpLocks/>
              </p:cNvGrpSpPr>
              <p:nvPr/>
            </p:nvGrpSpPr>
            <p:grpSpPr bwMode="auto">
              <a:xfrm>
                <a:off x="1296" y="1332"/>
                <a:ext cx="1260" cy="1260"/>
                <a:chOff x="1296" y="1332"/>
                <a:chExt cx="1260" cy="1260"/>
              </a:xfrm>
            </p:grpSpPr>
            <p:sp>
              <p:nvSpPr>
                <p:cNvPr id="72" name="Oval 29"/>
                <p:cNvSpPr>
                  <a:spLocks noChangeArrowheads="1"/>
                </p:cNvSpPr>
                <p:nvPr/>
              </p:nvSpPr>
              <p:spPr bwMode="auto">
                <a:xfrm>
                  <a:off x="1296" y="1332"/>
                  <a:ext cx="1260" cy="1260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73" name="Oval 30"/>
                <p:cNvSpPr>
                  <a:spLocks noChangeArrowheads="1"/>
                </p:cNvSpPr>
                <p:nvPr/>
              </p:nvSpPr>
              <p:spPr bwMode="auto">
                <a:xfrm>
                  <a:off x="1656" y="1692"/>
                  <a:ext cx="180" cy="180"/>
                </a:xfrm>
                <a:prstGeom prst="ellipse">
                  <a:avLst/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74" name="AutoShape 31"/>
                <p:cNvSpPr>
                  <a:spLocks noChangeArrowheads="1"/>
                </p:cNvSpPr>
                <p:nvPr/>
              </p:nvSpPr>
              <p:spPr bwMode="auto">
                <a:xfrm rot="-5030814">
                  <a:off x="1742" y="1955"/>
                  <a:ext cx="359" cy="551"/>
                </a:xfrm>
                <a:prstGeom prst="moon">
                  <a:avLst>
                    <a:gd name="adj" fmla="val 19546"/>
                  </a:avLst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71" name="Oval 32"/>
              <p:cNvSpPr>
                <a:spLocks noChangeArrowheads="1"/>
              </p:cNvSpPr>
              <p:nvPr/>
            </p:nvSpPr>
            <p:spPr bwMode="auto">
              <a:xfrm>
                <a:off x="201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4794957" y="2136329"/>
            <a:ext cx="2749583" cy="3499905"/>
            <a:chOff x="5034443" y="2257452"/>
            <a:chExt cx="2749583" cy="3499905"/>
          </a:xfrm>
        </p:grpSpPr>
        <p:sp>
          <p:nvSpPr>
            <p:cNvPr id="75" name="Oval 74"/>
            <p:cNvSpPr/>
            <p:nvPr/>
          </p:nvSpPr>
          <p:spPr>
            <a:xfrm>
              <a:off x="5034443" y="2257452"/>
              <a:ext cx="2749583" cy="2749583"/>
            </a:xfrm>
            <a:prstGeom prst="ellipse">
              <a:avLst/>
            </a:prstGeom>
            <a:noFill/>
            <a:ln w="57150">
              <a:solidFill>
                <a:srgbClr val="ED6B1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76" name="Group 17"/>
            <p:cNvGrpSpPr>
              <a:grpSpLocks/>
            </p:cNvGrpSpPr>
            <p:nvPr/>
          </p:nvGrpSpPr>
          <p:grpSpPr bwMode="auto">
            <a:xfrm>
              <a:off x="6893649" y="5185857"/>
              <a:ext cx="571500" cy="571500"/>
              <a:chOff x="4536" y="1332"/>
              <a:chExt cx="1260" cy="1260"/>
            </a:xfrm>
          </p:grpSpPr>
          <p:sp>
            <p:nvSpPr>
              <p:cNvPr id="77" name="Oval 18"/>
              <p:cNvSpPr>
                <a:spLocks noChangeArrowheads="1"/>
              </p:cNvSpPr>
              <p:nvPr/>
            </p:nvSpPr>
            <p:spPr bwMode="auto">
              <a:xfrm>
                <a:off x="453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78" name="Oval 19"/>
              <p:cNvSpPr>
                <a:spLocks noChangeArrowheads="1"/>
              </p:cNvSpPr>
              <p:nvPr/>
            </p:nvSpPr>
            <p:spPr bwMode="auto">
              <a:xfrm>
                <a:off x="52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79" name="Oval 20"/>
              <p:cNvSpPr>
                <a:spLocks noChangeArrowheads="1"/>
              </p:cNvSpPr>
              <p:nvPr/>
            </p:nvSpPr>
            <p:spPr bwMode="auto">
              <a:xfrm>
                <a:off x="489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0" name="AutoShape 21"/>
              <p:cNvSpPr>
                <a:spLocks noChangeArrowheads="1"/>
              </p:cNvSpPr>
              <p:nvPr/>
            </p:nvSpPr>
            <p:spPr bwMode="auto">
              <a:xfrm rot="5400000">
                <a:off x="4982" y="1958"/>
                <a:ext cx="361" cy="54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81" name="Group 22"/>
            <p:cNvGrpSpPr>
              <a:grpSpLocks/>
            </p:cNvGrpSpPr>
            <p:nvPr/>
          </p:nvGrpSpPr>
          <p:grpSpPr bwMode="auto">
            <a:xfrm>
              <a:off x="6245949" y="5185857"/>
              <a:ext cx="571500" cy="571500"/>
              <a:chOff x="2916" y="1332"/>
              <a:chExt cx="1260" cy="1260"/>
            </a:xfrm>
          </p:grpSpPr>
          <p:sp>
            <p:nvSpPr>
              <p:cNvPr id="82" name="Oval 23"/>
              <p:cNvSpPr>
                <a:spLocks noChangeArrowheads="1"/>
              </p:cNvSpPr>
              <p:nvPr/>
            </p:nvSpPr>
            <p:spPr bwMode="auto">
              <a:xfrm>
                <a:off x="291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3" name="Oval 24"/>
              <p:cNvSpPr>
                <a:spLocks noChangeArrowheads="1"/>
              </p:cNvSpPr>
              <p:nvPr/>
            </p:nvSpPr>
            <p:spPr bwMode="auto">
              <a:xfrm>
                <a:off x="363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4" name="Oval 25"/>
              <p:cNvSpPr>
                <a:spLocks noChangeArrowheads="1"/>
              </p:cNvSpPr>
              <p:nvPr/>
            </p:nvSpPr>
            <p:spPr bwMode="auto">
              <a:xfrm>
                <a:off x="327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85" name="Line 26"/>
              <p:cNvSpPr>
                <a:spLocks noChangeShapeType="1"/>
              </p:cNvSpPr>
              <p:nvPr/>
            </p:nvSpPr>
            <p:spPr bwMode="auto">
              <a:xfrm>
                <a:off x="3276" y="2232"/>
                <a:ext cx="540" cy="0"/>
              </a:xfrm>
              <a:prstGeom prst="line">
                <a:avLst/>
              </a:prstGeom>
              <a:noFill/>
              <a:ln w="28575">
                <a:solidFill>
                  <a:srgbClr val="E46B2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86" name="Group 27"/>
            <p:cNvGrpSpPr>
              <a:grpSpLocks/>
            </p:cNvGrpSpPr>
            <p:nvPr/>
          </p:nvGrpSpPr>
          <p:grpSpPr bwMode="auto">
            <a:xfrm>
              <a:off x="5598249" y="5163632"/>
              <a:ext cx="571500" cy="571500"/>
              <a:chOff x="1296" y="1332"/>
              <a:chExt cx="1260" cy="1260"/>
            </a:xfrm>
          </p:grpSpPr>
          <p:grpSp>
            <p:nvGrpSpPr>
              <p:cNvPr id="87" name="Group 28"/>
              <p:cNvGrpSpPr>
                <a:grpSpLocks/>
              </p:cNvGrpSpPr>
              <p:nvPr/>
            </p:nvGrpSpPr>
            <p:grpSpPr bwMode="auto">
              <a:xfrm>
                <a:off x="1296" y="1332"/>
                <a:ext cx="1260" cy="1260"/>
                <a:chOff x="1296" y="1332"/>
                <a:chExt cx="1260" cy="1260"/>
              </a:xfrm>
            </p:grpSpPr>
            <p:sp>
              <p:nvSpPr>
                <p:cNvPr id="89" name="Oval 29"/>
                <p:cNvSpPr>
                  <a:spLocks noChangeArrowheads="1"/>
                </p:cNvSpPr>
                <p:nvPr/>
              </p:nvSpPr>
              <p:spPr bwMode="auto">
                <a:xfrm>
                  <a:off x="1296" y="1332"/>
                  <a:ext cx="1260" cy="1260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90" name="Oval 30"/>
                <p:cNvSpPr>
                  <a:spLocks noChangeArrowheads="1"/>
                </p:cNvSpPr>
                <p:nvPr/>
              </p:nvSpPr>
              <p:spPr bwMode="auto">
                <a:xfrm>
                  <a:off x="1656" y="1692"/>
                  <a:ext cx="180" cy="180"/>
                </a:xfrm>
                <a:prstGeom prst="ellipse">
                  <a:avLst/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91" name="AutoShape 31"/>
                <p:cNvSpPr>
                  <a:spLocks noChangeArrowheads="1"/>
                </p:cNvSpPr>
                <p:nvPr/>
              </p:nvSpPr>
              <p:spPr bwMode="auto">
                <a:xfrm rot="-5030814">
                  <a:off x="1742" y="1955"/>
                  <a:ext cx="359" cy="551"/>
                </a:xfrm>
                <a:prstGeom prst="moon">
                  <a:avLst>
                    <a:gd name="adj" fmla="val 19546"/>
                  </a:avLst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88" name="Oval 32"/>
              <p:cNvSpPr>
                <a:spLocks noChangeArrowheads="1"/>
              </p:cNvSpPr>
              <p:nvPr/>
            </p:nvSpPr>
            <p:spPr bwMode="auto">
              <a:xfrm>
                <a:off x="201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1239546" y="2088553"/>
            <a:ext cx="2749583" cy="3499905"/>
            <a:chOff x="1239546" y="2088553"/>
            <a:chExt cx="2749583" cy="3499905"/>
          </a:xfrm>
        </p:grpSpPr>
        <p:sp>
          <p:nvSpPr>
            <p:cNvPr id="92" name="Oval 91"/>
            <p:cNvSpPr/>
            <p:nvPr/>
          </p:nvSpPr>
          <p:spPr>
            <a:xfrm>
              <a:off x="1239546" y="2088553"/>
              <a:ext cx="2749583" cy="2749583"/>
            </a:xfrm>
            <a:prstGeom prst="ellipse">
              <a:avLst/>
            </a:prstGeom>
            <a:noFill/>
            <a:ln w="57150">
              <a:solidFill>
                <a:srgbClr val="ED6B1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93" name="Group 17"/>
            <p:cNvGrpSpPr>
              <a:grpSpLocks/>
            </p:cNvGrpSpPr>
            <p:nvPr/>
          </p:nvGrpSpPr>
          <p:grpSpPr bwMode="auto">
            <a:xfrm>
              <a:off x="3098752" y="5016958"/>
              <a:ext cx="571500" cy="571500"/>
              <a:chOff x="4536" y="1332"/>
              <a:chExt cx="1260" cy="1260"/>
            </a:xfrm>
          </p:grpSpPr>
          <p:sp>
            <p:nvSpPr>
              <p:cNvPr id="94" name="Oval 18"/>
              <p:cNvSpPr>
                <a:spLocks noChangeArrowheads="1"/>
              </p:cNvSpPr>
              <p:nvPr/>
            </p:nvSpPr>
            <p:spPr bwMode="auto">
              <a:xfrm>
                <a:off x="453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95" name="Oval 19"/>
              <p:cNvSpPr>
                <a:spLocks noChangeArrowheads="1"/>
              </p:cNvSpPr>
              <p:nvPr/>
            </p:nvSpPr>
            <p:spPr bwMode="auto">
              <a:xfrm>
                <a:off x="52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96" name="Oval 20"/>
              <p:cNvSpPr>
                <a:spLocks noChangeArrowheads="1"/>
              </p:cNvSpPr>
              <p:nvPr/>
            </p:nvSpPr>
            <p:spPr bwMode="auto">
              <a:xfrm>
                <a:off x="489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97" name="AutoShape 21"/>
              <p:cNvSpPr>
                <a:spLocks noChangeArrowheads="1"/>
              </p:cNvSpPr>
              <p:nvPr/>
            </p:nvSpPr>
            <p:spPr bwMode="auto">
              <a:xfrm rot="5400000">
                <a:off x="4982" y="1958"/>
                <a:ext cx="361" cy="54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98" name="Group 22"/>
            <p:cNvGrpSpPr>
              <a:grpSpLocks/>
            </p:cNvGrpSpPr>
            <p:nvPr/>
          </p:nvGrpSpPr>
          <p:grpSpPr bwMode="auto">
            <a:xfrm>
              <a:off x="2451052" y="5016958"/>
              <a:ext cx="571500" cy="571500"/>
              <a:chOff x="2916" y="1332"/>
              <a:chExt cx="1260" cy="1260"/>
            </a:xfrm>
          </p:grpSpPr>
          <p:sp>
            <p:nvSpPr>
              <p:cNvPr id="99" name="Oval 23"/>
              <p:cNvSpPr>
                <a:spLocks noChangeArrowheads="1"/>
              </p:cNvSpPr>
              <p:nvPr/>
            </p:nvSpPr>
            <p:spPr bwMode="auto">
              <a:xfrm>
                <a:off x="291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00" name="Oval 24"/>
              <p:cNvSpPr>
                <a:spLocks noChangeArrowheads="1"/>
              </p:cNvSpPr>
              <p:nvPr/>
            </p:nvSpPr>
            <p:spPr bwMode="auto">
              <a:xfrm>
                <a:off x="363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01" name="Oval 25"/>
              <p:cNvSpPr>
                <a:spLocks noChangeArrowheads="1"/>
              </p:cNvSpPr>
              <p:nvPr/>
            </p:nvSpPr>
            <p:spPr bwMode="auto">
              <a:xfrm>
                <a:off x="327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102" name="Line 26"/>
              <p:cNvSpPr>
                <a:spLocks noChangeShapeType="1"/>
              </p:cNvSpPr>
              <p:nvPr/>
            </p:nvSpPr>
            <p:spPr bwMode="auto">
              <a:xfrm>
                <a:off x="3276" y="2232"/>
                <a:ext cx="540" cy="0"/>
              </a:xfrm>
              <a:prstGeom prst="line">
                <a:avLst/>
              </a:prstGeom>
              <a:noFill/>
              <a:ln w="28575">
                <a:solidFill>
                  <a:srgbClr val="E46B2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103" name="Group 27"/>
            <p:cNvGrpSpPr>
              <a:grpSpLocks/>
            </p:cNvGrpSpPr>
            <p:nvPr/>
          </p:nvGrpSpPr>
          <p:grpSpPr bwMode="auto">
            <a:xfrm>
              <a:off x="1803352" y="4994733"/>
              <a:ext cx="571500" cy="571500"/>
              <a:chOff x="1296" y="1332"/>
              <a:chExt cx="1260" cy="1260"/>
            </a:xfrm>
          </p:grpSpPr>
          <p:grpSp>
            <p:nvGrpSpPr>
              <p:cNvPr id="104" name="Group 28"/>
              <p:cNvGrpSpPr>
                <a:grpSpLocks/>
              </p:cNvGrpSpPr>
              <p:nvPr/>
            </p:nvGrpSpPr>
            <p:grpSpPr bwMode="auto">
              <a:xfrm>
                <a:off x="1296" y="1332"/>
                <a:ext cx="1260" cy="1260"/>
                <a:chOff x="1296" y="1332"/>
                <a:chExt cx="1260" cy="1260"/>
              </a:xfrm>
            </p:grpSpPr>
            <p:sp>
              <p:nvSpPr>
                <p:cNvPr id="106" name="Oval 29"/>
                <p:cNvSpPr>
                  <a:spLocks noChangeArrowheads="1"/>
                </p:cNvSpPr>
                <p:nvPr/>
              </p:nvSpPr>
              <p:spPr bwMode="auto">
                <a:xfrm>
                  <a:off x="1296" y="1332"/>
                  <a:ext cx="1260" cy="1260"/>
                </a:xfrm>
                <a:prstGeom prst="ellipse">
                  <a:avLst/>
                </a:prstGeom>
                <a:solidFill>
                  <a:srgbClr val="FFFFFF"/>
                </a:solidFill>
                <a:ln w="2857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07" name="Oval 30"/>
                <p:cNvSpPr>
                  <a:spLocks noChangeArrowheads="1"/>
                </p:cNvSpPr>
                <p:nvPr/>
              </p:nvSpPr>
              <p:spPr bwMode="auto">
                <a:xfrm>
                  <a:off x="1656" y="1692"/>
                  <a:ext cx="180" cy="180"/>
                </a:xfrm>
                <a:prstGeom prst="ellipse">
                  <a:avLst/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round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  <p:sp>
              <p:nvSpPr>
                <p:cNvPr id="108" name="AutoShape 31"/>
                <p:cNvSpPr>
                  <a:spLocks noChangeArrowheads="1"/>
                </p:cNvSpPr>
                <p:nvPr/>
              </p:nvSpPr>
              <p:spPr bwMode="auto">
                <a:xfrm rot="-5030814">
                  <a:off x="1742" y="1955"/>
                  <a:ext cx="359" cy="551"/>
                </a:xfrm>
                <a:prstGeom prst="moon">
                  <a:avLst>
                    <a:gd name="adj" fmla="val 19546"/>
                  </a:avLst>
                </a:prstGeom>
                <a:solidFill>
                  <a:srgbClr val="ED6B17"/>
                </a:solidFill>
                <a:ln w="9525">
                  <a:solidFill>
                    <a:srgbClr val="E46B2F"/>
                  </a:solidFill>
                  <a:miter lim="800000"/>
                  <a:headEnd/>
                  <a:tailEnd/>
                </a:ln>
              </p:spPr>
              <p:txBody>
                <a:bodyPr/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1800"/>
                </a:p>
              </p:txBody>
            </p:sp>
          </p:grpSp>
          <p:sp>
            <p:nvSpPr>
              <p:cNvPr id="105" name="Oval 32"/>
              <p:cNvSpPr>
                <a:spLocks noChangeArrowheads="1"/>
              </p:cNvSpPr>
              <p:nvPr/>
            </p:nvSpPr>
            <p:spPr bwMode="auto">
              <a:xfrm>
                <a:off x="201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68567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691" y="1336051"/>
            <a:ext cx="9720000" cy="720000"/>
          </a:xfrm>
        </p:spPr>
        <p:txBody>
          <a:bodyPr/>
          <a:lstStyle/>
          <a:p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angen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bwydydd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diodydd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gwahanol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fod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iach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b="0" dirty="0"/>
              <a:t>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675378" y="5933631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Dyma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fwyd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 bob un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o’r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pedwar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prif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grwpiau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bwyd</a:t>
            </a:r>
            <a:r>
              <a:rPr lang="en-US" sz="2800" b="0" dirty="0"/>
              <a:t>.</a:t>
            </a:r>
          </a:p>
        </p:txBody>
      </p:sp>
      <p:sp>
        <p:nvSpPr>
          <p:cNvPr id="13" name="Oval 12"/>
          <p:cNvSpPr/>
          <p:nvPr/>
        </p:nvSpPr>
        <p:spPr>
          <a:xfrm>
            <a:off x="675378" y="3584749"/>
            <a:ext cx="2091361" cy="2091361"/>
          </a:xfrm>
          <a:prstGeom prst="ellipse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Title 1"/>
          <p:cNvSpPr txBox="1">
            <a:spLocks/>
          </p:cNvSpPr>
          <p:nvPr/>
        </p:nvSpPr>
        <p:spPr>
          <a:xfrm>
            <a:off x="9197267" y="4698590"/>
            <a:ext cx="2396222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Dyma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ddiod</a:t>
            </a:r>
            <a:r>
              <a:rPr lang="en-US" sz="2800" b="0" dirty="0"/>
              <a:t>.</a:t>
            </a:r>
          </a:p>
        </p:txBody>
      </p:sp>
      <p:sp>
        <p:nvSpPr>
          <p:cNvPr id="110" name="Oval 109"/>
          <p:cNvSpPr/>
          <p:nvPr/>
        </p:nvSpPr>
        <p:spPr>
          <a:xfrm>
            <a:off x="2445076" y="2056051"/>
            <a:ext cx="2091361" cy="2091361"/>
          </a:xfrm>
          <a:prstGeom prst="ellipse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/>
          <p:cNvSpPr/>
          <p:nvPr/>
        </p:nvSpPr>
        <p:spPr>
          <a:xfrm>
            <a:off x="4273947" y="3644899"/>
            <a:ext cx="2091361" cy="2091361"/>
          </a:xfrm>
          <a:prstGeom prst="ellipse">
            <a:avLst/>
          </a:prstGeom>
          <a:noFill/>
          <a:ln w="57150">
            <a:solidFill>
              <a:srgbClr val="FF7C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/>
          <p:cNvSpPr/>
          <p:nvPr/>
        </p:nvSpPr>
        <p:spPr>
          <a:xfrm>
            <a:off x="6116704" y="2176351"/>
            <a:ext cx="2091361" cy="2091361"/>
          </a:xfrm>
          <a:prstGeom prst="ellipse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/>
          <p:cNvSpPr/>
          <p:nvPr/>
        </p:nvSpPr>
        <p:spPr>
          <a:xfrm>
            <a:off x="9197267" y="2409858"/>
            <a:ext cx="2091361" cy="2091361"/>
          </a:xfrm>
          <a:prstGeom prst="ellipse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983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988" y="1818414"/>
            <a:ext cx="9720000" cy="720000"/>
          </a:xfrm>
        </p:spPr>
        <p:txBody>
          <a:bodyPr/>
          <a:lstStyle/>
          <a:p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Pan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bwyta’n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dda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teimlo’n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iach</a:t>
            </a:r>
            <a:r>
              <a:rPr lang="en-US" sz="3600" b="0" dirty="0"/>
              <a:t>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777388" y="3497274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Dyma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fi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teimlo’n</a:t>
            </a:r>
            <a:r>
              <a:rPr lang="en-GB" sz="32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iach</a:t>
            </a:r>
            <a:r>
              <a:rPr lang="en-US" sz="3600" b="0" dirty="0"/>
              <a:t>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370919" y="1814082"/>
            <a:ext cx="3499431" cy="3728301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8" name="Group 22"/>
          <p:cNvGrpSpPr>
            <a:grpSpLocks/>
          </p:cNvGrpSpPr>
          <p:nvPr/>
        </p:nvGrpSpPr>
        <p:grpSpPr bwMode="auto">
          <a:xfrm>
            <a:off x="2786939" y="4623171"/>
            <a:ext cx="1492621" cy="1492621"/>
            <a:chOff x="1296" y="1332"/>
            <a:chExt cx="1260" cy="1260"/>
          </a:xfrm>
        </p:grpSpPr>
        <p:grpSp>
          <p:nvGrpSpPr>
            <p:cNvPr id="29" name="Group 23"/>
            <p:cNvGrpSpPr>
              <a:grpSpLocks/>
            </p:cNvGrpSpPr>
            <p:nvPr/>
          </p:nvGrpSpPr>
          <p:grpSpPr bwMode="auto">
            <a:xfrm>
              <a:off x="1296" y="1332"/>
              <a:ext cx="1260" cy="1260"/>
              <a:chOff x="1296" y="1332"/>
              <a:chExt cx="1260" cy="1260"/>
            </a:xfrm>
          </p:grpSpPr>
          <p:sp>
            <p:nvSpPr>
              <p:cNvPr id="31" name="Oval 30"/>
              <p:cNvSpPr>
                <a:spLocks noChangeArrowheads="1"/>
              </p:cNvSpPr>
              <p:nvPr/>
            </p:nvSpPr>
            <p:spPr bwMode="auto">
              <a:xfrm>
                <a:off x="129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2" name="Oval 31"/>
              <p:cNvSpPr>
                <a:spLocks noChangeArrowheads="1"/>
              </p:cNvSpPr>
              <p:nvPr/>
            </p:nvSpPr>
            <p:spPr bwMode="auto">
              <a:xfrm>
                <a:off x="16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33" name="AutoShape 26"/>
              <p:cNvSpPr>
                <a:spLocks noChangeArrowheads="1"/>
              </p:cNvSpPr>
              <p:nvPr/>
            </p:nvSpPr>
            <p:spPr bwMode="auto">
              <a:xfrm rot="16569186">
                <a:off x="1819" y="2034"/>
                <a:ext cx="199" cy="53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30" name="Oval 27"/>
            <p:cNvSpPr>
              <a:spLocks noChangeArrowheads="1"/>
            </p:cNvSpPr>
            <p:nvPr/>
          </p:nvSpPr>
          <p:spPr bwMode="auto">
            <a:xfrm>
              <a:off x="201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474199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388" y="1814082"/>
            <a:ext cx="9720000" cy="720000"/>
          </a:xfrm>
        </p:spPr>
        <p:txBody>
          <a:bodyPr/>
          <a:lstStyle/>
          <a:p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Pan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teimlo’n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iach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rydw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2800" b="0" i="0" dirty="0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0" i="0" dirty="0" err="1">
                <a:solidFill>
                  <a:schemeClr val="accent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gallu</a:t>
            </a:r>
            <a:r>
              <a:rPr lang="en-US" sz="3200" b="0" dirty="0"/>
              <a:t>…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777388" y="3497274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ED6B17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3600" b="0" dirty="0"/>
          </a:p>
        </p:txBody>
      </p:sp>
      <p:sp>
        <p:nvSpPr>
          <p:cNvPr id="21" name="Rectangle 20"/>
          <p:cNvSpPr/>
          <p:nvPr/>
        </p:nvSpPr>
        <p:spPr>
          <a:xfrm>
            <a:off x="852035" y="2700422"/>
            <a:ext cx="2917534" cy="3108347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2" name="Group 22"/>
          <p:cNvGrpSpPr>
            <a:grpSpLocks/>
          </p:cNvGrpSpPr>
          <p:nvPr/>
        </p:nvGrpSpPr>
        <p:grpSpPr bwMode="auto">
          <a:xfrm>
            <a:off x="8414641" y="850890"/>
            <a:ext cx="1492621" cy="1492621"/>
            <a:chOff x="1296" y="1332"/>
            <a:chExt cx="1260" cy="1260"/>
          </a:xfrm>
        </p:grpSpPr>
        <p:grpSp>
          <p:nvGrpSpPr>
            <p:cNvPr id="23" name="Group 23"/>
            <p:cNvGrpSpPr>
              <a:grpSpLocks/>
            </p:cNvGrpSpPr>
            <p:nvPr/>
          </p:nvGrpSpPr>
          <p:grpSpPr bwMode="auto">
            <a:xfrm>
              <a:off x="1296" y="1332"/>
              <a:ext cx="1260" cy="1260"/>
              <a:chOff x="1296" y="1332"/>
              <a:chExt cx="1260" cy="1260"/>
            </a:xfrm>
          </p:grpSpPr>
          <p:sp>
            <p:nvSpPr>
              <p:cNvPr id="25" name="Oval 24"/>
              <p:cNvSpPr>
                <a:spLocks noChangeArrowheads="1"/>
              </p:cNvSpPr>
              <p:nvPr/>
            </p:nvSpPr>
            <p:spPr bwMode="auto">
              <a:xfrm>
                <a:off x="1296" y="1332"/>
                <a:ext cx="1260" cy="1260"/>
              </a:xfrm>
              <a:prstGeom prst="ellipse">
                <a:avLst/>
              </a:prstGeom>
              <a:solidFill>
                <a:srgbClr val="FFFFFF"/>
              </a:solidFill>
              <a:ln w="2857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6" name="Oval 25"/>
              <p:cNvSpPr>
                <a:spLocks noChangeArrowheads="1"/>
              </p:cNvSpPr>
              <p:nvPr/>
            </p:nvSpPr>
            <p:spPr bwMode="auto">
              <a:xfrm>
                <a:off x="1656" y="1692"/>
                <a:ext cx="180" cy="180"/>
              </a:xfrm>
              <a:prstGeom prst="ellipse">
                <a:avLst/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7" name="AutoShape 26"/>
              <p:cNvSpPr>
                <a:spLocks noChangeArrowheads="1"/>
              </p:cNvSpPr>
              <p:nvPr/>
            </p:nvSpPr>
            <p:spPr bwMode="auto">
              <a:xfrm rot="16569186">
                <a:off x="1819" y="2034"/>
                <a:ext cx="199" cy="537"/>
              </a:xfrm>
              <a:prstGeom prst="moon">
                <a:avLst>
                  <a:gd name="adj" fmla="val 19546"/>
                </a:avLst>
              </a:prstGeom>
              <a:solidFill>
                <a:srgbClr val="ED6B17"/>
              </a:solidFill>
              <a:ln w="9525">
                <a:solidFill>
                  <a:srgbClr val="E46B2F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2016" y="1692"/>
              <a:ext cx="180" cy="180"/>
            </a:xfrm>
            <a:prstGeom prst="ellipse">
              <a:avLst/>
            </a:prstGeom>
            <a:solidFill>
              <a:srgbClr val="ED6B17"/>
            </a:solidFill>
            <a:ln w="9525">
              <a:solidFill>
                <a:srgbClr val="E46B2F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4441438" y="2715722"/>
            <a:ext cx="2917534" cy="3108347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8027729" y="2700421"/>
            <a:ext cx="2917534" cy="3108347"/>
          </a:xfrm>
          <a:prstGeom prst="rect">
            <a:avLst/>
          </a:prstGeom>
          <a:noFill/>
          <a:ln w="57150">
            <a:solidFill>
              <a:srgbClr val="E46B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84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7" ma:contentTypeDescription="Create a new document." ma:contentTypeScope="" ma:versionID="f2c597ebce0aa0fd5759700e14dd3ad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7039d98634059a90188b6cb8bc5e987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436602-3C74-4C98-9847-6D5B301FE80A}">
  <ds:schemaRefs>
    <ds:schemaRef ds:uri="http://schemas.microsoft.com/office/2006/metadata/properties"/>
    <ds:schemaRef ds:uri="http://schemas.microsoft.com/office/infopath/2007/PartnerControls"/>
    <ds:schemaRef ds:uri="ead97cfe-a968-427f-b02b-893e6ba0355a"/>
    <ds:schemaRef ds:uri="c53071f4-7f44-43fd-895c-8e7b6a3746b0"/>
  </ds:schemaRefs>
</ds:datastoreItem>
</file>

<file path=customXml/itemProps2.xml><?xml version="1.0" encoding="utf-8"?>
<ds:datastoreItem xmlns:ds="http://schemas.openxmlformats.org/officeDocument/2006/customXml" ds:itemID="{FC6CB652-80EC-46AF-B15D-2BE5A8868F3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A255D88-676E-4676-A498-C83F6A75B8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145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Office Theme</vt:lpstr>
      <vt:lpstr>Custom Design</vt:lpstr>
      <vt:lpstr>1_Custom Design</vt:lpstr>
      <vt:lpstr>3_Custom Design</vt:lpstr>
      <vt:lpstr>Fy llyfr bwyd </vt:lpstr>
      <vt:lpstr>Dyma fi:</vt:lpstr>
      <vt:lpstr>Rydw i’n hoffi’r bwyd yma .</vt:lpstr>
      <vt:lpstr>Pethau rydw i’n hoffi  _______________            _____________ .</vt:lpstr>
      <vt:lpstr>Dydw i ddim yn siŵr os ydw i’n hoffi’r bwyd yma felly fe fydd angen imi ei flasu eto  .</vt:lpstr>
      <vt:lpstr>Rydw i wedi blasu’r bwyd yma .</vt:lpstr>
      <vt:lpstr>Rydw i angen bwydydd a diodydd gwahanol i fod yn iach .</vt:lpstr>
      <vt:lpstr>Pan rydw i’n bwyta’n dda, rydw i’n teimlo’n iach.</vt:lpstr>
      <vt:lpstr>Pan rydw i’n teimlo’n iach, rydw i’n gallu…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34</cp:revision>
  <cp:lastPrinted>2018-11-07T16:26:08Z</cp:lastPrinted>
  <dcterms:created xsi:type="dcterms:W3CDTF">2018-10-10T09:22:08Z</dcterms:created>
  <dcterms:modified xsi:type="dcterms:W3CDTF">2023-07-11T10:15:02Z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  <property fmtid="{D5CDD505-2E9C-101B-9397-08002B2CF9AE}" pid="3" name="MediaServiceImageTags">
    <vt:lpwstr/>
  </property>
</Properties>
</file>