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omments/modernComment_129_9090E9DF.xml" ContentType="application/vnd.ms-powerpoint.comment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  <p:sldMasterId id="2147483664" r:id="rId8"/>
    <p:sldMasterId id="2147483662" r:id="rId9"/>
  </p:sldMasterIdLst>
  <p:notesMasterIdLst>
    <p:notesMasterId r:id="rId27"/>
  </p:notesMasterIdLst>
  <p:sldIdLst>
    <p:sldId id="287" r:id="rId10"/>
    <p:sldId id="286" r:id="rId11"/>
    <p:sldId id="293" r:id="rId12"/>
    <p:sldId id="296" r:id="rId13"/>
    <p:sldId id="265" r:id="rId14"/>
    <p:sldId id="264" r:id="rId15"/>
    <p:sldId id="277" r:id="rId16"/>
    <p:sldId id="290" r:id="rId17"/>
    <p:sldId id="288" r:id="rId18"/>
    <p:sldId id="295" r:id="rId19"/>
    <p:sldId id="291" r:id="rId20"/>
    <p:sldId id="297" r:id="rId21"/>
    <p:sldId id="298" r:id="rId22"/>
    <p:sldId id="299" r:id="rId23"/>
    <p:sldId id="300" r:id="rId24"/>
    <p:sldId id="301" r:id="rId25"/>
    <p:sldId id="30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E6144C-14BA-4EF9-61ED-859BA2598D84}" name="Frances Meek" initials="FM" userId="S::F.Meek@nutrition.org.uk::f3af35cc-3229-46e1-af36-3525661cfbd3" providerId="AD"/>
  <p188:author id="{207CE754-DEED-6894-4C93-D86BACC9F0C7}" name="Orla Condon" initials="OC" userId="S::o.condon@nutrition.org.uk::62ca7181-df71-4740-a21a-4649c658ad3a" providerId="AD"/>
  <p188:author id="{3895C956-E7D1-F27D-6138-0088B35A53B4}" name="f_mather@yahoo.com" initials="f_" userId="S::urn:spo:guest#f_mather@yahoo.com::" providerId="AD"/>
  <p188:author id="{A7191E5A-F250-6271-A89B-BFC5FFCE1A38}" name="Fiona Mather" initials="FM" userId="S::FMather@westfield.newcastle.sch.uk::9681e01e-704d-4a2f-89ee-aef893e3d6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A41"/>
    <a:srgbClr val="DAE6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97545D-DF16-4C9A-91C1-F68AF578E402}" v="4" dt="2025-08-26T14:09:42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B4E0F97C-536E-4746-BB29-C857DA3CD6B1}"/>
    <pc:docChg chg="modSld">
      <pc:chgData name="Frances Meek" userId="f3af35cc-3229-46e1-af36-3525661cfbd3" providerId="ADAL" clId="{B4E0F97C-536E-4746-BB29-C857DA3CD6B1}" dt="2025-07-21T12:58:20.828" v="0"/>
      <pc:docMkLst>
        <pc:docMk/>
      </pc:docMkLst>
      <pc:sldChg chg="modSp">
        <pc:chgData name="Frances Meek" userId="f3af35cc-3229-46e1-af36-3525661cfbd3" providerId="ADAL" clId="{B4E0F97C-536E-4746-BB29-C857DA3CD6B1}" dt="2025-07-21T12:58:20.828" v="0"/>
        <pc:sldMkLst>
          <pc:docMk/>
          <pc:sldMk cId="2405921415" sldId="277"/>
        </pc:sldMkLst>
      </pc:sldChg>
    </pc:docChg>
  </pc:docChgLst>
  <pc:docChgLst>
    <pc:chgData name="Orla Condon" userId="62ca7181-df71-4740-a21a-4649c658ad3a" providerId="ADAL" clId="{C697545D-DF16-4C9A-91C1-F68AF578E402}"/>
    <pc:docChg chg="custSel modSld">
      <pc:chgData name="Orla Condon" userId="62ca7181-df71-4740-a21a-4649c658ad3a" providerId="ADAL" clId="{C697545D-DF16-4C9A-91C1-F68AF578E402}" dt="2025-08-26T14:09:42.117" v="17"/>
      <pc:docMkLst>
        <pc:docMk/>
      </pc:docMkLst>
      <pc:sldChg chg="modSp mod">
        <pc:chgData name="Orla Condon" userId="62ca7181-df71-4740-a21a-4649c658ad3a" providerId="ADAL" clId="{C697545D-DF16-4C9A-91C1-F68AF578E402}" dt="2025-08-26T14:08:59.455" v="16" actId="1076"/>
        <pc:sldMkLst>
          <pc:docMk/>
          <pc:sldMk cId="2405921415" sldId="277"/>
        </pc:sldMkLst>
        <pc:spChg chg="mod">
          <ac:chgData name="Orla Condon" userId="62ca7181-df71-4740-a21a-4649c658ad3a" providerId="ADAL" clId="{C697545D-DF16-4C9A-91C1-F68AF578E402}" dt="2025-08-26T14:08:33.358" v="9" actId="1076"/>
          <ac:spMkLst>
            <pc:docMk/>
            <pc:sldMk cId="2405921415" sldId="277"/>
            <ac:spMk id="6" creationId="{00000000-0000-0000-0000-000000000000}"/>
          </ac:spMkLst>
        </pc:spChg>
        <pc:spChg chg="mod">
          <ac:chgData name="Orla Condon" userId="62ca7181-df71-4740-a21a-4649c658ad3a" providerId="ADAL" clId="{C697545D-DF16-4C9A-91C1-F68AF578E402}" dt="2025-08-26T14:08:59.455" v="16" actId="1076"/>
          <ac:spMkLst>
            <pc:docMk/>
            <pc:sldMk cId="2405921415" sldId="277"/>
            <ac:spMk id="9" creationId="{7BF61EE0-3814-ADB6-27F8-7114F0D590D4}"/>
          </ac:spMkLst>
        </pc:spChg>
        <pc:picChg chg="mod">
          <ac:chgData name="Orla Condon" userId="62ca7181-df71-4740-a21a-4649c658ad3a" providerId="ADAL" clId="{C697545D-DF16-4C9A-91C1-F68AF578E402}" dt="2025-08-26T14:08:48.064" v="14" actId="14100"/>
          <ac:picMkLst>
            <pc:docMk/>
            <pc:sldMk cId="2405921415" sldId="277"/>
            <ac:picMk id="2" creationId="{0172F562-DE64-C87C-B40E-05BFECAF5AF4}"/>
          </ac:picMkLst>
        </pc:picChg>
        <pc:picChg chg="mod">
          <ac:chgData name="Orla Condon" userId="62ca7181-df71-4740-a21a-4649c658ad3a" providerId="ADAL" clId="{C697545D-DF16-4C9A-91C1-F68AF578E402}" dt="2025-08-26T14:08:53.436" v="15" actId="1076"/>
          <ac:picMkLst>
            <pc:docMk/>
            <pc:sldMk cId="2405921415" sldId="277"/>
            <ac:picMk id="8" creationId="{B7727599-E54B-3623-380E-63E09B1F4CF0}"/>
          </ac:picMkLst>
        </pc:picChg>
        <pc:picChg chg="mod">
          <ac:chgData name="Orla Condon" userId="62ca7181-df71-4740-a21a-4649c658ad3a" providerId="ADAL" clId="{C697545D-DF16-4C9A-91C1-F68AF578E402}" dt="2025-08-26T14:08:36.083" v="10" actId="1076"/>
          <ac:picMkLst>
            <pc:docMk/>
            <pc:sldMk cId="2405921415" sldId="277"/>
            <ac:picMk id="1026" creationId="{29B2949C-4174-4F39-B92B-69D9831253AB}"/>
          </ac:picMkLst>
        </pc:picChg>
      </pc:sldChg>
      <pc:sldChg chg="addSp delSp modSp mod">
        <pc:chgData name="Orla Condon" userId="62ca7181-df71-4740-a21a-4649c658ad3a" providerId="ADAL" clId="{C697545D-DF16-4C9A-91C1-F68AF578E402}" dt="2025-08-26T14:08:00.480" v="7" actId="1076"/>
        <pc:sldMkLst>
          <pc:docMk/>
          <pc:sldMk cId="2283552623" sldId="286"/>
        </pc:sldMkLst>
        <pc:picChg chg="del">
          <ac:chgData name="Orla Condon" userId="62ca7181-df71-4740-a21a-4649c658ad3a" providerId="ADAL" clId="{C697545D-DF16-4C9A-91C1-F68AF578E402}" dt="2025-08-26T10:37:45.074" v="0" actId="478"/>
          <ac:picMkLst>
            <pc:docMk/>
            <pc:sldMk cId="2283552623" sldId="286"/>
            <ac:picMk id="6" creationId="{F0F2B65E-4EF4-CC5D-B979-EB2B0FA8ABDC}"/>
          </ac:picMkLst>
        </pc:picChg>
        <pc:picChg chg="add mod">
          <ac:chgData name="Orla Condon" userId="62ca7181-df71-4740-a21a-4649c658ad3a" providerId="ADAL" clId="{C697545D-DF16-4C9A-91C1-F68AF578E402}" dt="2025-08-26T14:08:00.480" v="7" actId="1076"/>
          <ac:picMkLst>
            <pc:docMk/>
            <pc:sldMk cId="2283552623" sldId="286"/>
            <ac:picMk id="7" creationId="{B151A359-F2CB-B1A4-22E8-42B9CC4473F0}"/>
          </ac:picMkLst>
        </pc:picChg>
      </pc:sldChg>
      <pc:sldChg chg="modAnim">
        <pc:chgData name="Orla Condon" userId="62ca7181-df71-4740-a21a-4649c658ad3a" providerId="ADAL" clId="{C697545D-DF16-4C9A-91C1-F68AF578E402}" dt="2025-08-26T14:09:42.117" v="17"/>
        <pc:sldMkLst>
          <pc:docMk/>
          <pc:sldMk cId="391515328" sldId="295"/>
        </pc:sldMkLst>
      </pc:sldChg>
    </pc:docChg>
  </pc:docChgLst>
  <pc:docChgLst>
    <pc:chgData name="f_mather@yahoo.com" userId="S::urn:spo:guest#f_mather@yahoo.com::" providerId="AD" clId="Web-{8EC4105D-47FA-B03A-30B8-9E9DDC07ACE8}"/>
    <pc:docChg chg="modSld">
      <pc:chgData name="f_mather@yahoo.com" userId="S::urn:spo:guest#f_mather@yahoo.com::" providerId="AD" clId="Web-{8EC4105D-47FA-B03A-30B8-9E9DDC07ACE8}" dt="2025-07-24T09:09:16.621" v="31" actId="1076"/>
      <pc:docMkLst>
        <pc:docMk/>
      </pc:docMkLst>
      <pc:sldChg chg="addSp modSp">
        <pc:chgData name="f_mather@yahoo.com" userId="S::urn:spo:guest#f_mather@yahoo.com::" providerId="AD" clId="Web-{8EC4105D-47FA-B03A-30B8-9E9DDC07ACE8}" dt="2025-07-24T09:09:16.621" v="31" actId="1076"/>
        <pc:sldMkLst>
          <pc:docMk/>
          <pc:sldMk cId="1177146576" sldId="266"/>
        </pc:sldMkLst>
      </pc:sldChg>
      <pc:sldChg chg="addSp modSp">
        <pc:chgData name="f_mather@yahoo.com" userId="S::urn:spo:guest#f_mather@yahoo.com::" providerId="AD" clId="Web-{8EC4105D-47FA-B03A-30B8-9E9DDC07ACE8}" dt="2025-07-24T09:07:06.880" v="10" actId="14100"/>
        <pc:sldMkLst>
          <pc:docMk/>
          <pc:sldMk cId="3181331775" sldId="290"/>
        </pc:sldMkLst>
      </pc:sldChg>
      <pc:sldChg chg="modSp">
        <pc:chgData name="f_mather@yahoo.com" userId="S::urn:spo:guest#f_mather@yahoo.com::" providerId="AD" clId="Web-{8EC4105D-47FA-B03A-30B8-9E9DDC07ACE8}" dt="2025-07-24T09:08:05.914" v="15" actId="20577"/>
        <pc:sldMkLst>
          <pc:docMk/>
          <pc:sldMk cId="3500069267" sldId="291"/>
        </pc:sldMkLst>
      </pc:sldChg>
      <pc:sldChg chg="modSp">
        <pc:chgData name="f_mather@yahoo.com" userId="S::urn:spo:guest#f_mather@yahoo.com::" providerId="AD" clId="Web-{8EC4105D-47FA-B03A-30B8-9E9DDC07ACE8}" dt="2025-07-24T09:05:33.610" v="3" actId="20577"/>
        <pc:sldMkLst>
          <pc:docMk/>
          <pc:sldMk cId="4151420698" sldId="293"/>
        </pc:sldMkLst>
      </pc:sldChg>
      <pc:sldChg chg="modSp">
        <pc:chgData name="f_mather@yahoo.com" userId="S::urn:spo:guest#f_mather@yahoo.com::" providerId="AD" clId="Web-{8EC4105D-47FA-B03A-30B8-9E9DDC07ACE8}" dt="2025-07-24T09:05:46.283" v="5" actId="20577"/>
        <pc:sldMkLst>
          <pc:docMk/>
          <pc:sldMk cId="1000869103" sldId="296"/>
        </pc:sldMkLst>
      </pc:sldChg>
      <pc:sldChg chg="modSp">
        <pc:chgData name="f_mather@yahoo.com" userId="S::urn:spo:guest#f_mather@yahoo.com::" providerId="AD" clId="Web-{8EC4105D-47FA-B03A-30B8-9E9DDC07ACE8}" dt="2025-07-24T09:08:21.118" v="19" actId="20577"/>
        <pc:sldMkLst>
          <pc:docMk/>
          <pc:sldMk cId="2425416159" sldId="297"/>
        </pc:sldMkLst>
      </pc:sldChg>
      <pc:sldChg chg="modSp">
        <pc:chgData name="f_mather@yahoo.com" userId="S::urn:spo:guest#f_mather@yahoo.com::" providerId="AD" clId="Web-{8EC4105D-47FA-B03A-30B8-9E9DDC07ACE8}" dt="2025-07-24T09:08:31.369" v="22" actId="20577"/>
        <pc:sldMkLst>
          <pc:docMk/>
          <pc:sldMk cId="559584365" sldId="298"/>
        </pc:sldMkLst>
      </pc:sldChg>
      <pc:sldChg chg="modSp">
        <pc:chgData name="f_mather@yahoo.com" userId="S::urn:spo:guest#f_mather@yahoo.com::" providerId="AD" clId="Web-{8EC4105D-47FA-B03A-30B8-9E9DDC07ACE8}" dt="2025-07-24T09:08:40.088" v="25" actId="20577"/>
        <pc:sldMkLst>
          <pc:docMk/>
          <pc:sldMk cId="3913005087" sldId="299"/>
        </pc:sldMkLst>
      </pc:sldChg>
    </pc:docChg>
  </pc:docChgLst>
  <pc:docChgLst>
    <pc:chgData name="Frances Meek" userId="f3af35cc-3229-46e1-af36-3525661cfbd3" providerId="ADAL" clId="{2B418820-CCAF-441D-9798-F2EB66647BB1}"/>
    <pc:docChg chg="undo custSel addSld delSld modSld">
      <pc:chgData name="Frances Meek" userId="f3af35cc-3229-46e1-af36-3525661cfbd3" providerId="ADAL" clId="{2B418820-CCAF-441D-9798-F2EB66647BB1}" dt="2025-08-11T21:34:40.484" v="268" actId="20577"/>
      <pc:docMkLst>
        <pc:docMk/>
      </pc:docMkLst>
      <pc:sldChg chg="modSp mod">
        <pc:chgData name="Frances Meek" userId="f3af35cc-3229-46e1-af36-3525661cfbd3" providerId="ADAL" clId="{2B418820-CCAF-441D-9798-F2EB66647BB1}" dt="2025-07-30T11:27:14.350" v="9" actId="20577"/>
        <pc:sldMkLst>
          <pc:docMk/>
          <pc:sldMk cId="2405921415" sldId="277"/>
        </pc:sldMkLst>
        <pc:spChg chg="mod">
          <ac:chgData name="Frances Meek" userId="f3af35cc-3229-46e1-af36-3525661cfbd3" providerId="ADAL" clId="{2B418820-CCAF-441D-9798-F2EB66647BB1}" dt="2025-07-30T11:27:14.350" v="9" actId="20577"/>
          <ac:spMkLst>
            <pc:docMk/>
            <pc:sldMk cId="2405921415" sldId="277"/>
            <ac:spMk id="9" creationId="{7BF61EE0-3814-ADB6-27F8-7114F0D590D4}"/>
          </ac:spMkLst>
        </pc:spChg>
        <pc:picChg chg="mod">
          <ac:chgData name="Frances Meek" userId="f3af35cc-3229-46e1-af36-3525661cfbd3" providerId="ADAL" clId="{2B418820-CCAF-441D-9798-F2EB66647BB1}" dt="2025-07-30T11:26:49.874" v="0" actId="1076"/>
          <ac:picMkLst>
            <pc:docMk/>
            <pc:sldMk cId="2405921415" sldId="277"/>
            <ac:picMk id="8" creationId="{B7727599-E54B-3623-380E-63E09B1F4CF0}"/>
          </ac:picMkLst>
        </pc:picChg>
      </pc:sldChg>
      <pc:sldChg chg="modSp mod">
        <pc:chgData name="Frances Meek" userId="f3af35cc-3229-46e1-af36-3525661cfbd3" providerId="ADAL" clId="{2B418820-CCAF-441D-9798-F2EB66647BB1}" dt="2025-08-11T11:54:13.604" v="30" actId="1076"/>
        <pc:sldMkLst>
          <pc:docMk/>
          <pc:sldMk cId="3210204150" sldId="288"/>
        </pc:sldMkLst>
        <pc:spChg chg="mod">
          <ac:chgData name="Frances Meek" userId="f3af35cc-3229-46e1-af36-3525661cfbd3" providerId="ADAL" clId="{2B418820-CCAF-441D-9798-F2EB66647BB1}" dt="2025-08-11T11:54:07.142" v="27" actId="1076"/>
          <ac:spMkLst>
            <pc:docMk/>
            <pc:sldMk cId="3210204150" sldId="288"/>
            <ac:spMk id="4" creationId="{0E3232C1-A2C9-E67A-8053-FA780B5DEAE7}"/>
          </ac:spMkLst>
        </pc:spChg>
        <pc:spChg chg="mod">
          <ac:chgData name="Frances Meek" userId="f3af35cc-3229-46e1-af36-3525661cfbd3" providerId="ADAL" clId="{2B418820-CCAF-441D-9798-F2EB66647BB1}" dt="2025-08-11T11:54:09.692" v="28" actId="1076"/>
          <ac:spMkLst>
            <pc:docMk/>
            <pc:sldMk cId="3210204150" sldId="288"/>
            <ac:spMk id="10" creationId="{105AD2C3-3977-79F4-7A2B-483785D1D744}"/>
          </ac:spMkLst>
        </pc:spChg>
        <pc:picChg chg="mod">
          <ac:chgData name="Frances Meek" userId="f3af35cc-3229-46e1-af36-3525661cfbd3" providerId="ADAL" clId="{2B418820-CCAF-441D-9798-F2EB66647BB1}" dt="2025-08-11T11:54:12.262" v="29" actId="1076"/>
          <ac:picMkLst>
            <pc:docMk/>
            <pc:sldMk cId="3210204150" sldId="288"/>
            <ac:picMk id="5" creationId="{F72A0615-E87A-F328-076D-E6B413589CC7}"/>
          </ac:picMkLst>
        </pc:picChg>
        <pc:picChg chg="mod">
          <ac:chgData name="Frances Meek" userId="f3af35cc-3229-46e1-af36-3525661cfbd3" providerId="ADAL" clId="{2B418820-CCAF-441D-9798-F2EB66647BB1}" dt="2025-08-11T11:54:13.604" v="30" actId="1076"/>
          <ac:picMkLst>
            <pc:docMk/>
            <pc:sldMk cId="3210204150" sldId="288"/>
            <ac:picMk id="7" creationId="{1B2B0010-9A98-0043-FE81-23260D32A931}"/>
          </ac:picMkLst>
        </pc:picChg>
      </pc:sldChg>
      <pc:sldChg chg="modSp mod">
        <pc:chgData name="Frances Meek" userId="f3af35cc-3229-46e1-af36-3525661cfbd3" providerId="ADAL" clId="{2B418820-CCAF-441D-9798-F2EB66647BB1}" dt="2025-08-11T11:53:42.753" v="25" actId="20577"/>
        <pc:sldMkLst>
          <pc:docMk/>
          <pc:sldMk cId="3181331775" sldId="290"/>
        </pc:sldMkLst>
        <pc:spChg chg="mod">
          <ac:chgData name="Frances Meek" userId="f3af35cc-3229-46e1-af36-3525661cfbd3" providerId="ADAL" clId="{2B418820-CCAF-441D-9798-F2EB66647BB1}" dt="2025-08-11T11:53:42.753" v="25" actId="20577"/>
          <ac:spMkLst>
            <pc:docMk/>
            <pc:sldMk cId="3181331775" sldId="290"/>
            <ac:spMk id="6" creationId="{B20D08E6-6DF1-1204-0A1E-B892E6C30218}"/>
          </ac:spMkLst>
        </pc:spChg>
      </pc:sldChg>
      <pc:sldChg chg="modSp">
        <pc:chgData name="Frances Meek" userId="f3af35cc-3229-46e1-af36-3525661cfbd3" providerId="ADAL" clId="{2B418820-CCAF-441D-9798-F2EB66647BB1}" dt="2025-08-11T11:54:37.576" v="36" actId="20577"/>
        <pc:sldMkLst>
          <pc:docMk/>
          <pc:sldMk cId="391515328" sldId="295"/>
        </pc:sldMkLst>
        <pc:spChg chg="mod">
          <ac:chgData name="Frances Meek" userId="f3af35cc-3229-46e1-af36-3525661cfbd3" providerId="ADAL" clId="{2B418820-CCAF-441D-9798-F2EB66647BB1}" dt="2025-08-11T11:54:37.576" v="36" actId="20577"/>
          <ac:spMkLst>
            <pc:docMk/>
            <pc:sldMk cId="391515328" sldId="295"/>
            <ac:spMk id="3" creationId="{C66AFBFE-D5A7-FE61-9DB7-8E9B448E14F8}"/>
          </ac:spMkLst>
        </pc:spChg>
      </pc:sldChg>
      <pc:sldChg chg="modSp">
        <pc:chgData name="Frances Meek" userId="f3af35cc-3229-46e1-af36-3525661cfbd3" providerId="ADAL" clId="{2B418820-CCAF-441D-9798-F2EB66647BB1}" dt="2025-08-11T11:53:00.720" v="14" actId="20577"/>
        <pc:sldMkLst>
          <pc:docMk/>
          <pc:sldMk cId="1000869103" sldId="296"/>
        </pc:sldMkLst>
        <pc:spChg chg="mod">
          <ac:chgData name="Frances Meek" userId="f3af35cc-3229-46e1-af36-3525661cfbd3" providerId="ADAL" clId="{2B418820-CCAF-441D-9798-F2EB66647BB1}" dt="2025-08-11T11:53:00.720" v="14" actId="20577"/>
          <ac:spMkLst>
            <pc:docMk/>
            <pc:sldMk cId="1000869103" sldId="296"/>
            <ac:spMk id="3" creationId="{7327CAF3-F8EA-B43E-47ED-58BB196ADDF8}"/>
          </ac:spMkLst>
        </pc:spChg>
        <pc:picChg chg="mod">
          <ac:chgData name="Frances Meek" userId="f3af35cc-3229-46e1-af36-3525661cfbd3" providerId="ADAL" clId="{2B418820-CCAF-441D-9798-F2EB66647BB1}" dt="2025-08-11T11:52:45.272" v="10" actId="1076"/>
          <ac:picMkLst>
            <pc:docMk/>
            <pc:sldMk cId="1000869103" sldId="296"/>
            <ac:picMk id="1028" creationId="{167F45BF-5F6E-B626-83AE-32893AC09408}"/>
          </ac:picMkLst>
        </pc:picChg>
      </pc:sldChg>
      <pc:sldChg chg="addSp delSp modSp mod">
        <pc:chgData name="Frances Meek" userId="f3af35cc-3229-46e1-af36-3525661cfbd3" providerId="ADAL" clId="{2B418820-CCAF-441D-9798-F2EB66647BB1}" dt="2025-08-11T11:59:15.188" v="49" actId="1076"/>
        <pc:sldMkLst>
          <pc:docMk/>
          <pc:sldMk cId="2425416159" sldId="297"/>
        </pc:sldMkLst>
        <pc:spChg chg="mod">
          <ac:chgData name="Frances Meek" userId="f3af35cc-3229-46e1-af36-3525661cfbd3" providerId="ADAL" clId="{2B418820-CCAF-441D-9798-F2EB66647BB1}" dt="2025-08-11T11:59:10.860" v="48" actId="1076"/>
          <ac:spMkLst>
            <pc:docMk/>
            <pc:sldMk cId="2425416159" sldId="297"/>
            <ac:spMk id="2" creationId="{4CB44B45-BA6A-E102-34EF-D052FBA9D2BE}"/>
          </ac:spMkLst>
        </pc:spChg>
        <pc:picChg chg="add mod">
          <ac:chgData name="Frances Meek" userId="f3af35cc-3229-46e1-af36-3525661cfbd3" providerId="ADAL" clId="{2B418820-CCAF-441D-9798-F2EB66647BB1}" dt="2025-08-11T11:59:15.188" v="49" actId="1076"/>
          <ac:picMkLst>
            <pc:docMk/>
            <pc:sldMk cId="2425416159" sldId="297"/>
            <ac:picMk id="11" creationId="{BA8357E9-EFAD-40AB-15FC-4ED7A5A9534A}"/>
          </ac:picMkLst>
        </pc:picChg>
      </pc:sldChg>
      <pc:sldChg chg="modSp">
        <pc:chgData name="Frances Meek" userId="f3af35cc-3229-46e1-af36-3525661cfbd3" providerId="ADAL" clId="{2B418820-CCAF-441D-9798-F2EB66647BB1}" dt="2025-08-11T11:59:34.984" v="52" actId="20577"/>
        <pc:sldMkLst>
          <pc:docMk/>
          <pc:sldMk cId="559584365" sldId="298"/>
        </pc:sldMkLst>
        <pc:spChg chg="mod">
          <ac:chgData name="Frances Meek" userId="f3af35cc-3229-46e1-af36-3525661cfbd3" providerId="ADAL" clId="{2B418820-CCAF-441D-9798-F2EB66647BB1}" dt="2025-08-11T11:59:34.984" v="52" actId="20577"/>
          <ac:spMkLst>
            <pc:docMk/>
            <pc:sldMk cId="559584365" sldId="298"/>
            <ac:spMk id="3" creationId="{D9990AB5-77C5-2355-185F-CBF017A415DC}"/>
          </ac:spMkLst>
        </pc:spChg>
      </pc:sldChg>
      <pc:sldChg chg="addSp delSp modSp add del mod modAnim">
        <pc:chgData name="Frances Meek" userId="f3af35cc-3229-46e1-af36-3525661cfbd3" providerId="ADAL" clId="{2B418820-CCAF-441D-9798-F2EB66647BB1}" dt="2025-08-11T12:05:13.484" v="79"/>
        <pc:sldMkLst>
          <pc:docMk/>
          <pc:sldMk cId="3913005087" sldId="299"/>
        </pc:sldMkLst>
        <pc:spChg chg="mod">
          <ac:chgData name="Frances Meek" userId="f3af35cc-3229-46e1-af36-3525661cfbd3" providerId="ADAL" clId="{2B418820-CCAF-441D-9798-F2EB66647BB1}" dt="2025-08-11T12:01:50.400" v="64" actId="20577"/>
          <ac:spMkLst>
            <pc:docMk/>
            <pc:sldMk cId="3913005087" sldId="299"/>
            <ac:spMk id="3" creationId="{4FE37445-7709-B8BF-E626-DDBDDA554D83}"/>
          </ac:spMkLst>
        </pc:spChg>
        <pc:picChg chg="add mod">
          <ac:chgData name="Frances Meek" userId="f3af35cc-3229-46e1-af36-3525661cfbd3" providerId="ADAL" clId="{2B418820-CCAF-441D-9798-F2EB66647BB1}" dt="2025-08-11T12:04:53.478" v="78"/>
          <ac:picMkLst>
            <pc:docMk/>
            <pc:sldMk cId="3913005087" sldId="299"/>
            <ac:picMk id="7" creationId="{832A1728-B3F2-E4D5-06DE-B0C788DDE684}"/>
          </ac:picMkLst>
        </pc:picChg>
      </pc:sldChg>
      <pc:sldChg chg="addSp delSp modSp add del mod">
        <pc:chgData name="Frances Meek" userId="f3af35cc-3229-46e1-af36-3525661cfbd3" providerId="ADAL" clId="{2B418820-CCAF-441D-9798-F2EB66647BB1}" dt="2025-08-11T12:04:50.003" v="77" actId="21"/>
        <pc:sldMkLst>
          <pc:docMk/>
          <pc:sldMk cId="3150480840" sldId="300"/>
        </pc:sldMkLst>
        <pc:spChg chg="mod">
          <ac:chgData name="Frances Meek" userId="f3af35cc-3229-46e1-af36-3525661cfbd3" providerId="ADAL" clId="{2B418820-CCAF-441D-9798-F2EB66647BB1}" dt="2025-08-11T12:02:16.227" v="67" actId="20577"/>
          <ac:spMkLst>
            <pc:docMk/>
            <pc:sldMk cId="3150480840" sldId="300"/>
            <ac:spMk id="3" creationId="{93A51712-588C-B1B1-99B3-9140C1D04FA7}"/>
          </ac:spMkLst>
        </pc:spChg>
      </pc:sldChg>
      <pc:sldChg chg="addSp modSp mod">
        <pc:chgData name="Frances Meek" userId="f3af35cc-3229-46e1-af36-3525661cfbd3" providerId="ADAL" clId="{2B418820-CCAF-441D-9798-F2EB66647BB1}" dt="2025-08-11T21:34:40.484" v="268" actId="20577"/>
        <pc:sldMkLst>
          <pc:docMk/>
          <pc:sldMk cId="238327564" sldId="301"/>
        </pc:sldMkLst>
        <pc:spChg chg="add mod">
          <ac:chgData name="Frances Meek" userId="f3af35cc-3229-46e1-af36-3525661cfbd3" providerId="ADAL" clId="{2B418820-CCAF-441D-9798-F2EB66647BB1}" dt="2025-08-11T21:34:40.484" v="268" actId="20577"/>
          <ac:spMkLst>
            <pc:docMk/>
            <pc:sldMk cId="238327564" sldId="301"/>
            <ac:spMk id="4" creationId="{B414CF93-E4C1-A5BB-3515-4FBD546644D0}"/>
          </ac:spMkLst>
        </pc:spChg>
      </pc:sldChg>
      <pc:sldChg chg="modAnim">
        <pc:chgData name="Frances Meek" userId="f3af35cc-3229-46e1-af36-3525661cfbd3" providerId="ADAL" clId="{2B418820-CCAF-441D-9798-F2EB66647BB1}" dt="2025-08-11T12:05:47.867" v="81"/>
        <pc:sldMkLst>
          <pc:docMk/>
          <pc:sldMk cId="4036156579" sldId="302"/>
        </pc:sldMkLst>
      </pc:sldChg>
    </pc:docChg>
  </pc:docChgLst>
  <pc:docChgLst>
    <pc:chgData name="Orla Condon" userId="62ca7181-df71-4740-a21a-4649c658ad3a" providerId="ADAL" clId="{1EE75CFB-53DA-40CC-AC0E-58B5376DC636}"/>
    <pc:docChg chg="undo custSel addSld delSld modSld sldOrd">
      <pc:chgData name="Orla Condon" userId="62ca7181-df71-4740-a21a-4649c658ad3a" providerId="ADAL" clId="{1EE75CFB-53DA-40CC-AC0E-58B5376DC636}" dt="2025-07-29T08:23:19.609" v="770" actId="1076"/>
      <pc:docMkLst>
        <pc:docMk/>
      </pc:docMkLst>
      <pc:sldChg chg="addSp modSp mod">
        <pc:chgData name="Orla Condon" userId="62ca7181-df71-4740-a21a-4649c658ad3a" providerId="ADAL" clId="{1EE75CFB-53DA-40CC-AC0E-58B5376DC636}" dt="2025-07-29T07:42:57.066" v="190" actId="1076"/>
        <pc:sldMkLst>
          <pc:docMk/>
          <pc:sldMk cId="3097634684" sldId="264"/>
        </pc:sldMkLst>
        <pc:spChg chg="mod">
          <ac:chgData name="Orla Condon" userId="62ca7181-df71-4740-a21a-4649c658ad3a" providerId="ADAL" clId="{1EE75CFB-53DA-40CC-AC0E-58B5376DC636}" dt="2025-07-28T15:32:02.242" v="185" actId="20577"/>
          <ac:spMkLst>
            <pc:docMk/>
            <pc:sldMk cId="3097634684" sldId="264"/>
            <ac:spMk id="2" creationId="{00000000-0000-0000-0000-000000000000}"/>
          </ac:spMkLst>
        </pc:spChg>
        <pc:picChg chg="add mod">
          <ac:chgData name="Orla Condon" userId="62ca7181-df71-4740-a21a-4649c658ad3a" providerId="ADAL" clId="{1EE75CFB-53DA-40CC-AC0E-58B5376DC636}" dt="2025-07-29T07:42:57.066" v="190" actId="1076"/>
          <ac:picMkLst>
            <pc:docMk/>
            <pc:sldMk cId="3097634684" sldId="264"/>
            <ac:picMk id="6" creationId="{ACBF65FA-11B9-9359-22F5-ADB481E8064F}"/>
          </ac:picMkLst>
        </pc:picChg>
      </pc:sldChg>
      <pc:sldChg chg="addSp delSp modSp mod">
        <pc:chgData name="Orla Condon" userId="62ca7181-df71-4740-a21a-4649c658ad3a" providerId="ADAL" clId="{1EE75CFB-53DA-40CC-AC0E-58B5376DC636}" dt="2025-07-29T07:46:25.656" v="203" actId="1076"/>
        <pc:sldMkLst>
          <pc:docMk/>
          <pc:sldMk cId="591552370" sldId="265"/>
        </pc:sldMkLst>
        <pc:spChg chg="mod">
          <ac:chgData name="Orla Condon" userId="62ca7181-df71-4740-a21a-4649c658ad3a" providerId="ADAL" clId="{1EE75CFB-53DA-40CC-AC0E-58B5376DC636}" dt="2025-07-28T15:07:38.441" v="100" actId="1076"/>
          <ac:spMkLst>
            <pc:docMk/>
            <pc:sldMk cId="591552370" sldId="265"/>
            <ac:spMk id="3" creationId="{00000000-0000-0000-0000-000000000000}"/>
          </ac:spMkLst>
        </pc:spChg>
        <pc:spChg chg="mod">
          <ac:chgData name="Orla Condon" userId="62ca7181-df71-4740-a21a-4649c658ad3a" providerId="ADAL" clId="{1EE75CFB-53DA-40CC-AC0E-58B5376DC636}" dt="2025-07-28T15:15:12.311" v="162" actId="14100"/>
          <ac:spMkLst>
            <pc:docMk/>
            <pc:sldMk cId="591552370" sldId="265"/>
            <ac:spMk id="9" creationId="{00000000-0000-0000-0000-000000000000}"/>
          </ac:spMkLst>
        </pc:spChg>
        <pc:picChg chg="add mod">
          <ac:chgData name="Orla Condon" userId="62ca7181-df71-4740-a21a-4649c658ad3a" providerId="ADAL" clId="{1EE75CFB-53DA-40CC-AC0E-58B5376DC636}" dt="2025-07-29T07:46:25.656" v="203" actId="1076"/>
          <ac:picMkLst>
            <pc:docMk/>
            <pc:sldMk cId="591552370" sldId="265"/>
            <ac:picMk id="7" creationId="{AF9D5AF7-505C-2193-4BF2-94271C4ED637}"/>
          </ac:picMkLst>
        </pc:picChg>
      </pc:sldChg>
      <pc:sldChg chg="modSp del mod">
        <pc:chgData name="Orla Condon" userId="62ca7181-df71-4740-a21a-4649c658ad3a" providerId="ADAL" clId="{1EE75CFB-53DA-40CC-AC0E-58B5376DC636}" dt="2025-07-29T08:23:07.649" v="767" actId="47"/>
        <pc:sldMkLst>
          <pc:docMk/>
          <pc:sldMk cId="1177146576" sldId="266"/>
        </pc:sldMkLst>
      </pc:sldChg>
      <pc:sldChg chg="addSp modSp mod modAnim">
        <pc:chgData name="Orla Condon" userId="62ca7181-df71-4740-a21a-4649c658ad3a" providerId="ADAL" clId="{1EE75CFB-53DA-40CC-AC0E-58B5376DC636}" dt="2025-07-29T07:52:15.304" v="234" actId="14100"/>
        <pc:sldMkLst>
          <pc:docMk/>
          <pc:sldMk cId="2405921415" sldId="277"/>
        </pc:sldMkLst>
        <pc:spChg chg="mod">
          <ac:chgData name="Orla Condon" userId="62ca7181-df71-4740-a21a-4649c658ad3a" providerId="ADAL" clId="{1EE75CFB-53DA-40CC-AC0E-58B5376DC636}" dt="2025-07-28T13:40:56.313" v="50" actId="20577"/>
          <ac:spMkLst>
            <pc:docMk/>
            <pc:sldMk cId="2405921415" sldId="277"/>
            <ac:spMk id="7" creationId="{00000000-0000-0000-0000-000000000000}"/>
          </ac:spMkLst>
        </pc:spChg>
        <pc:spChg chg="mod">
          <ac:chgData name="Orla Condon" userId="62ca7181-df71-4740-a21a-4649c658ad3a" providerId="ADAL" clId="{1EE75CFB-53DA-40CC-AC0E-58B5376DC636}" dt="2025-07-29T07:52:09.664" v="232" actId="1076"/>
          <ac:spMkLst>
            <pc:docMk/>
            <pc:sldMk cId="2405921415" sldId="277"/>
            <ac:spMk id="9" creationId="{7BF61EE0-3814-ADB6-27F8-7114F0D590D4}"/>
          </ac:spMkLst>
        </pc:spChg>
        <pc:picChg chg="add mod">
          <ac:chgData name="Orla Condon" userId="62ca7181-df71-4740-a21a-4649c658ad3a" providerId="ADAL" clId="{1EE75CFB-53DA-40CC-AC0E-58B5376DC636}" dt="2025-07-29T07:52:15.304" v="234" actId="14100"/>
          <ac:picMkLst>
            <pc:docMk/>
            <pc:sldMk cId="2405921415" sldId="277"/>
            <ac:picMk id="2" creationId="{0172F562-DE64-C87C-B40E-05BFECAF5AF4}"/>
          </ac:picMkLst>
        </pc:picChg>
        <pc:picChg chg="mod">
          <ac:chgData name="Orla Condon" userId="62ca7181-df71-4740-a21a-4649c658ad3a" providerId="ADAL" clId="{1EE75CFB-53DA-40CC-AC0E-58B5376DC636}" dt="2025-07-29T07:52:01.752" v="229" actId="1076"/>
          <ac:picMkLst>
            <pc:docMk/>
            <pc:sldMk cId="2405921415" sldId="277"/>
            <ac:picMk id="8" creationId="{B7727599-E54B-3623-380E-63E09B1F4CF0}"/>
          </ac:picMkLst>
        </pc:picChg>
      </pc:sldChg>
      <pc:sldChg chg="addSp modSp mod">
        <pc:chgData name="Orla Condon" userId="62ca7181-df71-4740-a21a-4649c658ad3a" providerId="ADAL" clId="{1EE75CFB-53DA-40CC-AC0E-58B5376DC636}" dt="2025-07-29T07:46:15.421" v="202" actId="20577"/>
        <pc:sldMkLst>
          <pc:docMk/>
          <pc:sldMk cId="2283552623" sldId="286"/>
        </pc:sldMkLst>
        <pc:spChg chg="add mod">
          <ac:chgData name="Orla Condon" userId="62ca7181-df71-4740-a21a-4649c658ad3a" providerId="ADAL" clId="{1EE75CFB-53DA-40CC-AC0E-58B5376DC636}" dt="2025-07-29T07:46:15.421" v="202" actId="20577"/>
          <ac:spMkLst>
            <pc:docMk/>
            <pc:sldMk cId="2283552623" sldId="286"/>
            <ac:spMk id="3" creationId="{23049B68-5A1D-1ED1-C769-104829DF5C51}"/>
          </ac:spMkLst>
        </pc:spChg>
        <pc:spChg chg="mod">
          <ac:chgData name="Orla Condon" userId="62ca7181-df71-4740-a21a-4649c658ad3a" providerId="ADAL" clId="{1EE75CFB-53DA-40CC-AC0E-58B5376DC636}" dt="2025-07-28T13:32:59.311" v="9" actId="20577"/>
          <ac:spMkLst>
            <pc:docMk/>
            <pc:sldMk cId="2283552623" sldId="286"/>
            <ac:spMk id="4" creationId="{539D02FA-F5AB-5842-4743-D1E280C2C349}"/>
          </ac:spMkLst>
        </pc:spChg>
        <pc:picChg chg="mod">
          <ac:chgData name="Orla Condon" userId="62ca7181-df71-4740-a21a-4649c658ad3a" providerId="ADAL" clId="{1EE75CFB-53DA-40CC-AC0E-58B5376DC636}" dt="2025-07-28T13:33:08.967" v="12" actId="1076"/>
          <ac:picMkLst>
            <pc:docMk/>
            <pc:sldMk cId="2283552623" sldId="286"/>
            <ac:picMk id="2" creationId="{B82A15EB-C305-A866-9E83-A66819FB6BF1}"/>
          </ac:picMkLst>
        </pc:picChg>
      </pc:sldChg>
      <pc:sldChg chg="modSp mod">
        <pc:chgData name="Orla Condon" userId="62ca7181-df71-4740-a21a-4649c658ad3a" providerId="ADAL" clId="{1EE75CFB-53DA-40CC-AC0E-58B5376DC636}" dt="2025-07-28T13:32:29.374" v="7" actId="20577"/>
        <pc:sldMkLst>
          <pc:docMk/>
          <pc:sldMk cId="4108786722" sldId="287"/>
        </pc:sldMkLst>
        <pc:spChg chg="mod">
          <ac:chgData name="Orla Condon" userId="62ca7181-df71-4740-a21a-4649c658ad3a" providerId="ADAL" clId="{1EE75CFB-53DA-40CC-AC0E-58B5376DC636}" dt="2025-07-28T13:32:29.374" v="7" actId="20577"/>
          <ac:spMkLst>
            <pc:docMk/>
            <pc:sldMk cId="4108786722" sldId="287"/>
            <ac:spMk id="2" creationId="{27630628-A9FA-3FD5-79DD-7FA5D52E5915}"/>
          </ac:spMkLst>
        </pc:spChg>
      </pc:sldChg>
      <pc:sldChg chg="addSp delSp modSp mod">
        <pc:chgData name="Orla Condon" userId="62ca7181-df71-4740-a21a-4649c658ad3a" providerId="ADAL" clId="{1EE75CFB-53DA-40CC-AC0E-58B5376DC636}" dt="2025-07-29T08:08:07.355" v="255" actId="1076"/>
        <pc:sldMkLst>
          <pc:docMk/>
          <pc:sldMk cId="3210204150" sldId="288"/>
        </pc:sldMkLst>
        <pc:spChg chg="mod">
          <ac:chgData name="Orla Condon" userId="62ca7181-df71-4740-a21a-4649c658ad3a" providerId="ADAL" clId="{1EE75CFB-53DA-40CC-AC0E-58B5376DC636}" dt="2025-07-29T08:07:54.776" v="252" actId="14100"/>
          <ac:spMkLst>
            <pc:docMk/>
            <pc:sldMk cId="3210204150" sldId="288"/>
            <ac:spMk id="4" creationId="{0E3232C1-A2C9-E67A-8053-FA780B5DEAE7}"/>
          </ac:spMkLst>
        </pc:spChg>
        <pc:spChg chg="mod">
          <ac:chgData name="Orla Condon" userId="62ca7181-df71-4740-a21a-4649c658ad3a" providerId="ADAL" clId="{1EE75CFB-53DA-40CC-AC0E-58B5376DC636}" dt="2025-07-29T08:08:00.362" v="253" actId="1076"/>
          <ac:spMkLst>
            <pc:docMk/>
            <pc:sldMk cId="3210204150" sldId="288"/>
            <ac:spMk id="10" creationId="{105AD2C3-3977-79F4-7A2B-483785D1D744}"/>
          </ac:spMkLst>
        </pc:spChg>
        <pc:picChg chg="add mod">
          <ac:chgData name="Orla Condon" userId="62ca7181-df71-4740-a21a-4649c658ad3a" providerId="ADAL" clId="{1EE75CFB-53DA-40CC-AC0E-58B5376DC636}" dt="2025-07-29T08:08:07.355" v="255" actId="1076"/>
          <ac:picMkLst>
            <pc:docMk/>
            <pc:sldMk cId="3210204150" sldId="288"/>
            <ac:picMk id="5" creationId="{F72A0615-E87A-F328-076D-E6B413589CC7}"/>
          </ac:picMkLst>
        </pc:picChg>
        <pc:picChg chg="add mod">
          <ac:chgData name="Orla Condon" userId="62ca7181-df71-4740-a21a-4649c658ad3a" providerId="ADAL" clId="{1EE75CFB-53DA-40CC-AC0E-58B5376DC636}" dt="2025-07-29T08:08:05.394" v="254" actId="1076"/>
          <ac:picMkLst>
            <pc:docMk/>
            <pc:sldMk cId="3210204150" sldId="288"/>
            <ac:picMk id="7" creationId="{1B2B0010-9A98-0043-FE81-23260D32A931}"/>
          </ac:picMkLst>
        </pc:picChg>
      </pc:sldChg>
      <pc:sldChg chg="modSp mod modCm">
        <pc:chgData name="Orla Condon" userId="62ca7181-df71-4740-a21a-4649c658ad3a" providerId="ADAL" clId="{1EE75CFB-53DA-40CC-AC0E-58B5376DC636}" dt="2025-07-29T07:51:28.030" v="224"/>
        <pc:sldMkLst>
          <pc:docMk/>
          <pc:sldMk cId="3181331775" sldId="290"/>
        </pc:sldMkLst>
        <pc:spChg chg="mod">
          <ac:chgData name="Orla Condon" userId="62ca7181-df71-4740-a21a-4649c658ad3a" providerId="ADAL" clId="{1EE75CFB-53DA-40CC-AC0E-58B5376DC636}" dt="2025-07-29T07:51:28.030" v="224"/>
          <ac:spMkLst>
            <pc:docMk/>
            <pc:sldMk cId="3181331775" sldId="290"/>
            <ac:spMk id="6" creationId="{B20D08E6-6DF1-1204-0A1E-B892E6C30218}"/>
          </ac:spMkLst>
        </pc:spChg>
        <pc:picChg chg="mod">
          <ac:chgData name="Orla Condon" userId="62ca7181-df71-4740-a21a-4649c658ad3a" providerId="ADAL" clId="{1EE75CFB-53DA-40CC-AC0E-58B5376DC636}" dt="2025-07-28T13:44:00.575" v="51" actId="1076"/>
          <ac:picMkLst>
            <pc:docMk/>
            <pc:sldMk cId="3181331775" sldId="290"/>
            <ac:picMk id="3" creationId="{927F9AEB-7742-F62E-4230-38FFA1AAD82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Orla Condon" userId="62ca7181-df71-4740-a21a-4649c658ad3a" providerId="ADAL" clId="{1EE75CFB-53DA-40CC-AC0E-58B5376DC636}" dt="2025-07-29T07:51:24.714" v="223" actId="20577"/>
              <pc2:cmMkLst xmlns:pc2="http://schemas.microsoft.com/office/powerpoint/2019/9/main/command">
                <pc:docMk/>
                <pc:sldMk cId="3181331775" sldId="290"/>
                <pc2:cmMk id="{86AD545A-71D1-45CA-80B6-93481925FCFA}"/>
              </pc2:cmMkLst>
            </pc226:cmChg>
          </p:ext>
        </pc:extLst>
      </pc:sldChg>
      <pc:sldChg chg="modSp mod">
        <pc:chgData name="Orla Condon" userId="62ca7181-df71-4740-a21a-4649c658ad3a" providerId="ADAL" clId="{1EE75CFB-53DA-40CC-AC0E-58B5376DC636}" dt="2025-07-28T14:36:35.215" v="86" actId="20577"/>
        <pc:sldMkLst>
          <pc:docMk/>
          <pc:sldMk cId="4151420698" sldId="293"/>
        </pc:sldMkLst>
        <pc:spChg chg="mod">
          <ac:chgData name="Orla Condon" userId="62ca7181-df71-4740-a21a-4649c658ad3a" providerId="ADAL" clId="{1EE75CFB-53DA-40CC-AC0E-58B5376DC636}" dt="2025-07-28T14:36:35.215" v="86" actId="20577"/>
          <ac:spMkLst>
            <pc:docMk/>
            <pc:sldMk cId="4151420698" sldId="293"/>
            <ac:spMk id="2" creationId="{7EA12213-7B63-B24D-8D2F-78021A4CACAC}"/>
          </ac:spMkLst>
        </pc:spChg>
      </pc:sldChg>
      <pc:sldChg chg="addSp delSp modSp mod modAnim">
        <pc:chgData name="Orla Condon" userId="62ca7181-df71-4740-a21a-4649c658ad3a" providerId="ADAL" clId="{1EE75CFB-53DA-40CC-AC0E-58B5376DC636}" dt="2025-07-29T08:11:59.400" v="263" actId="1076"/>
        <pc:sldMkLst>
          <pc:docMk/>
          <pc:sldMk cId="391515328" sldId="295"/>
        </pc:sldMkLst>
        <pc:spChg chg="mod">
          <ac:chgData name="Orla Condon" userId="62ca7181-df71-4740-a21a-4649c658ad3a" providerId="ADAL" clId="{1EE75CFB-53DA-40CC-AC0E-58B5376DC636}" dt="2025-07-28T13:45:25.306" v="55" actId="20577"/>
          <ac:spMkLst>
            <pc:docMk/>
            <pc:sldMk cId="391515328" sldId="295"/>
            <ac:spMk id="2" creationId="{5F1031F1-B4EF-4BE2-152D-BC4D74CAA0EA}"/>
          </ac:spMkLst>
        </pc:spChg>
        <pc:picChg chg="add mod">
          <ac:chgData name="Orla Condon" userId="62ca7181-df71-4740-a21a-4649c658ad3a" providerId="ADAL" clId="{1EE75CFB-53DA-40CC-AC0E-58B5376DC636}" dt="2025-07-29T08:11:59.400" v="263" actId="1076"/>
          <ac:picMkLst>
            <pc:docMk/>
            <pc:sldMk cId="391515328" sldId="295"/>
            <ac:picMk id="5" creationId="{129FFA1F-016C-125F-3AA8-8714E37BC728}"/>
          </ac:picMkLst>
        </pc:picChg>
      </pc:sldChg>
      <pc:sldChg chg="addSp delSp modSp mod modAnim">
        <pc:chgData name="Orla Condon" userId="62ca7181-df71-4740-a21a-4649c658ad3a" providerId="ADAL" clId="{1EE75CFB-53DA-40CC-AC0E-58B5376DC636}" dt="2025-07-28T15:13:32.886" v="143" actId="1076"/>
        <pc:sldMkLst>
          <pc:docMk/>
          <pc:sldMk cId="1000869103" sldId="296"/>
        </pc:sldMkLst>
        <pc:spChg chg="mod">
          <ac:chgData name="Orla Condon" userId="62ca7181-df71-4740-a21a-4649c658ad3a" providerId="ADAL" clId="{1EE75CFB-53DA-40CC-AC0E-58B5376DC636}" dt="2025-07-28T15:13:28.433" v="142" actId="1076"/>
          <ac:spMkLst>
            <pc:docMk/>
            <pc:sldMk cId="1000869103" sldId="296"/>
            <ac:spMk id="3" creationId="{7327CAF3-F8EA-B43E-47ED-58BB196ADDF8}"/>
          </ac:spMkLst>
        </pc:spChg>
        <pc:picChg chg="add mod">
          <ac:chgData name="Orla Condon" userId="62ca7181-df71-4740-a21a-4649c658ad3a" providerId="ADAL" clId="{1EE75CFB-53DA-40CC-AC0E-58B5376DC636}" dt="2025-07-28T15:13:32.886" v="143" actId="1076"/>
          <ac:picMkLst>
            <pc:docMk/>
            <pc:sldMk cId="1000869103" sldId="296"/>
            <ac:picMk id="1028" creationId="{167F45BF-5F6E-B626-83AE-32893AC09408}"/>
          </ac:picMkLst>
        </pc:picChg>
      </pc:sldChg>
      <pc:sldChg chg="modAnim">
        <pc:chgData name="Orla Condon" userId="62ca7181-df71-4740-a21a-4649c658ad3a" providerId="ADAL" clId="{1EE75CFB-53DA-40CC-AC0E-58B5376DC636}" dt="2025-07-29T08:12:34.900" v="265"/>
        <pc:sldMkLst>
          <pc:docMk/>
          <pc:sldMk cId="2425416159" sldId="297"/>
        </pc:sldMkLst>
      </pc:sldChg>
      <pc:sldChg chg="modAnim">
        <pc:chgData name="Orla Condon" userId="62ca7181-df71-4740-a21a-4649c658ad3a" providerId="ADAL" clId="{1EE75CFB-53DA-40CC-AC0E-58B5376DC636}" dt="2025-07-29T08:12:57.241" v="267"/>
        <pc:sldMkLst>
          <pc:docMk/>
          <pc:sldMk cId="559584365" sldId="298"/>
        </pc:sldMkLst>
      </pc:sldChg>
      <pc:sldChg chg="add modAnim">
        <pc:chgData name="Orla Condon" userId="62ca7181-df71-4740-a21a-4649c658ad3a" providerId="ADAL" clId="{1EE75CFB-53DA-40CC-AC0E-58B5376DC636}" dt="2025-07-29T08:13:24.209" v="269"/>
        <pc:sldMkLst>
          <pc:docMk/>
          <pc:sldMk cId="3150480840" sldId="300"/>
        </pc:sldMkLst>
      </pc:sldChg>
      <pc:sldChg chg="addSp delSp modSp add mod ord modAnim">
        <pc:chgData name="Orla Condon" userId="62ca7181-df71-4740-a21a-4649c658ad3a" providerId="ADAL" clId="{1EE75CFB-53DA-40CC-AC0E-58B5376DC636}" dt="2025-07-29T08:19:49.091" v="708" actId="1076"/>
        <pc:sldMkLst>
          <pc:docMk/>
          <pc:sldMk cId="238327564" sldId="301"/>
        </pc:sldMkLst>
        <pc:spChg chg="mod">
          <ac:chgData name="Orla Condon" userId="62ca7181-df71-4740-a21a-4649c658ad3a" providerId="ADAL" clId="{1EE75CFB-53DA-40CC-AC0E-58B5376DC636}" dt="2025-07-29T08:14:06.473" v="319" actId="20577"/>
          <ac:spMkLst>
            <pc:docMk/>
            <pc:sldMk cId="238327564" sldId="301"/>
            <ac:spMk id="2" creationId="{BC2602B9-C56B-4ADE-964B-1A242BCDDCB3}"/>
          </ac:spMkLst>
        </pc:spChg>
        <pc:spChg chg="mod">
          <ac:chgData name="Orla Condon" userId="62ca7181-df71-4740-a21a-4649c658ad3a" providerId="ADAL" clId="{1EE75CFB-53DA-40CC-AC0E-58B5376DC636}" dt="2025-07-29T08:18:43.002" v="705" actId="20577"/>
          <ac:spMkLst>
            <pc:docMk/>
            <pc:sldMk cId="238327564" sldId="301"/>
            <ac:spMk id="3" creationId="{5D7B4259-7C19-D3B1-964E-0FEA3F624250}"/>
          </ac:spMkLst>
        </pc:spChg>
        <pc:picChg chg="add mod">
          <ac:chgData name="Orla Condon" userId="62ca7181-df71-4740-a21a-4649c658ad3a" providerId="ADAL" clId="{1EE75CFB-53DA-40CC-AC0E-58B5376DC636}" dt="2025-07-29T08:19:49.091" v="708" actId="1076"/>
          <ac:picMkLst>
            <pc:docMk/>
            <pc:sldMk cId="238327564" sldId="301"/>
            <ac:picMk id="6" creationId="{91C078E2-4DB5-B3C7-C217-A92F18E4E02E}"/>
          </ac:picMkLst>
        </pc:picChg>
      </pc:sldChg>
      <pc:sldChg chg="addSp delSp modSp add mod modAnim">
        <pc:chgData name="Orla Condon" userId="62ca7181-df71-4740-a21a-4649c658ad3a" providerId="ADAL" clId="{1EE75CFB-53DA-40CC-AC0E-58B5376DC636}" dt="2025-07-29T08:23:19.609" v="770" actId="1076"/>
        <pc:sldMkLst>
          <pc:docMk/>
          <pc:sldMk cId="4036156579" sldId="302"/>
        </pc:sldMkLst>
        <pc:spChg chg="mod">
          <ac:chgData name="Orla Condon" userId="62ca7181-df71-4740-a21a-4649c658ad3a" providerId="ADAL" clId="{1EE75CFB-53DA-40CC-AC0E-58B5376DC636}" dt="2025-07-29T08:23:19.609" v="770" actId="1076"/>
          <ac:spMkLst>
            <pc:docMk/>
            <pc:sldMk cId="4036156579" sldId="302"/>
            <ac:spMk id="2" creationId="{0FCD524F-8820-D3BD-7500-A29D8E180ED6}"/>
          </ac:spMkLst>
        </pc:spChg>
        <pc:spChg chg="mod">
          <ac:chgData name="Orla Condon" userId="62ca7181-df71-4740-a21a-4649c658ad3a" providerId="ADAL" clId="{1EE75CFB-53DA-40CC-AC0E-58B5376DC636}" dt="2025-07-29T08:23:11.282" v="768" actId="1076"/>
          <ac:spMkLst>
            <pc:docMk/>
            <pc:sldMk cId="4036156579" sldId="302"/>
            <ac:spMk id="3" creationId="{F0B9E695-CC19-7755-6FEB-F30ED91C905D}"/>
          </ac:spMkLst>
        </pc:spChg>
        <pc:spChg chg="add mod">
          <ac:chgData name="Orla Condon" userId="62ca7181-df71-4740-a21a-4649c658ad3a" providerId="ADAL" clId="{1EE75CFB-53DA-40CC-AC0E-58B5376DC636}" dt="2025-07-29T08:22:44.322" v="766" actId="1076"/>
          <ac:spMkLst>
            <pc:docMk/>
            <pc:sldMk cId="4036156579" sldId="302"/>
            <ac:spMk id="6" creationId="{967AF27E-4D77-18BD-6419-362D18DF3F2E}"/>
          </ac:spMkLst>
        </pc:spChg>
        <pc:picChg chg="add mod">
          <ac:chgData name="Orla Condon" userId="62ca7181-df71-4740-a21a-4649c658ad3a" providerId="ADAL" clId="{1EE75CFB-53DA-40CC-AC0E-58B5376DC636}" dt="2025-07-29T08:23:14.465" v="769" actId="14100"/>
          <ac:picMkLst>
            <pc:docMk/>
            <pc:sldMk cId="4036156579" sldId="302"/>
            <ac:picMk id="4" creationId="{8B20EB8B-0A51-9CD1-25FD-5E48BD0F5C46}"/>
          </ac:picMkLst>
        </pc:picChg>
      </pc:sldChg>
    </pc:docChg>
  </pc:docChgLst>
  <pc:docChgLst>
    <pc:chgData name="f_mather@yahoo.com" userId="S::urn:spo:guest#f_mather@yahoo.com::" providerId="AD" clId="Web-{900C8F69-6333-8F0C-F1F3-3F00A4DC9F72}"/>
    <pc:docChg chg="modSld">
      <pc:chgData name="f_mather@yahoo.com" userId="S::urn:spo:guest#f_mather@yahoo.com::" providerId="AD" clId="Web-{900C8F69-6333-8F0C-F1F3-3F00A4DC9F72}" dt="2025-07-17T08:16:20.537" v="25" actId="20577"/>
      <pc:docMkLst>
        <pc:docMk/>
      </pc:docMkLst>
      <pc:sldChg chg="modSp">
        <pc:chgData name="f_mather@yahoo.com" userId="S::urn:spo:guest#f_mather@yahoo.com::" providerId="AD" clId="Web-{900C8F69-6333-8F0C-F1F3-3F00A4DC9F72}" dt="2025-07-17T08:15:52.943" v="21" actId="20577"/>
        <pc:sldMkLst>
          <pc:docMk/>
          <pc:sldMk cId="1000869103" sldId="296"/>
        </pc:sldMkLst>
      </pc:sldChg>
      <pc:sldChg chg="modSp">
        <pc:chgData name="f_mather@yahoo.com" userId="S::urn:spo:guest#f_mather@yahoo.com::" providerId="AD" clId="Web-{900C8F69-6333-8F0C-F1F3-3F00A4DC9F72}" dt="2025-07-17T08:16:08.834" v="22" actId="20577"/>
        <pc:sldMkLst>
          <pc:docMk/>
          <pc:sldMk cId="2425416159" sldId="297"/>
        </pc:sldMkLst>
      </pc:sldChg>
      <pc:sldChg chg="modSp">
        <pc:chgData name="f_mather@yahoo.com" userId="S::urn:spo:guest#f_mather@yahoo.com::" providerId="AD" clId="Web-{900C8F69-6333-8F0C-F1F3-3F00A4DC9F72}" dt="2025-07-17T08:16:15.225" v="24" actId="20577"/>
        <pc:sldMkLst>
          <pc:docMk/>
          <pc:sldMk cId="559584365" sldId="298"/>
        </pc:sldMkLst>
      </pc:sldChg>
      <pc:sldChg chg="modSp">
        <pc:chgData name="f_mather@yahoo.com" userId="S::urn:spo:guest#f_mather@yahoo.com::" providerId="AD" clId="Web-{900C8F69-6333-8F0C-F1F3-3F00A4DC9F72}" dt="2025-07-17T08:16:20.537" v="25" actId="20577"/>
        <pc:sldMkLst>
          <pc:docMk/>
          <pc:sldMk cId="3913005087" sldId="299"/>
        </pc:sldMkLst>
      </pc:sldChg>
    </pc:docChg>
  </pc:docChgLst>
</pc:chgInfo>
</file>

<file path=ppt/comments/modernComment_129_9090E9D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757D8F-A95C-4E50-A08F-B49B1A98BA9D}" authorId="{3895C956-E7D1-F27D-6138-0088B35A53B4}" created="2025-07-06T12:08:51.922">
    <pc:sldMkLst xmlns:pc="http://schemas.microsoft.com/office/powerpoint/2013/main/command">
      <pc:docMk/>
      <pc:sldMk cId="2425416159" sldId="297"/>
    </pc:sldMkLst>
    <p188:replyLst>
      <p188:reply id="{2E6A1C9A-219C-4A3A-81EE-4CF891863A22}" authorId="{F1E6144C-14BA-4EF9-61ED-859BA2598D84}" created="2025-07-08T13:15:56.447">
        <p188:txBody>
          <a:bodyPr/>
          <a:lstStyle/>
          <a:p>
            <a:r>
              <a:rPr lang="en-GB"/>
              <a:t>That would be good. We can use any of the Oak photos that Sam and I took late last year as these are OGL. Do you know where to find them?</a:t>
            </a:r>
          </a:p>
        </p188:txBody>
      </p188:reply>
      <p188:reply id="{AA515493-FEE0-40E0-8AB3-4F4C3A0C78C5}" authorId="{3895C956-E7D1-F27D-6138-0088B35A53B4}" created="2025-07-16T17:41:06.096">
        <p188:txBody>
          <a:bodyPr/>
          <a:lstStyle/>
          <a:p>
            <a:r>
              <a:rPr lang="en-GB"/>
              <a:t>no</a:t>
            </a:r>
          </a:p>
        </p188:txBody>
      </p188:reply>
      <p188:reply id="{D2800860-1EE9-4CAF-BC70-C2B39B30CFC2}" authorId="{207CE754-DEED-6894-4C93-D86BACC9F0C7}" created="2025-07-28T13:50:15.702">
        <p188:txBody>
          <a:bodyPr/>
          <a:lstStyle/>
          <a:p>
            <a:r>
              <a:rPr lang="en-GB"/>
              <a:t>Add pic from oak </a:t>
            </a:r>
          </a:p>
        </p188:txBody>
      </p188:reply>
    </p188:replyLst>
    <p188:txBody>
      <a:bodyPr/>
      <a:lstStyle/>
      <a:p>
        <a:r>
          <a:rPr lang="en-GB"/>
          <a:t>add photo?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7A20F-CCB4-47D9-8CFD-A6A256BC015A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28F07-267C-4BA3-9F56-81F3083F8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9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28F07-267C-4BA3-9F56-81F3083F87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38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28F07-267C-4BA3-9F56-81F3083F877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9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Ingredients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19053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/>
              <a:t>For further information, go to:</a:t>
            </a:r>
          </a:p>
          <a:p>
            <a:pPr marL="0" indent="0" algn="ctr">
              <a:buNone/>
            </a:pPr>
            <a:r>
              <a:rPr lang="en-GB" sz="360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2025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129_9090E9DF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food.foodafactoflife.org.uk/" TargetMode="External"/><Relationship Id="rId2" Type="http://schemas.openxmlformats.org/officeDocument/2006/relationships/hyperlink" Target="https://www.foodafactoflife.org.uk/media/f2vn3euu/modifying-recipes-apple-crumble-ws-1114c3.docx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oodafactoflife.org.uk/11-14-years/schemes-of-work-11-14-years/" TargetMode="External"/><Relationship Id="rId5" Type="http://schemas.openxmlformats.org/officeDocument/2006/relationships/hyperlink" Target="https://www.foodafactoflife.org.uk/media/8007/year-7-lesson-plan-6-1114.docx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whole-school/whole-school-approach/guidelines-for-school-education-resources-about-food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asVFsGkOE8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youtu.be/qasVFsGkOE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1E67-24C7-FDE5-0A9D-D482C76F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0628-A9FA-3FD5-79DD-7FA5D52E5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Apple and sultana crumble</a:t>
            </a:r>
            <a:br>
              <a:rPr lang="en-US"/>
            </a:b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5306A-AAAA-737D-CE74-AE9E59A61F16}"/>
              </a:ext>
            </a:extLst>
          </p:cNvPr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Complexity: low - medium</a:t>
            </a:r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8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31F1-B4EF-4BE2-152D-BC4D74CAA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Food science  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AFBFE-D5A7-FE61-9DB7-8E9B448E1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2190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latin typeface="Arial"/>
                <a:cs typeface="Arial"/>
              </a:rPr>
              <a:t>Why does the crumble turn brown?</a:t>
            </a:r>
          </a:p>
          <a:p>
            <a:pPr marL="0" indent="0">
              <a:buNone/>
            </a:pPr>
            <a:endParaRPr lang="en-GB" sz="2000" dirty="0">
              <a:latin typeface="Arial"/>
              <a:cs typeface="Arial"/>
            </a:endParaRPr>
          </a:p>
          <a:p>
            <a:r>
              <a:rPr lang="en-GB" sz="2000" dirty="0">
                <a:latin typeface="Arial"/>
                <a:cs typeface="Arial"/>
              </a:rPr>
              <a:t>The sugar caramelises.</a:t>
            </a:r>
            <a:endParaRPr lang="en-GB" sz="2000" dirty="0">
              <a:cs typeface="Arial"/>
            </a:endParaRPr>
          </a:p>
          <a:p>
            <a:r>
              <a:rPr lang="en-GB" sz="2000" dirty="0">
                <a:latin typeface="Arial"/>
                <a:cs typeface="Arial"/>
              </a:rPr>
              <a:t>The starch in the flour turns to dextrin, causing it to turn golden brown under the application of dry heat.</a:t>
            </a:r>
            <a:endParaRPr lang="en-GB" sz="2000" dirty="0">
              <a:cs typeface="Arial"/>
            </a:endParaRPr>
          </a:p>
        </p:txBody>
      </p:sp>
      <p:pic>
        <p:nvPicPr>
          <p:cNvPr id="5" name="Picture 4" descr="A white dish with brown crumbs in it&#10;&#10;AI-generated content may be incorrect.">
            <a:extLst>
              <a:ext uri="{FF2B5EF4-FFF2-40B4-BE49-F238E27FC236}">
                <a16:creationId xmlns:a16="http://schemas.microsoft.com/office/drawing/2014/main" id="{129FFA1F-016C-125F-3AA8-8714E37BC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544" y="2283798"/>
            <a:ext cx="2997439" cy="31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33C2-42D4-1D20-D200-78AF168B3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3B68CA-8205-DA02-5A5C-7C9E45B6F697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035C9-8D2A-735F-1D15-6D9090E79F14}"/>
              </a:ext>
            </a:extLst>
          </p:cNvPr>
          <p:cNvSpPr txBox="1"/>
          <p:nvPr/>
        </p:nvSpPr>
        <p:spPr>
          <a:xfrm>
            <a:off x="693253" y="1818336"/>
            <a:ext cx="11203886" cy="11387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>
                <a:latin typeface="Arial"/>
                <a:ea typeface="MS Mincho"/>
                <a:cs typeface="Arial"/>
              </a:rPr>
              <a:t>Give some advice to a pupil who would like to make apple and sultana crumble.</a:t>
            </a:r>
          </a:p>
          <a:p>
            <a:endParaRPr lang="en-GB" sz="2400">
              <a:latin typeface="Arial"/>
              <a:ea typeface="MS Mincho"/>
              <a:cs typeface="Arial"/>
            </a:endParaRPr>
          </a:p>
          <a:p>
            <a:pPr marL="457200" indent="-457200">
              <a:buAutoNum type="arabicPeriod"/>
            </a:pPr>
            <a:endParaRPr lang="en-GB" sz="2400">
              <a:latin typeface="Arial"/>
              <a:ea typeface="MS Mincho"/>
              <a:cs typeface="Arial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D4CDD0E-01A1-A65F-848B-1A2B509842FF}"/>
              </a:ext>
            </a:extLst>
          </p:cNvPr>
          <p:cNvSpPr/>
          <p:nvPr/>
        </p:nvSpPr>
        <p:spPr>
          <a:xfrm>
            <a:off x="704706" y="2715699"/>
            <a:ext cx="6004329" cy="962526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How will I know the fat has been rubbed into the flour correctly?</a:t>
            </a:r>
            <a:endParaRPr lang="en-US" sz="2000" err="1"/>
          </a:p>
        </p:txBody>
      </p:sp>
      <p:sp>
        <p:nvSpPr>
          <p:cNvPr id="11" name="Speech Bubble: Rectangle with Corners Rounded 6">
            <a:extLst>
              <a:ext uri="{FF2B5EF4-FFF2-40B4-BE49-F238E27FC236}">
                <a16:creationId xmlns:a16="http://schemas.microsoft.com/office/drawing/2014/main" id="{9BFBD93C-6323-0E4F-6884-E955FF6FE1B1}"/>
              </a:ext>
            </a:extLst>
          </p:cNvPr>
          <p:cNvSpPr/>
          <p:nvPr/>
        </p:nvSpPr>
        <p:spPr>
          <a:xfrm>
            <a:off x="5362646" y="3832918"/>
            <a:ext cx="6004329" cy="962526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Can I prepare my apples first? </a:t>
            </a:r>
          </a:p>
        </p:txBody>
      </p:sp>
      <p:sp>
        <p:nvSpPr>
          <p:cNvPr id="12" name="Speech Bubble: Rectangle with Corners Rounded 6">
            <a:extLst>
              <a:ext uri="{FF2B5EF4-FFF2-40B4-BE49-F238E27FC236}">
                <a16:creationId xmlns:a16="http://schemas.microsoft.com/office/drawing/2014/main" id="{B17D04AB-5F8B-CF49-2342-D1591036B74E}"/>
              </a:ext>
            </a:extLst>
          </p:cNvPr>
          <p:cNvSpPr/>
          <p:nvPr/>
        </p:nvSpPr>
        <p:spPr>
          <a:xfrm>
            <a:off x="704706" y="4950135"/>
            <a:ext cx="6004329" cy="962526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How can I improve my dish to include more fibre?</a:t>
            </a:r>
          </a:p>
        </p:txBody>
      </p:sp>
    </p:spTree>
    <p:extLst>
      <p:ext uri="{BB962C8B-B14F-4D97-AF65-F5344CB8AC3E}">
        <p14:creationId xmlns:p14="http://schemas.microsoft.com/office/powerpoint/2010/main" val="350006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EAC22-37BD-2311-58A0-9E6185FD9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A1A309-7A69-85D1-2F04-0FB310631D60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/>
                <a:cs typeface="Arial"/>
              </a:rPr>
              <a:t>Example responses</a:t>
            </a:r>
            <a:endParaRPr lang="en-GB" sz="3400" b="1">
              <a:solidFill>
                <a:srgbClr val="79AA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4AFD9-2ABC-93D6-A52D-931B44EED3AE}"/>
              </a:ext>
            </a:extLst>
          </p:cNvPr>
          <p:cNvSpPr txBox="1"/>
          <p:nvPr/>
        </p:nvSpPr>
        <p:spPr>
          <a:xfrm>
            <a:off x="693253" y="1818336"/>
            <a:ext cx="1120388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>
                <a:latin typeface="Arial"/>
                <a:ea typeface="MS Mincho"/>
                <a:cs typeface="Arial"/>
              </a:rPr>
              <a:t>Give some advice to a pupil who would like to make apple and sultana crumble. </a:t>
            </a:r>
          </a:p>
          <a:p>
            <a:endParaRPr lang="en-GB" sz="2400">
              <a:latin typeface="Arial"/>
              <a:ea typeface="MS Mincho"/>
              <a:cs typeface="Arial"/>
            </a:endParaRPr>
          </a:p>
          <a:p>
            <a:pPr marL="457200" indent="-457200">
              <a:buAutoNum type="arabicPeriod"/>
            </a:pPr>
            <a:endParaRPr lang="en-GB" sz="2400">
              <a:latin typeface="Arial"/>
              <a:ea typeface="MS Mincho"/>
              <a:cs typeface="Arial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8E566CE-7C47-4208-3DC6-9EC9940F565F}"/>
              </a:ext>
            </a:extLst>
          </p:cNvPr>
          <p:cNvSpPr/>
          <p:nvPr/>
        </p:nvSpPr>
        <p:spPr>
          <a:xfrm>
            <a:off x="704706" y="2715699"/>
            <a:ext cx="6004329" cy="962526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How will I know the fat has been rubbed into the flour correctly?</a:t>
            </a:r>
            <a:endParaRPr lang="en-US" sz="200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B44B45-BA6A-E102-34EF-D052FBA9D2BE}"/>
              </a:ext>
            </a:extLst>
          </p:cNvPr>
          <p:cNvSpPr txBox="1"/>
          <p:nvPr/>
        </p:nvSpPr>
        <p:spPr>
          <a:xfrm>
            <a:off x="3309257" y="4074793"/>
            <a:ext cx="55734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i="1" dirty="0">
                <a:solidFill>
                  <a:srgbClr val="79AA41"/>
                </a:solidFill>
                <a:latin typeface="Arial"/>
                <a:cs typeface="Segoe UI"/>
              </a:rPr>
              <a:t>The fat and flour should resemble breadcrumbs.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357E9-EFAD-40AB-15FC-4ED7A5A95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341" y="2907917"/>
            <a:ext cx="3008389" cy="262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42F43-4492-A157-3F3A-20854A0EA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CE5322-E2EF-B372-693B-0A11EB8478E6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/>
                <a:cs typeface="Arial"/>
              </a:rPr>
              <a:t>Example responses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600E6-C49C-4364-1AB2-7F178CAE0155}"/>
              </a:ext>
            </a:extLst>
          </p:cNvPr>
          <p:cNvSpPr txBox="1"/>
          <p:nvPr/>
        </p:nvSpPr>
        <p:spPr>
          <a:xfrm>
            <a:off x="693253" y="1818336"/>
            <a:ext cx="1120388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>
                <a:latin typeface="Arial"/>
                <a:ea typeface="MS Mincho"/>
                <a:cs typeface="Arial"/>
              </a:rPr>
              <a:t>Give some advice to a pupil who would like to make apple and sultana crumble.</a:t>
            </a:r>
          </a:p>
          <a:p>
            <a:endParaRPr lang="en-GB" sz="2400">
              <a:latin typeface="Arial"/>
              <a:ea typeface="MS Mincho"/>
              <a:cs typeface="Arial"/>
            </a:endParaRPr>
          </a:p>
          <a:p>
            <a:pPr marL="457200" indent="-457200">
              <a:buAutoNum type="arabicPeriod"/>
            </a:pPr>
            <a:endParaRPr lang="en-GB" sz="2400">
              <a:latin typeface="Arial"/>
              <a:ea typeface="MS Mincho"/>
              <a:cs typeface="Arial"/>
            </a:endParaRPr>
          </a:p>
        </p:txBody>
      </p:sp>
      <p:sp>
        <p:nvSpPr>
          <p:cNvPr id="11" name="Speech Bubble: Rectangle with Corners Rounded 6">
            <a:extLst>
              <a:ext uri="{FF2B5EF4-FFF2-40B4-BE49-F238E27FC236}">
                <a16:creationId xmlns:a16="http://schemas.microsoft.com/office/drawing/2014/main" id="{524F5D95-4A11-95A4-24E9-5F81AF1303BC}"/>
              </a:ext>
            </a:extLst>
          </p:cNvPr>
          <p:cNvSpPr/>
          <p:nvPr/>
        </p:nvSpPr>
        <p:spPr>
          <a:xfrm>
            <a:off x="704706" y="2687053"/>
            <a:ext cx="6004329" cy="962526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>
                <a:solidFill>
                  <a:srgbClr val="000000"/>
                </a:solidFill>
                <a:latin typeface="Arial"/>
                <a:cs typeface="Arial"/>
              </a:rPr>
              <a:t>Can I prepare my apples first?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990AB5-77C5-2355-185F-CBF017A415DC}"/>
              </a:ext>
            </a:extLst>
          </p:cNvPr>
          <p:cNvSpPr txBox="1"/>
          <p:nvPr/>
        </p:nvSpPr>
        <p:spPr>
          <a:xfrm>
            <a:off x="1195138" y="3905108"/>
            <a:ext cx="9532445" cy="26007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apples are prepared too quickly, they will turn brown. </a:t>
            </a:r>
            <a:endParaRPr lang="en-US" sz="2000" b="1" dirty="0">
              <a:solidFill>
                <a:srgbClr val="79AA4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GB" sz="2000" b="1" i="1" dirty="0">
              <a:solidFill>
                <a:srgbClr val="79AA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avoid the apples turning brown</a:t>
            </a:r>
            <a:endParaRPr lang="en-GB" sz="2000" b="1" dirty="0">
              <a:solidFill>
                <a:srgbClr val="79AA4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sharp knife to cut the apple, causing less damage to cells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just before use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in lemon water until required</a:t>
            </a:r>
            <a:endParaRPr lang="en-GB" sz="2000" b="1" i="1" dirty="0">
              <a:solidFill>
                <a:srgbClr val="79AA4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GB" sz="2400" i="1" dirty="0">
              <a:latin typeface="Aria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5958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C4455-8815-30F7-28D7-5DCDBF55E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7D11EA-239E-6776-4C30-42A1D785ED01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/>
                <a:cs typeface="Arial"/>
              </a:rPr>
              <a:t>Example responses 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98A6C-3B7A-E69C-4D18-01BB4A4CB2C4}"/>
              </a:ext>
            </a:extLst>
          </p:cNvPr>
          <p:cNvSpPr txBox="1"/>
          <p:nvPr/>
        </p:nvSpPr>
        <p:spPr>
          <a:xfrm>
            <a:off x="693253" y="1818336"/>
            <a:ext cx="1120388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>
                <a:latin typeface="Arial"/>
                <a:ea typeface="MS Mincho"/>
                <a:cs typeface="Arial"/>
              </a:rPr>
              <a:t>Give some advice to a pupil who would like to make apple and sultana crumble.</a:t>
            </a:r>
          </a:p>
          <a:p>
            <a:endParaRPr lang="en-GB" sz="2400">
              <a:latin typeface="Arial"/>
              <a:ea typeface="MS Mincho"/>
              <a:cs typeface="Arial"/>
            </a:endParaRPr>
          </a:p>
          <a:p>
            <a:pPr marL="457200" indent="-457200">
              <a:buAutoNum type="arabicPeriod"/>
            </a:pPr>
            <a:endParaRPr lang="en-GB" sz="2400">
              <a:latin typeface="Arial"/>
              <a:ea typeface="MS Mincho"/>
              <a:cs typeface="Arial"/>
            </a:endParaRPr>
          </a:p>
        </p:txBody>
      </p:sp>
      <p:sp>
        <p:nvSpPr>
          <p:cNvPr id="12" name="Speech Bubble: Rectangle with Corners Rounded 6">
            <a:extLst>
              <a:ext uri="{FF2B5EF4-FFF2-40B4-BE49-F238E27FC236}">
                <a16:creationId xmlns:a16="http://schemas.microsoft.com/office/drawing/2014/main" id="{72868A3C-64AA-5F0F-0FAD-13CAEAB1749F}"/>
              </a:ext>
            </a:extLst>
          </p:cNvPr>
          <p:cNvSpPr/>
          <p:nvPr/>
        </p:nvSpPr>
        <p:spPr>
          <a:xfrm>
            <a:off x="613037" y="2830285"/>
            <a:ext cx="6004329" cy="962526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How can I improve my dish to include more fibre?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37445-7709-B8BF-E626-DDBDDA554D83}"/>
              </a:ext>
            </a:extLst>
          </p:cNvPr>
          <p:cNvSpPr txBox="1"/>
          <p:nvPr/>
        </p:nvSpPr>
        <p:spPr>
          <a:xfrm>
            <a:off x="4048340" y="4036882"/>
            <a:ext cx="557348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i="1" dirty="0">
                <a:solidFill>
                  <a:srgbClr val="79AA41"/>
                </a:solidFill>
                <a:latin typeface="Arial"/>
                <a:cs typeface="Segoe UI"/>
              </a:rPr>
              <a:t>Use wholemeal flour</a:t>
            </a:r>
          </a:p>
          <a:p>
            <a:r>
              <a:rPr lang="en-GB" sz="2000" b="1" i="1" dirty="0">
                <a:solidFill>
                  <a:srgbClr val="79AA41"/>
                </a:solidFill>
                <a:latin typeface="Arial"/>
                <a:cs typeface="Segoe UI"/>
              </a:rPr>
              <a:t>Use other dried fruits</a:t>
            </a:r>
          </a:p>
          <a:p>
            <a:r>
              <a:rPr lang="en-GB" sz="2000" b="1" i="1" dirty="0">
                <a:solidFill>
                  <a:srgbClr val="79AA41"/>
                </a:solidFill>
                <a:latin typeface="Arial"/>
                <a:cs typeface="Segoe UI"/>
              </a:rPr>
              <a:t>Leave skins on fruit e.g. pear</a:t>
            </a:r>
          </a:p>
        </p:txBody>
      </p:sp>
      <p:pic>
        <p:nvPicPr>
          <p:cNvPr id="7" name="Picture 6" descr="A pair of pears on a white background&#10;&#10;AI-generated content may be incorrect.">
            <a:extLst>
              <a:ext uri="{FF2B5EF4-FFF2-40B4-BE49-F238E27FC236}">
                <a16:creationId xmlns:a16="http://schemas.microsoft.com/office/drawing/2014/main" id="{832A1728-B3F2-E4D5-06DE-B0C788DDE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747" y="282111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6F87C-FA21-9082-034B-47FC28E41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4A746E-3801-72B4-E648-2E6E6C7211A0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/>
                <a:cs typeface="Arial"/>
              </a:rPr>
              <a:t>Example responses 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1901D-EEF6-A629-68BC-A0E09E191CDD}"/>
              </a:ext>
            </a:extLst>
          </p:cNvPr>
          <p:cNvSpPr txBox="1"/>
          <p:nvPr/>
        </p:nvSpPr>
        <p:spPr>
          <a:xfrm>
            <a:off x="693253" y="1818336"/>
            <a:ext cx="1120388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>
                <a:latin typeface="Arial"/>
                <a:ea typeface="MS Mincho"/>
                <a:cs typeface="Arial"/>
              </a:rPr>
              <a:t>Give some advice to a pupil who would like to make apple and sultana crumble.</a:t>
            </a:r>
          </a:p>
          <a:p>
            <a:endParaRPr lang="en-GB" sz="2400">
              <a:latin typeface="Arial"/>
              <a:ea typeface="MS Mincho"/>
              <a:cs typeface="Arial"/>
            </a:endParaRPr>
          </a:p>
          <a:p>
            <a:pPr marL="457200" indent="-457200">
              <a:buAutoNum type="arabicPeriod"/>
            </a:pPr>
            <a:endParaRPr lang="en-GB" sz="2400">
              <a:latin typeface="Arial"/>
              <a:ea typeface="MS Mincho"/>
              <a:cs typeface="Arial"/>
            </a:endParaRPr>
          </a:p>
        </p:txBody>
      </p:sp>
      <p:sp>
        <p:nvSpPr>
          <p:cNvPr id="12" name="Speech Bubble: Rectangle with Corners Rounded 6">
            <a:extLst>
              <a:ext uri="{FF2B5EF4-FFF2-40B4-BE49-F238E27FC236}">
                <a16:creationId xmlns:a16="http://schemas.microsoft.com/office/drawing/2014/main" id="{B7045018-640F-8752-9EDF-05C385011489}"/>
              </a:ext>
            </a:extLst>
          </p:cNvPr>
          <p:cNvSpPr/>
          <p:nvPr/>
        </p:nvSpPr>
        <p:spPr>
          <a:xfrm>
            <a:off x="613037" y="2830285"/>
            <a:ext cx="6004329" cy="962526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>
                <a:solidFill>
                  <a:srgbClr val="000000"/>
                </a:solidFill>
                <a:latin typeface="Arial"/>
                <a:cs typeface="Arial"/>
              </a:rPr>
              <a:t>How can I improve my dish to include more fibre?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A51712-588C-B1B1-99B3-9140C1D04FA7}"/>
              </a:ext>
            </a:extLst>
          </p:cNvPr>
          <p:cNvSpPr txBox="1"/>
          <p:nvPr/>
        </p:nvSpPr>
        <p:spPr>
          <a:xfrm>
            <a:off x="4048340" y="4036882"/>
            <a:ext cx="557348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i="1" dirty="0">
                <a:solidFill>
                  <a:srgbClr val="79AA41"/>
                </a:solidFill>
                <a:latin typeface="Arial"/>
                <a:cs typeface="Segoe UI"/>
              </a:rPr>
              <a:t>Use wholemeal flour</a:t>
            </a:r>
          </a:p>
          <a:p>
            <a:r>
              <a:rPr lang="en-GB" sz="2000" b="1" i="1" dirty="0">
                <a:solidFill>
                  <a:srgbClr val="79AA41"/>
                </a:solidFill>
                <a:latin typeface="Arial"/>
                <a:cs typeface="Segoe UI"/>
              </a:rPr>
              <a:t>Use other dried fruits</a:t>
            </a:r>
          </a:p>
          <a:p>
            <a:r>
              <a:rPr lang="en-GB" sz="2000" b="1" i="1" dirty="0">
                <a:solidFill>
                  <a:srgbClr val="79AA41"/>
                </a:solidFill>
                <a:latin typeface="Arial"/>
                <a:cs typeface="Segoe UI"/>
              </a:rPr>
              <a:t>Leave skins on fruit e.g. pear</a:t>
            </a:r>
          </a:p>
        </p:txBody>
      </p:sp>
    </p:spTree>
    <p:extLst>
      <p:ext uri="{BB962C8B-B14F-4D97-AF65-F5344CB8AC3E}">
        <p14:creationId xmlns:p14="http://schemas.microsoft.com/office/powerpoint/2010/main" val="315048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444E-E89D-8324-EAC5-E0BE351DD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02B9-C56B-4ADE-964B-1A242BCDD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Looking for more…  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B4259-7C19-D3B1-964E-0FEA3F624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2190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cs typeface="Arial"/>
              </a:rPr>
              <a:t>Continue the learning with </a:t>
            </a:r>
            <a:r>
              <a:rPr lang="en-GB" sz="2000" dirty="0">
                <a:cs typeface="Arial"/>
                <a:hlinkClick r:id="rId2"/>
              </a:rPr>
              <a:t>our modifying recipes worksheet</a:t>
            </a:r>
            <a:r>
              <a:rPr lang="en-GB" sz="2000" dirty="0">
                <a:cs typeface="Arial"/>
              </a:rPr>
              <a:t> for apple crumble. Challenge your pupils to improve the nutritional content of the crumble. 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cs typeface="Arial"/>
              </a:rPr>
              <a:t>Use </a:t>
            </a:r>
            <a:r>
              <a:rPr lang="en-GB" sz="2000" dirty="0">
                <a:cs typeface="Arial"/>
                <a:hlinkClick r:id="rId3"/>
              </a:rPr>
              <a:t>Explore food </a:t>
            </a:r>
            <a:r>
              <a:rPr lang="en-GB" sz="2000" dirty="0">
                <a:cs typeface="Arial"/>
              </a:rPr>
              <a:t>our nutritional analysis tool to calculate the nutritional value of their crumble once they have made their changes. 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078E2-4DB5-B3C7-C217-A92F18E4E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698" y="2688771"/>
            <a:ext cx="4290494" cy="2132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14CF93-E4C1-A5BB-3515-4FBD546644D0}"/>
              </a:ext>
            </a:extLst>
          </p:cNvPr>
          <p:cNvSpPr txBox="1"/>
          <p:nvPr/>
        </p:nvSpPr>
        <p:spPr>
          <a:xfrm>
            <a:off x="1102549" y="5196688"/>
            <a:ext cx="9853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not try a savoury version of a crumble? This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lesson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Food – a fact of life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Schemes of Work, will give you all that you need. </a:t>
            </a:r>
          </a:p>
        </p:txBody>
      </p:sp>
    </p:spTree>
    <p:extLst>
      <p:ext uri="{BB962C8B-B14F-4D97-AF65-F5344CB8AC3E}">
        <p14:creationId xmlns:p14="http://schemas.microsoft.com/office/powerpoint/2010/main" val="238327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FAC70-8263-E2AB-26E6-803126AB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524F-8820-D3BD-7500-A29D8E180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273" y="1105826"/>
            <a:ext cx="9720000" cy="720000"/>
          </a:xfrm>
        </p:spPr>
        <p:txBody>
          <a:bodyPr/>
          <a:lstStyle/>
          <a:p>
            <a:r>
              <a:rPr lang="en-GB" sz="4400">
                <a:latin typeface="Arial"/>
                <a:cs typeface="Arial"/>
              </a:rPr>
              <a:t>Apple and sultana crumble  </a:t>
            </a:r>
            <a:endParaRPr lang="en-GB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9E695-CC19-7755-6FEB-F30ED91C9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046" y="5000999"/>
            <a:ext cx="5921907" cy="1173594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/>
              <a:t>For further information, go to:</a:t>
            </a:r>
          </a:p>
          <a:p>
            <a:pPr marL="0" indent="0" algn="ctr">
              <a:buNone/>
            </a:pPr>
            <a:r>
              <a:rPr lang="en-GB" sz="3600"/>
              <a:t>www.foodafactoflife.org.uk</a:t>
            </a:r>
          </a:p>
          <a:p>
            <a:pPr marL="0" indent="0">
              <a:buNone/>
            </a:pPr>
            <a:endParaRPr lang="en-GB" sz="2000">
              <a:cs typeface="Arial"/>
            </a:endParaRPr>
          </a:p>
        </p:txBody>
      </p:sp>
      <p:pic>
        <p:nvPicPr>
          <p:cNvPr id="4" name="Picture 3" descr="A bowl of food with a spoon&#10;&#10;AI-generated content may be incorrect.">
            <a:extLst>
              <a:ext uri="{FF2B5EF4-FFF2-40B4-BE49-F238E27FC236}">
                <a16:creationId xmlns:a16="http://schemas.microsoft.com/office/drawing/2014/main" id="{8B20EB8B-0A51-9CD1-25FD-5E48BD0F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485" y="1825826"/>
            <a:ext cx="3530514" cy="3108377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67AF27E-4D77-18BD-6419-362D18DF3F2E}"/>
              </a:ext>
            </a:extLst>
          </p:cNvPr>
          <p:cNvSpPr txBox="1"/>
          <p:nvPr/>
        </p:nvSpPr>
        <p:spPr>
          <a:xfrm>
            <a:off x="119743" y="64574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5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owl of food with a spoon&#10;&#10;AI-generated content may be incorrect.">
            <a:extLst>
              <a:ext uri="{FF2B5EF4-FFF2-40B4-BE49-F238E27FC236}">
                <a16:creationId xmlns:a16="http://schemas.microsoft.com/office/drawing/2014/main" id="{B82A15EB-C305-A866-9E83-A66819FB6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384" y="2053977"/>
            <a:ext cx="3930232" cy="34579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9D02FA-F5AB-5842-4743-D1E280C2C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Nutritional analysis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49B68-5A1D-1ED1-C769-104829DF5C51}"/>
              </a:ext>
            </a:extLst>
          </p:cNvPr>
          <p:cNvSpPr txBox="1"/>
          <p:nvPr/>
        </p:nvSpPr>
        <p:spPr>
          <a:xfrm>
            <a:off x="8668588" y="5601985"/>
            <a:ext cx="2220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Serves 3</a:t>
            </a:r>
          </a:p>
        </p:txBody>
      </p:sp>
      <p:pic>
        <p:nvPicPr>
          <p:cNvPr id="7" name="Picture 6" descr="A close up of a label&#10;&#10;AI-generated content may be incorrect.">
            <a:extLst>
              <a:ext uri="{FF2B5EF4-FFF2-40B4-BE49-F238E27FC236}">
                <a16:creationId xmlns:a16="http://schemas.microsoft.com/office/drawing/2014/main" id="{B151A359-F2CB-B1A4-22E8-42B9CC447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74" y="2386853"/>
            <a:ext cx="5212080" cy="27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2213-7B63-B24D-8D2F-78021A4CA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Starter activity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46F39-367D-D636-67FF-7E2EDA53F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>
                <a:latin typeface="Arial"/>
                <a:cs typeface="Arial"/>
              </a:rPr>
              <a:t>What happens to apples when they are cut or damaged?</a:t>
            </a:r>
          </a:p>
          <a:p>
            <a:pPr marL="457200" indent="-457200">
              <a:buFont typeface="+mj-lt"/>
              <a:buAutoNum type="arabicPeriod"/>
            </a:pPr>
            <a:endParaRPr lang="en-GB" sz="2000"/>
          </a:p>
          <a:p>
            <a:pPr marL="457200" indent="-457200">
              <a:buFont typeface="+mj-lt"/>
              <a:buAutoNum type="arabicPeriod"/>
            </a:pPr>
            <a:r>
              <a:rPr lang="en-GB" sz="2000">
                <a:latin typeface="Arial"/>
                <a:cs typeface="Arial"/>
              </a:rPr>
              <a:t>What causes this to happen?</a:t>
            </a:r>
            <a:endParaRPr lang="en-GB" sz="2000"/>
          </a:p>
          <a:p>
            <a:pPr marL="457200" indent="-457200">
              <a:buFont typeface="+mj-lt"/>
              <a:buAutoNum type="arabicPeriod"/>
            </a:pPr>
            <a:endParaRPr lang="en-GB" sz="2000"/>
          </a:p>
          <a:p>
            <a:pPr marL="457200" indent="-457200">
              <a:buFont typeface="+mj-lt"/>
              <a:buAutoNum type="arabicPeriod"/>
            </a:pPr>
            <a:r>
              <a:rPr lang="en-GB" sz="2000">
                <a:latin typeface="Arial"/>
                <a:cs typeface="Arial"/>
              </a:rPr>
              <a:t>How can we prevent it?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415142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CF2DF-551F-0C95-2A4B-D5BC84732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CFED-49BE-8F03-7371-B4020594C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000" y="1201482"/>
            <a:ext cx="9720000" cy="720000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Example responses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7CAF3-F8EA-B43E-47ED-58BB196AD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000" y="1794770"/>
            <a:ext cx="7908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1. What happens to apples when they are cut or damaged?</a:t>
            </a:r>
            <a:endParaRPr lang="en-US" sz="2000" dirty="0"/>
          </a:p>
          <a:p>
            <a:pPr marL="360000" indent="0">
              <a:buNone/>
            </a:pPr>
            <a:r>
              <a:rPr lang="en-GB" sz="2000" b="1" i="1" dirty="0">
                <a:solidFill>
                  <a:srgbClr val="79AA41"/>
                </a:solidFill>
                <a:latin typeface="Arial"/>
                <a:cs typeface="Arial"/>
              </a:rPr>
              <a:t>They turn brown.</a:t>
            </a:r>
            <a:endParaRPr lang="en-GB" sz="2000" b="1" i="1" dirty="0">
              <a:solidFill>
                <a:srgbClr val="79AA41"/>
              </a:solidFill>
              <a:cs typeface="Arial"/>
            </a:endParaRPr>
          </a:p>
          <a:p>
            <a:pPr marL="0" indent="0">
              <a:buNone/>
            </a:pP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2. Why?</a:t>
            </a:r>
            <a:endParaRPr lang="en-GB" sz="2000" dirty="0">
              <a:cs typeface="Arial"/>
            </a:endParaRPr>
          </a:p>
          <a:p>
            <a:pPr marL="360000" indent="0">
              <a:buNone/>
            </a:pPr>
            <a:r>
              <a:rPr lang="en-GB" sz="2000" b="1" i="1" dirty="0">
                <a:solidFill>
                  <a:srgbClr val="79AA41"/>
                </a:solidFill>
                <a:latin typeface="Arial"/>
                <a:cs typeface="Arial"/>
              </a:rPr>
              <a:t>The cells are damaged and react with the air, causing enzymic browning.</a:t>
            </a:r>
            <a:endParaRPr lang="en-GB" sz="2000" b="1" i="1" dirty="0">
              <a:solidFill>
                <a:srgbClr val="79AA41"/>
              </a:solidFill>
              <a:cs typeface="Arial"/>
            </a:endParaRPr>
          </a:p>
          <a:p>
            <a:pPr marL="0" indent="0">
              <a:buNone/>
            </a:pP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3. Top Tips.</a:t>
            </a:r>
          </a:p>
          <a:p>
            <a:pPr marL="360000"/>
            <a:r>
              <a:rPr lang="en-GB" sz="2000" b="1" i="1" dirty="0">
                <a:solidFill>
                  <a:srgbClr val="79AA41"/>
                </a:solidFill>
                <a:latin typeface="Arial"/>
                <a:cs typeface="Arial"/>
              </a:rPr>
              <a:t>Use a sharp knife to cut the apple, causing less damage to cells.</a:t>
            </a:r>
            <a:endParaRPr lang="en-GB" sz="2000" b="1" i="1" dirty="0">
              <a:solidFill>
                <a:srgbClr val="79AA41"/>
              </a:solidFill>
              <a:cs typeface="Arial"/>
            </a:endParaRPr>
          </a:p>
          <a:p>
            <a:pPr marL="360000"/>
            <a:r>
              <a:rPr lang="en-GB" sz="2000" b="1" i="1" dirty="0">
                <a:solidFill>
                  <a:srgbClr val="79AA41"/>
                </a:solidFill>
                <a:latin typeface="Arial"/>
                <a:cs typeface="Arial"/>
              </a:rPr>
              <a:t>Prepare just before use.</a:t>
            </a:r>
            <a:endParaRPr lang="en-GB" sz="2000" b="1" i="1" dirty="0">
              <a:solidFill>
                <a:srgbClr val="79AA41"/>
              </a:solidFill>
              <a:cs typeface="Arial"/>
            </a:endParaRPr>
          </a:p>
          <a:p>
            <a:pPr marL="360000"/>
            <a:r>
              <a:rPr lang="en-GB" sz="2000" b="1" i="1" dirty="0">
                <a:solidFill>
                  <a:srgbClr val="79AA41"/>
                </a:solidFill>
                <a:latin typeface="Arial"/>
                <a:cs typeface="Arial"/>
              </a:rPr>
              <a:t>Place in lemon water until required.</a:t>
            </a:r>
            <a:endParaRPr lang="en-GB" sz="2000" b="1" i="1" dirty="0">
              <a:solidFill>
                <a:srgbClr val="79AA41"/>
              </a:solidFill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67F45BF-5F6E-B626-83AE-32893AC09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479" y="5267914"/>
            <a:ext cx="4210345" cy="12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6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61758" y="2251518"/>
            <a:ext cx="5735263" cy="3915947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758" y="1338223"/>
            <a:ext cx="9720000" cy="720000"/>
          </a:xfrm>
        </p:spPr>
        <p:txBody>
          <a:bodyPr/>
          <a:lstStyle/>
          <a:p>
            <a:r>
              <a:rPr lang="en-GB"/>
              <a:t>Ingredients (serves 3)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5858485" y="2444207"/>
            <a:ext cx="4320000" cy="3339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latin typeface="Arial"/>
                <a:cs typeface="Arial"/>
              </a:rPr>
              <a:t>50g baking fat/block</a:t>
            </a:r>
            <a:endParaRPr lang="en-GB" sz="2000">
              <a:latin typeface="Arial"/>
              <a:cs typeface="Arial" panose="020B0604020202020204" pitchFamily="34" charset="0"/>
            </a:endParaRPr>
          </a:p>
          <a:p>
            <a:r>
              <a:rPr lang="en-GB" sz="2000">
                <a:latin typeface="Arial"/>
                <a:cs typeface="Arial"/>
              </a:rPr>
              <a:t>50g plain white flour</a:t>
            </a:r>
            <a:r>
              <a:rPr lang="en-GB" sz="2000">
                <a:latin typeface="Calibri"/>
                <a:ea typeface="Calibri"/>
                <a:cs typeface="Calibri"/>
              </a:rPr>
              <a:t> 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latin typeface="Arial"/>
                <a:cs typeface="Arial"/>
              </a:rPr>
              <a:t>50g plain wholemeal flour </a:t>
            </a:r>
          </a:p>
          <a:p>
            <a:r>
              <a:rPr lang="en-GB" sz="2000">
                <a:latin typeface="Arial"/>
                <a:cs typeface="Arial"/>
              </a:rPr>
              <a:t>50g oats</a:t>
            </a:r>
          </a:p>
          <a:p>
            <a:r>
              <a:rPr lang="en-GB" sz="2000">
                <a:latin typeface="Arial"/>
                <a:cs typeface="Arial"/>
              </a:rPr>
              <a:t>25g sugar</a:t>
            </a:r>
            <a:r>
              <a:rPr lang="en-GB" sz="2000">
                <a:latin typeface="Cambria"/>
                <a:ea typeface="Cambria"/>
                <a:cs typeface="Arial"/>
              </a:rPr>
              <a:t> </a:t>
            </a:r>
          </a:p>
          <a:p>
            <a:r>
              <a:rPr lang="en-GB" sz="2000">
                <a:latin typeface="Arial"/>
                <a:cs typeface="Arial"/>
              </a:rPr>
              <a:t>2 cooking apples</a:t>
            </a:r>
          </a:p>
          <a:p>
            <a:r>
              <a:rPr lang="en-GB" sz="2000">
                <a:latin typeface="Arial"/>
                <a:cs typeface="Arial"/>
              </a:rPr>
              <a:t>50g sultanas</a:t>
            </a:r>
            <a:endParaRPr lang="en-GB" sz="2000">
              <a:latin typeface="Arial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ign with text and symbols&#10;&#10;AI-generated content may be incorrect.">
            <a:extLst>
              <a:ext uri="{FF2B5EF4-FFF2-40B4-BE49-F238E27FC236}">
                <a16:creationId xmlns:a16="http://schemas.microsoft.com/office/drawing/2014/main" id="{EB96E4F8-1400-F548-954A-DBFF68D8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446" y="4848691"/>
            <a:ext cx="2695575" cy="1343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85B16-E401-1D2E-DBAD-3A74C9CB360A}"/>
              </a:ext>
            </a:extLst>
          </p:cNvPr>
          <p:cNvSpPr txBox="1"/>
          <p:nvPr/>
        </p:nvSpPr>
        <p:spPr>
          <a:xfrm>
            <a:off x="5641093" y="5400459"/>
            <a:ext cx="309841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>
                <a:latin typeface="Arial"/>
                <a:cs typeface="Arial"/>
              </a:rPr>
              <a:t>Check for any food allergy, intolerance, special dietary requirement or religious/cultural reasons for not handling or eating the ingredients in this recipe.</a:t>
            </a:r>
          </a:p>
        </p:txBody>
      </p:sp>
      <p:pic>
        <p:nvPicPr>
          <p:cNvPr id="7" name="Picture 6" descr="A tray with food ingredients&#10;&#10;AI-generated content may be incorrect.">
            <a:extLst>
              <a:ext uri="{FF2B5EF4-FFF2-40B4-BE49-F238E27FC236}">
                <a16:creationId xmlns:a16="http://schemas.microsoft.com/office/drawing/2014/main" id="{AF9D5AF7-505C-2193-4BF2-94271C4ED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803" y="2156088"/>
            <a:ext cx="3323238" cy="39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999" y="2283798"/>
            <a:ext cx="5167357" cy="3887293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249374" y="2519478"/>
            <a:ext cx="4320000" cy="3410810"/>
          </a:xfrm>
        </p:spPr>
        <p:txBody>
          <a:bodyPr>
            <a:normAutofit/>
          </a:bodyPr>
          <a:lstStyle/>
          <a:p>
            <a:r>
              <a:rPr lang="en-US" sz="2000">
                <a:latin typeface="Arial"/>
                <a:cs typeface="Arial"/>
              </a:rPr>
              <a:t>Weighing scales</a:t>
            </a:r>
          </a:p>
          <a:p>
            <a:r>
              <a:rPr lang="en-US" sz="2000">
                <a:latin typeface="Arial"/>
                <a:cs typeface="Arial"/>
              </a:rPr>
              <a:t>Measuring spoons</a:t>
            </a:r>
            <a:endParaRPr lang="en-GB"/>
          </a:p>
          <a:p>
            <a:r>
              <a:rPr lang="en-US" sz="2000">
                <a:latin typeface="Arial"/>
                <a:cs typeface="Arial"/>
              </a:rPr>
              <a:t>Mixing bowl </a:t>
            </a:r>
            <a:endParaRPr lang="en-GB"/>
          </a:p>
          <a:p>
            <a:r>
              <a:rPr lang="en-US" sz="2000">
                <a:latin typeface="Arial"/>
                <a:cs typeface="Arial"/>
              </a:rPr>
              <a:t>Mixing spoon </a:t>
            </a:r>
            <a:endParaRPr lang="en-GB"/>
          </a:p>
          <a:p>
            <a:r>
              <a:rPr lang="en-US" sz="2000">
                <a:latin typeface="Arial"/>
                <a:cs typeface="Arial"/>
              </a:rPr>
              <a:t>Chopping board </a:t>
            </a:r>
            <a:endParaRPr lang="en-GB"/>
          </a:p>
          <a:p>
            <a:r>
              <a:rPr lang="en-US" sz="2000">
                <a:latin typeface="Arial"/>
                <a:cs typeface="Arial"/>
              </a:rPr>
              <a:t>Sharp knife </a:t>
            </a:r>
            <a:endParaRPr lang="en-GB"/>
          </a:p>
          <a:p>
            <a:r>
              <a:rPr lang="en-US" sz="2000">
                <a:latin typeface="Arial"/>
                <a:cs typeface="Arial"/>
              </a:rPr>
              <a:t>Ovenproof dish (21cm) or foil tray </a:t>
            </a:r>
            <a:endParaRPr lang="en-GB"/>
          </a:p>
          <a:p>
            <a:r>
              <a:rPr lang="en-US" sz="2000">
                <a:latin typeface="Arial"/>
                <a:cs typeface="Arial"/>
              </a:rPr>
              <a:t>Baking tray </a:t>
            </a:r>
            <a:endParaRPr lang="en-GB"/>
          </a:p>
          <a:p>
            <a:endParaRPr lang="en-GB" sz="2000"/>
          </a:p>
          <a:p>
            <a:endParaRPr lang="en-GB" sz="20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Equipment</a:t>
            </a:r>
          </a:p>
        </p:txBody>
      </p:sp>
      <p:pic>
        <p:nvPicPr>
          <p:cNvPr id="6" name="Picture 5" descr="A scale with a bowl and measuring spoon&#10;&#10;AI-generated content may be incorrect.">
            <a:extLst>
              <a:ext uri="{FF2B5EF4-FFF2-40B4-BE49-F238E27FC236}">
                <a16:creationId xmlns:a16="http://schemas.microsoft.com/office/drawing/2014/main" id="{ACBF65FA-11B9-9359-22F5-ADB481E80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40" y="2296868"/>
            <a:ext cx="3569860" cy="387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2898" y="1717589"/>
            <a:ext cx="5469132" cy="4551811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9833" y="1175229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77576" y="1895229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Weigh</a:t>
            </a:r>
            <a:endParaRPr lang="en-GB" sz="2000"/>
          </a:p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Rub- in</a:t>
            </a:r>
            <a:endParaRPr lang="en-US" sz="2000"/>
          </a:p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Core</a:t>
            </a:r>
            <a:endParaRPr lang="en-GB" sz="2000"/>
          </a:p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Cut</a:t>
            </a:r>
          </a:p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Slice</a:t>
            </a:r>
            <a:endParaRPr lang="en-GB" sz="2000"/>
          </a:p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Stir and </a:t>
            </a:r>
            <a:r>
              <a:rPr lang="en-GB" sz="2000"/>
              <a:t>c</a:t>
            </a:r>
            <a:r>
              <a:rPr lang="en-GB" sz="2000">
                <a:latin typeface="Arial"/>
                <a:cs typeface="Arial"/>
              </a:rPr>
              <a:t>ombine</a:t>
            </a:r>
            <a:endParaRPr lang="en-GB" sz="2000"/>
          </a:p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Layer</a:t>
            </a:r>
            <a:endParaRPr lang="en-GB" sz="2000"/>
          </a:p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Bake</a:t>
            </a:r>
            <a:endParaRPr lang="en-GB" sz="2000"/>
          </a:p>
          <a:p>
            <a:pPr marL="0" indent="0">
              <a:buNone/>
            </a:pPr>
            <a:endParaRPr lang="en-GB" sz="2000"/>
          </a:p>
          <a:p>
            <a:endParaRPr lang="en-GB" sz="2400"/>
          </a:p>
          <a:p>
            <a:pPr lvl="0"/>
            <a:endParaRPr lang="en-GB" sz="2400"/>
          </a:p>
        </p:txBody>
      </p:sp>
      <p:pic>
        <p:nvPicPr>
          <p:cNvPr id="8" name="Picture 7" descr="A black video camera with a play button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B7727599-E54B-3623-380E-63E09B1F4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17759"/>
            <a:ext cx="960597" cy="960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61EE0-3814-ADB6-27F8-7114F0D590D4}"/>
              </a:ext>
            </a:extLst>
          </p:cNvPr>
          <p:cNvSpPr txBox="1"/>
          <p:nvPr/>
        </p:nvSpPr>
        <p:spPr>
          <a:xfrm>
            <a:off x="799884" y="4108958"/>
            <a:ext cx="3673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see the rubbing in method: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B2949C-4174-4F39-B92B-69D98312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33" y="1808605"/>
            <a:ext cx="3236936" cy="215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title="Rubbing In">
            <a:hlinkClick r:id="" action="ppaction://media"/>
            <a:extLst>
              <a:ext uri="{FF2B5EF4-FFF2-40B4-BE49-F238E27FC236}">
                <a16:creationId xmlns:a16="http://schemas.microsoft.com/office/drawing/2014/main" id="{0172F562-DE64-C87C-B40E-05BFECAF5A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829574" y="4855332"/>
            <a:ext cx="3067512" cy="17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E2690-5B02-89CB-91D1-7E97318AE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DA8069-8F40-AE7E-FCD4-15C2F93B0CE3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D08E6-6DF1-1204-0A1E-B892E6C30218}"/>
              </a:ext>
            </a:extLst>
          </p:cNvPr>
          <p:cNvSpPr txBox="1"/>
          <p:nvPr/>
        </p:nvSpPr>
        <p:spPr>
          <a:xfrm>
            <a:off x="699780" y="1819160"/>
            <a:ext cx="8168804" cy="54476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AutoNum type="arabicPeriod"/>
            </a:pPr>
            <a:r>
              <a:rPr lang="en-GB" sz="2000" dirty="0">
                <a:latin typeface="Arial"/>
                <a:ea typeface="MS Mincho"/>
                <a:cs typeface="Arial"/>
              </a:rPr>
              <a:t>Preheat oven to 190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°C </a:t>
            </a:r>
            <a:r>
              <a:rPr lang="en-GB" sz="2000" dirty="0">
                <a:latin typeface="Arial"/>
                <a:ea typeface="MS Mincho"/>
                <a:cs typeface="Arial"/>
              </a:rPr>
              <a:t>or gas mark 5</a:t>
            </a:r>
            <a:r>
              <a:rPr lang="en-GB" sz="2000" dirty="0">
                <a:effectLst/>
                <a:latin typeface="Arial"/>
                <a:ea typeface="MS Mincho"/>
                <a:cs typeface="Arial"/>
              </a:rPr>
              <a:t>.</a:t>
            </a:r>
            <a:endParaRPr lang="en-US" sz="2000" dirty="0">
              <a:latin typeface="Arial"/>
              <a:ea typeface="MS Mincho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Arial"/>
                <a:ea typeface="MS Mincho"/>
                <a:cs typeface="Arial"/>
              </a:rPr>
              <a:t>Rub the fat into</a:t>
            </a:r>
            <a:r>
              <a:rPr lang="en-GB" sz="2000" dirty="0">
                <a:effectLst/>
                <a:latin typeface="Arial"/>
                <a:ea typeface="MS Mincho"/>
                <a:cs typeface="Arial"/>
              </a:rPr>
              <a:t> the </a:t>
            </a:r>
            <a:r>
              <a:rPr lang="en-GB" sz="2000" dirty="0">
                <a:latin typeface="Arial"/>
                <a:ea typeface="MS Mincho"/>
                <a:cs typeface="Arial"/>
              </a:rPr>
              <a:t>flour using your fingertips, until it resembles breadcrumbs. </a:t>
            </a:r>
            <a:endParaRPr lang="en-GB" sz="2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Arial"/>
                <a:ea typeface="MS Mincho"/>
                <a:cs typeface="Arial"/>
              </a:rPr>
              <a:t>Stir in the oats </a:t>
            </a:r>
            <a:r>
              <a:rPr lang="en-GB" sz="2000" dirty="0">
                <a:effectLst/>
                <a:latin typeface="Arial"/>
                <a:ea typeface="MS Mincho"/>
                <a:cs typeface="Arial"/>
              </a:rPr>
              <a:t>and </a:t>
            </a:r>
            <a:r>
              <a:rPr lang="en-GB" sz="2000" dirty="0">
                <a:latin typeface="Arial"/>
                <a:ea typeface="MS Mincho"/>
                <a:cs typeface="Arial"/>
              </a:rPr>
              <a:t>sugar.</a:t>
            </a:r>
            <a:endParaRPr lang="en-GB" sz="2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Arial"/>
                <a:ea typeface="MS Mincho"/>
                <a:cs typeface="Arial"/>
              </a:rPr>
              <a:t>Cut </a:t>
            </a:r>
            <a:r>
              <a:rPr lang="en-GB" sz="2000" dirty="0">
                <a:effectLst/>
                <a:latin typeface="Arial"/>
                <a:ea typeface="MS Mincho"/>
                <a:cs typeface="Arial"/>
              </a:rPr>
              <a:t>the </a:t>
            </a:r>
            <a:r>
              <a:rPr lang="en-GB" sz="2000" dirty="0">
                <a:latin typeface="Arial"/>
                <a:ea typeface="MS Mincho"/>
                <a:cs typeface="Arial"/>
              </a:rPr>
              <a:t>apples into quarters </a:t>
            </a:r>
            <a:r>
              <a:rPr lang="en-GB" sz="2000" dirty="0">
                <a:effectLst/>
                <a:latin typeface="Arial"/>
                <a:ea typeface="MS Mincho"/>
                <a:cs typeface="Arial"/>
              </a:rPr>
              <a:t>and </a:t>
            </a:r>
            <a:r>
              <a:rPr lang="en-GB" sz="2000" dirty="0">
                <a:latin typeface="Arial"/>
                <a:ea typeface="MS Mincho"/>
                <a:cs typeface="Arial"/>
              </a:rPr>
              <a:t>remove </a:t>
            </a:r>
            <a:r>
              <a:rPr lang="en-GB" sz="2000" dirty="0">
                <a:effectLst/>
                <a:latin typeface="Arial"/>
                <a:ea typeface="MS Mincho"/>
                <a:cs typeface="Arial"/>
              </a:rPr>
              <a:t>the </a:t>
            </a:r>
            <a:r>
              <a:rPr lang="en-GB" sz="2000" dirty="0">
                <a:latin typeface="Arial"/>
                <a:ea typeface="MS Mincho"/>
                <a:cs typeface="Arial"/>
              </a:rPr>
              <a:t>core on a clean chopping board. Slice thinly. </a:t>
            </a:r>
            <a:endParaRPr lang="en-GB" sz="2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Arial"/>
                <a:ea typeface="MS Mincho"/>
                <a:cs typeface="Arial"/>
              </a:rPr>
              <a:t>Arrange the apple slices in an oven-proof/foil tray dish </a:t>
            </a:r>
            <a:r>
              <a:rPr lang="en-GB" sz="2000" dirty="0">
                <a:effectLst/>
                <a:latin typeface="Arial"/>
                <a:ea typeface="MS Mincho"/>
                <a:cs typeface="Arial"/>
              </a:rPr>
              <a:t>and </a:t>
            </a:r>
            <a:r>
              <a:rPr lang="en-GB" sz="2000" dirty="0">
                <a:latin typeface="Arial"/>
                <a:ea typeface="MS Mincho"/>
                <a:cs typeface="Arial"/>
              </a:rPr>
              <a:t>then add </a:t>
            </a:r>
            <a:r>
              <a:rPr lang="en-GB" sz="2000" dirty="0">
                <a:effectLst/>
                <a:latin typeface="Arial"/>
                <a:ea typeface="MS Mincho"/>
                <a:cs typeface="Arial"/>
              </a:rPr>
              <a:t>the </a:t>
            </a:r>
            <a:r>
              <a:rPr lang="en-GB" sz="2000" dirty="0">
                <a:latin typeface="Arial"/>
                <a:ea typeface="MS Mincho"/>
                <a:cs typeface="Arial"/>
              </a:rPr>
              <a:t>sultanas.</a:t>
            </a:r>
            <a:endParaRPr lang="en-GB" sz="2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Arial"/>
                <a:ea typeface="MS Mincho"/>
                <a:cs typeface="Arial"/>
              </a:rPr>
              <a:t>Sprinkle the crumble topping over the apple slices.</a:t>
            </a:r>
            <a:endParaRPr lang="en-GB" sz="2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Arial"/>
                <a:ea typeface="MS Mincho"/>
                <a:cs typeface="Arial"/>
              </a:rPr>
              <a:t>Place the crumble on a flat baking tray to avoid any spillages in the oven. </a:t>
            </a:r>
            <a:endParaRPr lang="en-GB" sz="2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Arial"/>
                <a:ea typeface="MS Mincho"/>
                <a:cs typeface="Arial"/>
              </a:rPr>
              <a:t>Bake for 25 – 30 minutes, until the apples are soft, and the crumble is golden.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GB" sz="2000" dirty="0">
              <a:latin typeface="Arial"/>
              <a:ea typeface="MS Mincho"/>
              <a:cs typeface="Arial"/>
            </a:endParaRPr>
          </a:p>
          <a:p>
            <a:endParaRPr lang="en-GB" sz="2000" dirty="0">
              <a:latin typeface="Arial"/>
              <a:ea typeface="MS Mincho"/>
              <a:cs typeface="Arial"/>
            </a:endParaRPr>
          </a:p>
          <a:p>
            <a:pPr indent="-457200">
              <a:buAutoNum type="arabicPeriod"/>
            </a:pPr>
            <a:endParaRPr lang="en-GB" sz="2400" dirty="0">
              <a:effectLst/>
              <a:latin typeface="Arial"/>
              <a:ea typeface="MS Mincho" panose="02020609040205080304" pitchFamily="49" charset="-128"/>
              <a:cs typeface="Arial"/>
            </a:endParaRPr>
          </a:p>
          <a:p>
            <a:pPr lvl="1"/>
            <a:endParaRPr lang="en-GB" sz="2400" dirty="0">
              <a:latin typeface="Arial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 descr="A bowl of food with a spoon&#10;&#10;AI-generated content may be incorrect.">
            <a:extLst>
              <a:ext uri="{FF2B5EF4-FFF2-40B4-BE49-F238E27FC236}">
                <a16:creationId xmlns:a16="http://schemas.microsoft.com/office/drawing/2014/main" id="{927F9AEB-7742-F62E-4230-38FFA1AAD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155" y="2558349"/>
            <a:ext cx="2782760" cy="24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3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A618-1CDD-1725-AFBF-8C9D764F6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3232C1-A2C9-E67A-8053-FA780B5DEAE7}"/>
              </a:ext>
            </a:extLst>
          </p:cNvPr>
          <p:cNvSpPr/>
          <p:nvPr/>
        </p:nvSpPr>
        <p:spPr>
          <a:xfrm>
            <a:off x="1040698" y="2671800"/>
            <a:ext cx="8012247" cy="3163564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C00B9-80AA-A91E-3A14-233E11349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/>
              <a:t>Top tips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5AD2C3-3977-79F4-7A2B-483785D1D744}"/>
              </a:ext>
            </a:extLst>
          </p:cNvPr>
          <p:cNvSpPr txBox="1"/>
          <p:nvPr/>
        </p:nvSpPr>
        <p:spPr>
          <a:xfrm>
            <a:off x="1130438" y="2985781"/>
            <a:ext cx="7922507" cy="21954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Reduce food waste: Use up any leftover fruit such as, apricots, berries, peaches, plums or pears. The fruit can be canned, dried or frozen. </a:t>
            </a:r>
            <a:endParaRPr lang="en-US" sz="2000" dirty="0">
              <a:latin typeface="Arial"/>
              <a:ea typeface="Calibri" panose="020F0502020204030204"/>
              <a:cs typeface="Calibri" panose="020F0502020204030204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Focus on </a:t>
            </a:r>
            <a:r>
              <a:rPr lang="en-US" sz="2000" dirty="0" err="1">
                <a:latin typeface="Arial"/>
                <a:cs typeface="Arial"/>
              </a:rPr>
              <a:t>fibre</a:t>
            </a:r>
            <a:r>
              <a:rPr lang="en-US" sz="2000" dirty="0">
                <a:latin typeface="Arial"/>
                <a:cs typeface="Arial"/>
              </a:rPr>
              <a:t>: Use </a:t>
            </a:r>
            <a:r>
              <a:rPr lang="en-US" sz="2000" dirty="0" err="1">
                <a:latin typeface="Arial"/>
                <a:cs typeface="Arial"/>
              </a:rPr>
              <a:t>wholemeal</a:t>
            </a:r>
            <a:r>
              <a:rPr lang="en-US" sz="2000" dirty="0">
                <a:latin typeface="Arial"/>
                <a:cs typeface="Arial"/>
              </a:rPr>
              <a:t> flour for the crumble topping.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Turn up the </a:t>
            </a:r>
            <a:r>
              <a:rPr lang="en-US" sz="2000" dirty="0" err="1">
                <a:latin typeface="Arial"/>
                <a:cs typeface="Arial"/>
              </a:rPr>
              <a:t>flavour</a:t>
            </a:r>
            <a:r>
              <a:rPr lang="en-US" sz="2000" dirty="0">
                <a:latin typeface="Arial"/>
                <a:cs typeface="Arial"/>
              </a:rPr>
              <a:t>: Try adding ½ x 5ml spoon cinnamon to the fruit to enhance the </a:t>
            </a:r>
            <a:r>
              <a:rPr lang="en-US" sz="2000" dirty="0" err="1">
                <a:latin typeface="Arial"/>
                <a:cs typeface="Arial"/>
              </a:rPr>
              <a:t>flavour</a:t>
            </a:r>
            <a:r>
              <a:rPr lang="en-US" sz="2000" dirty="0">
                <a:latin typeface="Arial"/>
                <a:cs typeface="Arial"/>
              </a:rPr>
              <a:t>. </a:t>
            </a:r>
          </a:p>
        </p:txBody>
      </p:sp>
      <p:pic>
        <p:nvPicPr>
          <p:cNvPr id="5" name="Picture 4" descr="A person holding a plate of food&#10;&#10;AI-generated content may be incorrect.">
            <a:extLst>
              <a:ext uri="{FF2B5EF4-FFF2-40B4-BE49-F238E27FC236}">
                <a16:creationId xmlns:a16="http://schemas.microsoft.com/office/drawing/2014/main" id="{F72A0615-E87A-F328-076D-E6B413589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426" y="2047332"/>
            <a:ext cx="2560889" cy="1707418"/>
          </a:xfrm>
          <a:prstGeom prst="rect">
            <a:avLst/>
          </a:prstGeom>
        </p:spPr>
      </p:pic>
      <p:pic>
        <p:nvPicPr>
          <p:cNvPr id="7" name="Picture 6" descr="A variety of food on a table&#10;&#10;AI-generated content may be incorrect.">
            <a:extLst>
              <a:ext uri="{FF2B5EF4-FFF2-40B4-BE49-F238E27FC236}">
                <a16:creationId xmlns:a16="http://schemas.microsoft.com/office/drawing/2014/main" id="{1B2B0010-9A98-0043-FE81-23260D32A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905" y="4127946"/>
            <a:ext cx="2559847" cy="17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0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7717B116CB0458FBBE0A0DE0182DD" ma:contentTypeVersion="13" ma:contentTypeDescription="Create a new document." ma:contentTypeScope="" ma:versionID="137b2bab820a419a40b4603ae7abae1c">
  <xsd:schema xmlns:xsd="http://www.w3.org/2001/XMLSchema" xmlns:xs="http://www.w3.org/2001/XMLSchema" xmlns:p="http://schemas.microsoft.com/office/2006/metadata/properties" xmlns:ns2="4c7d02dd-d8f6-4ac9-bd74-b11e6dbbf829" xmlns:ns3="e23bd75c-2c0f-42ec-881a-8c8145746009" targetNamespace="http://schemas.microsoft.com/office/2006/metadata/properties" ma:root="true" ma:fieldsID="2fd01da5dc91ffbe40dbb14f60d4d2be" ns2:_="" ns3:_="">
    <xsd:import namespace="4c7d02dd-d8f6-4ac9-bd74-b11e6dbbf829"/>
    <xsd:import namespace="e23bd75c-2c0f-42ec-881a-8c8145746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d02dd-d8f6-4ac9-bd74-b11e6dbbf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75c-2c0f-42ec-881a-8c81457460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ee8a2b1-86da-4118-9ec0-6d7b842742b1}" ma:internalName="TaxCatchAll" ma:showField="CatchAllData" ma:web="e23bd75c-2c0f-42ec-881a-8c8145746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7d02dd-d8f6-4ac9-bd74-b11e6dbbf829">
      <Terms xmlns="http://schemas.microsoft.com/office/infopath/2007/PartnerControls"/>
    </lcf76f155ced4ddcb4097134ff3c332f>
    <TaxCatchAll xmlns="e23bd75c-2c0f-42ec-881a-8c814574600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D72E48-F2CF-438C-BC87-B3E2F85E709B}">
  <ds:schemaRefs>
    <ds:schemaRef ds:uri="4c7d02dd-d8f6-4ac9-bd74-b11e6dbbf829"/>
    <ds:schemaRef ds:uri="e23bd75c-2c0f-42ec-881a-8c81457460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7C3F12C-5A70-43DB-AEFA-7D1E81371614}">
  <ds:schemaRefs>
    <ds:schemaRef ds:uri="4c7d02dd-d8f6-4ac9-bd74-b11e6dbbf829"/>
    <ds:schemaRef ds:uri="e23bd75c-2c0f-42ec-881a-8c81457460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74745D-7C89-4FB1-A7AF-996290F78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786</Words>
  <Application>Microsoft Office PowerPoint</Application>
  <PresentationFormat>Widescreen</PresentationFormat>
  <Paragraphs>111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Arial</vt:lpstr>
      <vt:lpstr>Calibri</vt:lpstr>
      <vt:lpstr>Cambria</vt:lpstr>
      <vt:lpstr>Office Theme</vt:lpstr>
      <vt:lpstr>Custom Design</vt:lpstr>
      <vt:lpstr>1_Custom Design</vt:lpstr>
      <vt:lpstr>3_Custom Design</vt:lpstr>
      <vt:lpstr>4_Custom Design</vt:lpstr>
      <vt:lpstr>2_Custom Design</vt:lpstr>
      <vt:lpstr>Apple and sultana crumble </vt:lpstr>
      <vt:lpstr>Nutritional analysis</vt:lpstr>
      <vt:lpstr>Starter activity</vt:lpstr>
      <vt:lpstr>Example responses</vt:lpstr>
      <vt:lpstr>Ingredients (serves 3)</vt:lpstr>
      <vt:lpstr>Equipment</vt:lpstr>
      <vt:lpstr>PowerPoint Presentation</vt:lpstr>
      <vt:lpstr>PowerPoint Presentation</vt:lpstr>
      <vt:lpstr>Top tips</vt:lpstr>
      <vt:lpstr>Food science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for more…  </vt:lpstr>
      <vt:lpstr>Apple and sultana crumble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Carter</dc:creator>
  <cp:lastModifiedBy>Orla Condon</cp:lastModifiedBy>
  <cp:revision>1</cp:revision>
  <dcterms:created xsi:type="dcterms:W3CDTF">2018-10-10T09:22:08Z</dcterms:created>
  <dcterms:modified xsi:type="dcterms:W3CDTF">2025-08-26T14:09:50Z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0x0101008BB7717B116CB0458FBBE0A0DE0182DD</vt:lpwstr>
  </property>
  <property fmtid="{D5CDD505-2E9C-101B-9397-08002B2CF9AE}" pid="3" name="Order">
    <vt:r8>22600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